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1482" r:id="rId2"/>
    <p:sldId id="4107" r:id="rId3"/>
    <p:sldId id="4097" r:id="rId4"/>
    <p:sldId id="4081" r:id="rId5"/>
    <p:sldId id="4098" r:id="rId6"/>
    <p:sldId id="4082" r:id="rId7"/>
    <p:sldId id="4099" r:id="rId8"/>
    <p:sldId id="4083" r:id="rId9"/>
    <p:sldId id="4100" r:id="rId10"/>
    <p:sldId id="4096" r:id="rId11"/>
    <p:sldId id="4104" r:id="rId12"/>
    <p:sldId id="4105" r:id="rId13"/>
    <p:sldId id="4106" r:id="rId14"/>
    <p:sldId id="1780"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33F"/>
    <a:srgbClr val="7030A0"/>
    <a:srgbClr val="F7A600"/>
    <a:srgbClr val="00A5CC"/>
    <a:srgbClr val="EF7D00"/>
    <a:srgbClr val="0F657D"/>
    <a:srgbClr val="E7205F"/>
    <a:srgbClr val="FFD5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08BC6-D95A-4EAA-998E-E3A368BE3074}" v="1" dt="2025-03-26T22:08:49.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9" autoAdjust="0"/>
    <p:restoredTop sz="94660"/>
  </p:normalViewPr>
  <p:slideViewPr>
    <p:cSldViewPr snapToGrid="0">
      <p:cViewPr varScale="1">
        <p:scale>
          <a:sx n="112" d="100"/>
          <a:sy n="112"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E0208BC6-D95A-4EAA-998E-E3A368BE3074}"/>
    <pc:docChg chg="addSld delSld modSld sldOrd">
      <pc:chgData name="Jolie Serrano Delgado" userId="d52b4219-5c60-4a0c-87ad-b1ec335c0c37" providerId="ADAL" clId="{E0208BC6-D95A-4EAA-998E-E3A368BE3074}" dt="2025-03-26T22:09:11.460" v="6" actId="47"/>
      <pc:docMkLst>
        <pc:docMk/>
      </pc:docMkLst>
      <pc:sldChg chg="del">
        <pc:chgData name="Jolie Serrano Delgado" userId="d52b4219-5c60-4a0c-87ad-b1ec335c0c37" providerId="ADAL" clId="{E0208BC6-D95A-4EAA-998E-E3A368BE3074}" dt="2025-03-26T22:09:11.460" v="6" actId="47"/>
        <pc:sldMkLst>
          <pc:docMk/>
          <pc:sldMk cId="0" sldId="1457"/>
        </pc:sldMkLst>
      </pc:sldChg>
      <pc:sldChg chg="add ord">
        <pc:chgData name="Jolie Serrano Delgado" userId="d52b4219-5c60-4a0c-87ad-b1ec335c0c37" providerId="ADAL" clId="{E0208BC6-D95A-4EAA-998E-E3A368BE3074}" dt="2025-03-26T22:09:03.081" v="5"/>
        <pc:sldMkLst>
          <pc:docMk/>
          <pc:sldMk cId="0" sldId="1482"/>
        </pc:sldMkLst>
      </pc:sldChg>
      <pc:sldChg chg="modSp add mod">
        <pc:chgData name="Jolie Serrano Delgado" userId="d52b4219-5c60-4a0c-87ad-b1ec335c0c37" providerId="ADAL" clId="{E0208BC6-D95A-4EAA-998E-E3A368BE3074}" dt="2025-03-26T22:08:59.343" v="3" actId="207"/>
        <pc:sldMkLst>
          <pc:docMk/>
          <pc:sldMk cId="3313802975" sldId="1780"/>
        </pc:sldMkLst>
        <pc:spChg chg="mod">
          <ac:chgData name="Jolie Serrano Delgado" userId="d52b4219-5c60-4a0c-87ad-b1ec335c0c37" providerId="ADAL" clId="{E0208BC6-D95A-4EAA-998E-E3A368BE3074}" dt="2025-03-26T22:08:56.465" v="2" actId="207"/>
          <ac:spMkLst>
            <pc:docMk/>
            <pc:sldMk cId="3313802975" sldId="1780"/>
            <ac:spMk id="5" creationId="{7FCA87B9-E211-0E4B-A9F7-DF87D6193A8C}"/>
          </ac:spMkLst>
        </pc:spChg>
        <pc:spChg chg="mod">
          <ac:chgData name="Jolie Serrano Delgado" userId="d52b4219-5c60-4a0c-87ad-b1ec335c0c37" providerId="ADAL" clId="{E0208BC6-D95A-4EAA-998E-E3A368BE3074}" dt="2025-03-26T22:08:59.343" v="3" actId="207"/>
          <ac:spMkLst>
            <pc:docMk/>
            <pc:sldMk cId="3313802975" sldId="1780"/>
            <ac:spMk id="16" creationId="{00000000-0000-0000-0000-000000000000}"/>
          </ac:spMkLst>
        </pc:spChg>
      </pc:sldChg>
      <pc:sldChg chg="del">
        <pc:chgData name="Jolie Serrano Delgado" userId="d52b4219-5c60-4a0c-87ad-b1ec335c0c37" providerId="ADAL" clId="{E0208BC6-D95A-4EAA-998E-E3A368BE3074}" dt="2025-03-26T22:08:52.367" v="1" actId="47"/>
        <pc:sldMkLst>
          <pc:docMk/>
          <pc:sldMk cId="1656187330" sldId="1794"/>
        </pc:sldMkLst>
      </pc:sldChg>
      <pc:sldMasterChg chg="delSldLayout">
        <pc:chgData name="Jolie Serrano Delgado" userId="d52b4219-5c60-4a0c-87ad-b1ec335c0c37" providerId="ADAL" clId="{E0208BC6-D95A-4EAA-998E-E3A368BE3074}" dt="2025-03-26T22:09:11.460" v="6" actId="47"/>
        <pc:sldMasterMkLst>
          <pc:docMk/>
          <pc:sldMasterMk cId="3968079979" sldId="2147483648"/>
        </pc:sldMasterMkLst>
        <pc:sldLayoutChg chg="del">
          <pc:chgData name="Jolie Serrano Delgado" userId="d52b4219-5c60-4a0c-87ad-b1ec335c0c37" providerId="ADAL" clId="{E0208BC6-D95A-4EAA-998E-E3A368BE3074}" dt="2025-03-26T22:09:11.460" v="6" actId="47"/>
          <pc:sldLayoutMkLst>
            <pc:docMk/>
            <pc:sldMasterMk cId="3968079979" sldId="2147483648"/>
            <pc:sldLayoutMk cId="915438029" sldId="2147483673"/>
          </pc:sldLayoutMkLst>
        </pc:sldLayoutChg>
        <pc:sldLayoutChg chg="del">
          <pc:chgData name="Jolie Serrano Delgado" userId="d52b4219-5c60-4a0c-87ad-b1ec335c0c37" providerId="ADAL" clId="{E0208BC6-D95A-4EAA-998E-E3A368BE3074}" dt="2025-03-26T22:08:52.367" v="1" actId="47"/>
          <pc:sldLayoutMkLst>
            <pc:docMk/>
            <pc:sldMasterMk cId="3968079979" sldId="2147483648"/>
            <pc:sldLayoutMk cId="3718741177" sldId="2147483676"/>
          </pc:sldLayoutMkLst>
        </pc:sldLayoutChg>
      </pc:sldMasterChg>
    </pc:docChg>
  </pc:docChgLst>
  <pc:docChgLst>
    <pc:chgData name="Jolie Serrano Delgado" userId="d52b4219-5c60-4a0c-87ad-b1ec335c0c37" providerId="ADAL" clId="{C75FA2C0-AEC7-4A4D-A679-883419052310}"/>
    <pc:docChg chg="modSld">
      <pc:chgData name="Jolie Serrano Delgado" userId="d52b4219-5c60-4a0c-87ad-b1ec335c0c37" providerId="ADAL" clId="{C75FA2C0-AEC7-4A4D-A679-883419052310}" dt="2024-11-24T22:10:18.538" v="8" actId="1076"/>
      <pc:docMkLst>
        <pc:docMk/>
      </pc:docMkLst>
      <pc:sldChg chg="modSp mod">
        <pc:chgData name="Jolie Serrano Delgado" userId="d52b4219-5c60-4a0c-87ad-b1ec335c0c37" providerId="ADAL" clId="{C75FA2C0-AEC7-4A4D-A679-883419052310}" dt="2024-11-24T22:10:18.538" v="8" actId="1076"/>
        <pc:sldMkLst>
          <pc:docMk/>
          <pc:sldMk cId="1656187330" sldId="17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26/03/2025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ree-powerpoint-templates-download.com/"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slidesgratis.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87E0A60D-A07C-BCDE-A793-1467F6C5AD10}"/>
              </a:ext>
            </a:extLst>
          </p:cNvPr>
          <p:cNvSpPr>
            <a:spLocks noGrp="1"/>
          </p:cNvSpPr>
          <p:nvPr>
            <p:ph type="pic" sz="quarter" idx="10"/>
          </p:nvPr>
        </p:nvSpPr>
        <p:spPr>
          <a:xfrm>
            <a:off x="1965111" y="3665334"/>
            <a:ext cx="719341" cy="719341"/>
          </a:xfrm>
          <a:prstGeom prst="ellipse">
            <a:avLst/>
          </a:prstGeom>
        </p:spPr>
        <p:txBody>
          <a:bodyPr/>
          <a:lstStyle>
            <a:lvl1pPr>
              <a:defRPr sz="100"/>
            </a:lvl1pPr>
          </a:lstStyle>
          <a:p>
            <a:endParaRPr lang="es-CO"/>
          </a:p>
        </p:txBody>
      </p:sp>
      <p:sp>
        <p:nvSpPr>
          <p:cNvPr id="32" name="Picture Placeholder 30">
            <a:extLst>
              <a:ext uri="{FF2B5EF4-FFF2-40B4-BE49-F238E27FC236}">
                <a16:creationId xmlns:a16="http://schemas.microsoft.com/office/drawing/2014/main" id="{17FE2330-F6DD-6FF3-17D5-827FBD06F9B1}"/>
              </a:ext>
            </a:extLst>
          </p:cNvPr>
          <p:cNvSpPr>
            <a:spLocks noGrp="1"/>
          </p:cNvSpPr>
          <p:nvPr>
            <p:ph type="pic" sz="quarter" idx="11"/>
          </p:nvPr>
        </p:nvSpPr>
        <p:spPr>
          <a:xfrm>
            <a:off x="3831525" y="2297599"/>
            <a:ext cx="719341" cy="719341"/>
          </a:xfrm>
          <a:prstGeom prst="ellipse">
            <a:avLst/>
          </a:prstGeom>
        </p:spPr>
        <p:txBody>
          <a:bodyPr/>
          <a:lstStyle>
            <a:lvl1pPr>
              <a:defRPr sz="100"/>
            </a:lvl1pPr>
          </a:lstStyle>
          <a:p>
            <a:endParaRPr lang="es-CO"/>
          </a:p>
        </p:txBody>
      </p:sp>
      <p:sp>
        <p:nvSpPr>
          <p:cNvPr id="33" name="Picture Placeholder 30">
            <a:extLst>
              <a:ext uri="{FF2B5EF4-FFF2-40B4-BE49-F238E27FC236}">
                <a16:creationId xmlns:a16="http://schemas.microsoft.com/office/drawing/2014/main" id="{95F91C30-3C45-6722-08CB-161BFEF666B6}"/>
              </a:ext>
            </a:extLst>
          </p:cNvPr>
          <p:cNvSpPr>
            <a:spLocks noGrp="1"/>
          </p:cNvSpPr>
          <p:nvPr>
            <p:ph type="pic" sz="quarter" idx="12"/>
          </p:nvPr>
        </p:nvSpPr>
        <p:spPr>
          <a:xfrm>
            <a:off x="5868161" y="3654205"/>
            <a:ext cx="719341" cy="719341"/>
          </a:xfrm>
          <a:prstGeom prst="ellipse">
            <a:avLst/>
          </a:prstGeom>
        </p:spPr>
        <p:txBody>
          <a:bodyPr/>
          <a:lstStyle>
            <a:lvl1pPr>
              <a:defRPr sz="100"/>
            </a:lvl1pPr>
          </a:lstStyle>
          <a:p>
            <a:endParaRPr lang="es-CO"/>
          </a:p>
        </p:txBody>
      </p:sp>
      <p:sp>
        <p:nvSpPr>
          <p:cNvPr id="34" name="Picture Placeholder 30">
            <a:extLst>
              <a:ext uri="{FF2B5EF4-FFF2-40B4-BE49-F238E27FC236}">
                <a16:creationId xmlns:a16="http://schemas.microsoft.com/office/drawing/2014/main" id="{0DC1B992-0DD5-7978-B4B6-DC084A4A8CED}"/>
              </a:ext>
            </a:extLst>
          </p:cNvPr>
          <p:cNvSpPr>
            <a:spLocks noGrp="1"/>
          </p:cNvSpPr>
          <p:nvPr>
            <p:ph type="pic" sz="quarter" idx="13"/>
          </p:nvPr>
        </p:nvSpPr>
        <p:spPr>
          <a:xfrm>
            <a:off x="7891571" y="2297598"/>
            <a:ext cx="719341" cy="719341"/>
          </a:xfrm>
          <a:prstGeom prst="ellipse">
            <a:avLst/>
          </a:prstGeom>
        </p:spPr>
        <p:txBody>
          <a:bodyPr/>
          <a:lstStyle>
            <a:lvl1pPr>
              <a:defRPr sz="100"/>
            </a:lvl1pPr>
          </a:lstStyle>
          <a:p>
            <a:endParaRPr lang="es-CO"/>
          </a:p>
        </p:txBody>
      </p:sp>
      <p:sp>
        <p:nvSpPr>
          <p:cNvPr id="35" name="Picture Placeholder 30">
            <a:extLst>
              <a:ext uri="{FF2B5EF4-FFF2-40B4-BE49-F238E27FC236}">
                <a16:creationId xmlns:a16="http://schemas.microsoft.com/office/drawing/2014/main" id="{A0E0D528-674E-9164-AD50-2E668B3B9D8A}"/>
              </a:ext>
            </a:extLst>
          </p:cNvPr>
          <p:cNvSpPr>
            <a:spLocks noGrp="1"/>
          </p:cNvSpPr>
          <p:nvPr>
            <p:ph type="pic" sz="quarter" idx="14"/>
          </p:nvPr>
        </p:nvSpPr>
        <p:spPr>
          <a:xfrm>
            <a:off x="9909661" y="3633025"/>
            <a:ext cx="719341" cy="719341"/>
          </a:xfrm>
          <a:prstGeom prst="ellipse">
            <a:avLst/>
          </a:prstGeom>
        </p:spPr>
        <p:txBody>
          <a:bodyPr/>
          <a:lstStyle>
            <a:lvl1pPr>
              <a:defRPr sz="100"/>
            </a:lvl1pPr>
          </a:lstStyle>
          <a:p>
            <a:endParaRPr lang="es-CO"/>
          </a:p>
        </p:txBody>
      </p:sp>
    </p:spTree>
    <p:extLst>
      <p:ext uri="{BB962C8B-B14F-4D97-AF65-F5344CB8AC3E}">
        <p14:creationId xmlns:p14="http://schemas.microsoft.com/office/powerpoint/2010/main" val="91403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F99CE7-C695-49FF-27A4-93DAD679F5C0}"/>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id="{02EF673A-9A03-5328-844E-3EE36DC9AC3B}"/>
              </a:ext>
            </a:extLst>
          </p:cNvPr>
          <p:cNvSpPr txBox="1"/>
          <p:nvPr userDrawn="1"/>
        </p:nvSpPr>
        <p:spPr>
          <a:xfrm>
            <a:off x="1659310" y="-688899"/>
            <a:ext cx="2367636" cy="369332"/>
          </a:xfrm>
          <a:prstGeom prst="rect">
            <a:avLst/>
          </a:prstGeom>
          <a:noFill/>
        </p:spPr>
        <p:txBody>
          <a:bodyPr wrap="none" rtlCol="0">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5" name="Imagen 3">
            <a:extLst>
              <a:ext uri="{FF2B5EF4-FFF2-40B4-BE49-F238E27FC236}">
                <a16:creationId xmlns:a16="http://schemas.microsoft.com/office/drawing/2014/main" id="{FCD23916-FC6C-51D0-9550-EC3BECE6F3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6" name="CuadroTexto 4">
            <a:extLst>
              <a:ext uri="{FF2B5EF4-FFF2-40B4-BE49-F238E27FC236}">
                <a16:creationId xmlns:a16="http://schemas.microsoft.com/office/drawing/2014/main" id="{5F99C9F2-6D7D-4478-0A6D-5F4F42FF7A7F}"/>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7" name="Imagen 5">
            <a:extLst>
              <a:ext uri="{FF2B5EF4-FFF2-40B4-BE49-F238E27FC236}">
                <a16:creationId xmlns:a16="http://schemas.microsoft.com/office/drawing/2014/main" id="{558C792E-B608-1A3E-60BD-B82EA1D9D772}"/>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60890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54BE8FE-71FF-46E6-A95F-176277287FFC}"/>
              </a:ext>
            </a:extLst>
          </p:cNvPr>
          <p:cNvSpPr/>
          <p:nvPr userDrawn="1"/>
        </p:nvSpPr>
        <p:spPr>
          <a:xfrm>
            <a:off x="0" y="0"/>
            <a:ext cx="12192000" cy="68580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831" name="Group 830">
            <a:extLst>
              <a:ext uri="{FF2B5EF4-FFF2-40B4-BE49-F238E27FC236}">
                <a16:creationId xmlns:a16="http://schemas.microsoft.com/office/drawing/2014/main" id="{28F5FC84-BC33-41B8-ABE4-DE8A47EC1D1C}"/>
              </a:ext>
            </a:extLst>
          </p:cNvPr>
          <p:cNvGrpSpPr>
            <a:grpSpLocks noChangeAspect="1"/>
          </p:cNvGrpSpPr>
          <p:nvPr userDrawn="1"/>
        </p:nvGrpSpPr>
        <p:grpSpPr bwMode="auto">
          <a:xfrm>
            <a:off x="46831" y="2200275"/>
            <a:ext cx="12236450" cy="2481263"/>
            <a:chOff x="29" y="1142"/>
            <a:chExt cx="7708" cy="1563"/>
          </a:xfrm>
          <a:solidFill>
            <a:srgbClr val="FFFFFF">
              <a:alpha val="25098"/>
            </a:srgbClr>
          </a:solidFill>
        </p:grpSpPr>
        <p:grpSp>
          <p:nvGrpSpPr>
            <p:cNvPr id="833" name="Group 1031">
              <a:extLst>
                <a:ext uri="{FF2B5EF4-FFF2-40B4-BE49-F238E27FC236}">
                  <a16:creationId xmlns:a16="http://schemas.microsoft.com/office/drawing/2014/main" id="{F63CB89C-03F4-4B35-BD08-2A11CDD44399}"/>
                </a:ext>
              </a:extLst>
            </p:cNvPr>
            <p:cNvGrpSpPr>
              <a:grpSpLocks/>
            </p:cNvGrpSpPr>
            <p:nvPr userDrawn="1"/>
          </p:nvGrpSpPr>
          <p:grpSpPr bwMode="auto">
            <a:xfrm>
              <a:off x="647" y="1641"/>
              <a:ext cx="6472" cy="1064"/>
              <a:chOff x="647" y="1641"/>
              <a:chExt cx="6472" cy="1064"/>
            </a:xfrm>
            <a:grpFill/>
          </p:grpSpPr>
          <p:sp>
            <p:nvSpPr>
              <p:cNvPr id="1247" name="Oval 831">
                <a:extLst>
                  <a:ext uri="{FF2B5EF4-FFF2-40B4-BE49-F238E27FC236}">
                    <a16:creationId xmlns:a16="http://schemas.microsoft.com/office/drawing/2014/main" id="{FF9C01E0-1C67-4504-8328-89E897F51336}"/>
                  </a:ext>
                </a:extLst>
              </p:cNvPr>
              <p:cNvSpPr>
                <a:spLocks noChangeArrowheads="1"/>
              </p:cNvSpPr>
              <p:nvPr userDrawn="1"/>
            </p:nvSpPr>
            <p:spPr bwMode="auto">
              <a:xfrm>
                <a:off x="7060"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8" name="Oval 832">
                <a:extLst>
                  <a:ext uri="{FF2B5EF4-FFF2-40B4-BE49-F238E27FC236}">
                    <a16:creationId xmlns:a16="http://schemas.microsoft.com/office/drawing/2014/main" id="{C00AD9E6-58A3-4CF0-A10B-78E4F5E5BD16}"/>
                  </a:ext>
                </a:extLst>
              </p:cNvPr>
              <p:cNvSpPr>
                <a:spLocks noChangeArrowheads="1"/>
              </p:cNvSpPr>
              <p:nvPr userDrawn="1"/>
            </p:nvSpPr>
            <p:spPr bwMode="auto">
              <a:xfrm>
                <a:off x="6935"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9" name="Oval 833">
                <a:extLst>
                  <a:ext uri="{FF2B5EF4-FFF2-40B4-BE49-F238E27FC236}">
                    <a16:creationId xmlns:a16="http://schemas.microsoft.com/office/drawing/2014/main" id="{6F9E7AE9-5FF1-4EB4-BA6A-59CF5931D166}"/>
                  </a:ext>
                </a:extLst>
              </p:cNvPr>
              <p:cNvSpPr>
                <a:spLocks noChangeArrowheads="1"/>
              </p:cNvSpPr>
              <p:nvPr userDrawn="1"/>
            </p:nvSpPr>
            <p:spPr bwMode="auto">
              <a:xfrm>
                <a:off x="6810" y="2638"/>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0" name="Oval 834">
                <a:extLst>
                  <a:ext uri="{FF2B5EF4-FFF2-40B4-BE49-F238E27FC236}">
                    <a16:creationId xmlns:a16="http://schemas.microsoft.com/office/drawing/2014/main" id="{27273986-8C06-4E74-8B93-6F49E22FC091}"/>
                  </a:ext>
                </a:extLst>
              </p:cNvPr>
              <p:cNvSpPr>
                <a:spLocks noChangeArrowheads="1"/>
              </p:cNvSpPr>
              <p:nvPr userDrawn="1"/>
            </p:nvSpPr>
            <p:spPr bwMode="auto">
              <a:xfrm>
                <a:off x="6693" y="263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1" name="Oval 835">
                <a:extLst>
                  <a:ext uri="{FF2B5EF4-FFF2-40B4-BE49-F238E27FC236}">
                    <a16:creationId xmlns:a16="http://schemas.microsoft.com/office/drawing/2014/main" id="{C2DCB6FC-DCA5-44D0-BCF6-34CA3BFD9E7F}"/>
                  </a:ext>
                </a:extLst>
              </p:cNvPr>
              <p:cNvSpPr>
                <a:spLocks noChangeArrowheads="1"/>
              </p:cNvSpPr>
              <p:nvPr userDrawn="1"/>
            </p:nvSpPr>
            <p:spPr bwMode="auto">
              <a:xfrm>
                <a:off x="6568" y="263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2" name="Oval 836">
                <a:extLst>
                  <a:ext uri="{FF2B5EF4-FFF2-40B4-BE49-F238E27FC236}">
                    <a16:creationId xmlns:a16="http://schemas.microsoft.com/office/drawing/2014/main" id="{4215EE68-FDEF-4B1C-BC87-92516416A8EA}"/>
                  </a:ext>
                </a:extLst>
              </p:cNvPr>
              <p:cNvSpPr>
                <a:spLocks noChangeArrowheads="1"/>
              </p:cNvSpPr>
              <p:nvPr userDrawn="1"/>
            </p:nvSpPr>
            <p:spPr bwMode="auto">
              <a:xfrm>
                <a:off x="6443" y="263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3" name="Oval 837">
                <a:extLst>
                  <a:ext uri="{FF2B5EF4-FFF2-40B4-BE49-F238E27FC236}">
                    <a16:creationId xmlns:a16="http://schemas.microsoft.com/office/drawing/2014/main" id="{3ED3C27B-CC14-4616-999C-019F657B81B2}"/>
                  </a:ext>
                </a:extLst>
              </p:cNvPr>
              <p:cNvSpPr>
                <a:spLocks noChangeArrowheads="1"/>
              </p:cNvSpPr>
              <p:nvPr userDrawn="1"/>
            </p:nvSpPr>
            <p:spPr bwMode="auto">
              <a:xfrm>
                <a:off x="6318"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4" name="Oval 838">
                <a:extLst>
                  <a:ext uri="{FF2B5EF4-FFF2-40B4-BE49-F238E27FC236}">
                    <a16:creationId xmlns:a16="http://schemas.microsoft.com/office/drawing/2014/main" id="{E8B92044-E484-49B2-9707-ED28E81ACBF3}"/>
                  </a:ext>
                </a:extLst>
              </p:cNvPr>
              <p:cNvSpPr>
                <a:spLocks noChangeArrowheads="1"/>
              </p:cNvSpPr>
              <p:nvPr userDrawn="1"/>
            </p:nvSpPr>
            <p:spPr bwMode="auto">
              <a:xfrm>
                <a:off x="6193"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5" name="Oval 839">
                <a:extLst>
                  <a:ext uri="{FF2B5EF4-FFF2-40B4-BE49-F238E27FC236}">
                    <a16:creationId xmlns:a16="http://schemas.microsoft.com/office/drawing/2014/main" id="{BC96BC87-48F2-40EE-860E-2D2B719321B5}"/>
                  </a:ext>
                </a:extLst>
              </p:cNvPr>
              <p:cNvSpPr>
                <a:spLocks noChangeArrowheads="1"/>
              </p:cNvSpPr>
              <p:nvPr userDrawn="1"/>
            </p:nvSpPr>
            <p:spPr bwMode="auto">
              <a:xfrm>
                <a:off x="6075"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6" name="Oval 840">
                <a:extLst>
                  <a:ext uri="{FF2B5EF4-FFF2-40B4-BE49-F238E27FC236}">
                    <a16:creationId xmlns:a16="http://schemas.microsoft.com/office/drawing/2014/main" id="{CBC93259-98E5-45CA-B5A4-0AC750E4D70A}"/>
                  </a:ext>
                </a:extLst>
              </p:cNvPr>
              <p:cNvSpPr>
                <a:spLocks noChangeArrowheads="1"/>
              </p:cNvSpPr>
              <p:nvPr userDrawn="1"/>
            </p:nvSpPr>
            <p:spPr bwMode="auto">
              <a:xfrm>
                <a:off x="5950"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7" name="Oval 841">
                <a:extLst>
                  <a:ext uri="{FF2B5EF4-FFF2-40B4-BE49-F238E27FC236}">
                    <a16:creationId xmlns:a16="http://schemas.microsoft.com/office/drawing/2014/main" id="{F8228CC3-074B-4C6D-A8E7-AC4D8F3A4A07}"/>
                  </a:ext>
                </a:extLst>
              </p:cNvPr>
              <p:cNvSpPr>
                <a:spLocks noChangeArrowheads="1"/>
              </p:cNvSpPr>
              <p:nvPr userDrawn="1"/>
            </p:nvSpPr>
            <p:spPr bwMode="auto">
              <a:xfrm>
                <a:off x="5825"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8" name="Oval 842">
                <a:extLst>
                  <a:ext uri="{FF2B5EF4-FFF2-40B4-BE49-F238E27FC236}">
                    <a16:creationId xmlns:a16="http://schemas.microsoft.com/office/drawing/2014/main" id="{D4747D40-2B01-4B05-BE9E-8C3F17F837AD}"/>
                  </a:ext>
                </a:extLst>
              </p:cNvPr>
              <p:cNvSpPr>
                <a:spLocks noChangeArrowheads="1"/>
              </p:cNvSpPr>
              <p:nvPr userDrawn="1"/>
            </p:nvSpPr>
            <p:spPr bwMode="auto">
              <a:xfrm>
                <a:off x="5700"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9" name="Oval 843">
                <a:extLst>
                  <a:ext uri="{FF2B5EF4-FFF2-40B4-BE49-F238E27FC236}">
                    <a16:creationId xmlns:a16="http://schemas.microsoft.com/office/drawing/2014/main" id="{EE838121-153D-4CED-9B67-821F2EB97617}"/>
                  </a:ext>
                </a:extLst>
              </p:cNvPr>
              <p:cNvSpPr>
                <a:spLocks noChangeArrowheads="1"/>
              </p:cNvSpPr>
              <p:nvPr userDrawn="1"/>
            </p:nvSpPr>
            <p:spPr bwMode="auto">
              <a:xfrm>
                <a:off x="5582"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0" name="Oval 844">
                <a:extLst>
                  <a:ext uri="{FF2B5EF4-FFF2-40B4-BE49-F238E27FC236}">
                    <a16:creationId xmlns:a16="http://schemas.microsoft.com/office/drawing/2014/main" id="{C8A147AB-5CF6-4E0D-A3B8-6CCC1B6344D3}"/>
                  </a:ext>
                </a:extLst>
              </p:cNvPr>
              <p:cNvSpPr>
                <a:spLocks noChangeArrowheads="1"/>
              </p:cNvSpPr>
              <p:nvPr userDrawn="1"/>
            </p:nvSpPr>
            <p:spPr bwMode="auto">
              <a:xfrm>
                <a:off x="5457"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1" name="Oval 845">
                <a:extLst>
                  <a:ext uri="{FF2B5EF4-FFF2-40B4-BE49-F238E27FC236}">
                    <a16:creationId xmlns:a16="http://schemas.microsoft.com/office/drawing/2014/main" id="{6CC49C68-EC42-4121-8383-A3C603CD7E32}"/>
                  </a:ext>
                </a:extLst>
              </p:cNvPr>
              <p:cNvSpPr>
                <a:spLocks noChangeArrowheads="1"/>
              </p:cNvSpPr>
              <p:nvPr userDrawn="1"/>
            </p:nvSpPr>
            <p:spPr bwMode="auto">
              <a:xfrm>
                <a:off x="5332"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2" name="Oval 846">
                <a:extLst>
                  <a:ext uri="{FF2B5EF4-FFF2-40B4-BE49-F238E27FC236}">
                    <a16:creationId xmlns:a16="http://schemas.microsoft.com/office/drawing/2014/main" id="{DDE50B98-04F1-4AF9-8D63-1A209BC7EA59}"/>
                  </a:ext>
                </a:extLst>
              </p:cNvPr>
              <p:cNvSpPr>
                <a:spLocks noChangeArrowheads="1"/>
              </p:cNvSpPr>
              <p:nvPr userDrawn="1"/>
            </p:nvSpPr>
            <p:spPr bwMode="auto">
              <a:xfrm>
                <a:off x="5207"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3" name="Oval 847">
                <a:extLst>
                  <a:ext uri="{FF2B5EF4-FFF2-40B4-BE49-F238E27FC236}">
                    <a16:creationId xmlns:a16="http://schemas.microsoft.com/office/drawing/2014/main" id="{038567A8-13F6-44DA-9452-16F78C1DA99D}"/>
                  </a:ext>
                </a:extLst>
              </p:cNvPr>
              <p:cNvSpPr>
                <a:spLocks noChangeArrowheads="1"/>
              </p:cNvSpPr>
              <p:nvPr userDrawn="1"/>
            </p:nvSpPr>
            <p:spPr bwMode="auto">
              <a:xfrm>
                <a:off x="5082"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4" name="Oval 848">
                <a:extLst>
                  <a:ext uri="{FF2B5EF4-FFF2-40B4-BE49-F238E27FC236}">
                    <a16:creationId xmlns:a16="http://schemas.microsoft.com/office/drawing/2014/main" id="{ECC14C12-077B-4BB3-866F-DC22AFB747BF}"/>
                  </a:ext>
                </a:extLst>
              </p:cNvPr>
              <p:cNvSpPr>
                <a:spLocks noChangeArrowheads="1"/>
              </p:cNvSpPr>
              <p:nvPr userDrawn="1"/>
            </p:nvSpPr>
            <p:spPr bwMode="auto">
              <a:xfrm>
                <a:off x="1257" y="2638"/>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5" name="Oval 849">
                <a:extLst>
                  <a:ext uri="{FF2B5EF4-FFF2-40B4-BE49-F238E27FC236}">
                    <a16:creationId xmlns:a16="http://schemas.microsoft.com/office/drawing/2014/main" id="{54A41496-F11C-4256-884D-C13A6547C44E}"/>
                  </a:ext>
                </a:extLst>
              </p:cNvPr>
              <p:cNvSpPr>
                <a:spLocks noChangeArrowheads="1"/>
              </p:cNvSpPr>
              <p:nvPr userDrawn="1"/>
            </p:nvSpPr>
            <p:spPr bwMode="auto">
              <a:xfrm>
                <a:off x="1140"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6" name="Oval 850">
                <a:extLst>
                  <a:ext uri="{FF2B5EF4-FFF2-40B4-BE49-F238E27FC236}">
                    <a16:creationId xmlns:a16="http://schemas.microsoft.com/office/drawing/2014/main" id="{C105CB10-6B81-4BBF-9A3F-46BCBF627071}"/>
                  </a:ext>
                </a:extLst>
              </p:cNvPr>
              <p:cNvSpPr>
                <a:spLocks noChangeArrowheads="1"/>
              </p:cNvSpPr>
              <p:nvPr userDrawn="1"/>
            </p:nvSpPr>
            <p:spPr bwMode="auto">
              <a:xfrm>
                <a:off x="1015"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7" name="Oval 851">
                <a:extLst>
                  <a:ext uri="{FF2B5EF4-FFF2-40B4-BE49-F238E27FC236}">
                    <a16:creationId xmlns:a16="http://schemas.microsoft.com/office/drawing/2014/main" id="{D2979272-FAC1-410B-A658-B4C9BCED1183}"/>
                  </a:ext>
                </a:extLst>
              </p:cNvPr>
              <p:cNvSpPr>
                <a:spLocks noChangeArrowheads="1"/>
              </p:cNvSpPr>
              <p:nvPr userDrawn="1"/>
            </p:nvSpPr>
            <p:spPr bwMode="auto">
              <a:xfrm>
                <a:off x="890"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8" name="Oval 852">
                <a:extLst>
                  <a:ext uri="{FF2B5EF4-FFF2-40B4-BE49-F238E27FC236}">
                    <a16:creationId xmlns:a16="http://schemas.microsoft.com/office/drawing/2014/main" id="{F0B8D8C3-A61E-4605-8785-372D93344887}"/>
                  </a:ext>
                </a:extLst>
              </p:cNvPr>
              <p:cNvSpPr>
                <a:spLocks noChangeArrowheads="1"/>
              </p:cNvSpPr>
              <p:nvPr userDrawn="1"/>
            </p:nvSpPr>
            <p:spPr bwMode="auto">
              <a:xfrm>
                <a:off x="765"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9" name="Oval 853">
                <a:extLst>
                  <a:ext uri="{FF2B5EF4-FFF2-40B4-BE49-F238E27FC236}">
                    <a16:creationId xmlns:a16="http://schemas.microsoft.com/office/drawing/2014/main" id="{1AB4E187-FE91-4542-9998-EA45EAC9B786}"/>
                  </a:ext>
                </a:extLst>
              </p:cNvPr>
              <p:cNvSpPr>
                <a:spLocks noChangeArrowheads="1"/>
              </p:cNvSpPr>
              <p:nvPr userDrawn="1"/>
            </p:nvSpPr>
            <p:spPr bwMode="auto">
              <a:xfrm>
                <a:off x="647"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0" name="Oval 854">
                <a:extLst>
                  <a:ext uri="{FF2B5EF4-FFF2-40B4-BE49-F238E27FC236}">
                    <a16:creationId xmlns:a16="http://schemas.microsoft.com/office/drawing/2014/main" id="{26827DDB-A44A-47A0-811E-54A3F94C5867}"/>
                  </a:ext>
                </a:extLst>
              </p:cNvPr>
              <p:cNvSpPr>
                <a:spLocks noChangeArrowheads="1"/>
              </p:cNvSpPr>
              <p:nvPr userDrawn="1"/>
            </p:nvSpPr>
            <p:spPr bwMode="auto">
              <a:xfrm>
                <a:off x="7060"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1" name="Oval 855">
                <a:extLst>
                  <a:ext uri="{FF2B5EF4-FFF2-40B4-BE49-F238E27FC236}">
                    <a16:creationId xmlns:a16="http://schemas.microsoft.com/office/drawing/2014/main" id="{E8BC62C2-C1EA-4E26-862F-D25E6527D0AA}"/>
                  </a:ext>
                </a:extLst>
              </p:cNvPr>
              <p:cNvSpPr>
                <a:spLocks noChangeArrowheads="1"/>
              </p:cNvSpPr>
              <p:nvPr userDrawn="1"/>
            </p:nvSpPr>
            <p:spPr bwMode="auto">
              <a:xfrm>
                <a:off x="6935"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2" name="Oval 856">
                <a:extLst>
                  <a:ext uri="{FF2B5EF4-FFF2-40B4-BE49-F238E27FC236}">
                    <a16:creationId xmlns:a16="http://schemas.microsoft.com/office/drawing/2014/main" id="{FB482E82-6C52-4F88-BDA1-95E61D89ED32}"/>
                  </a:ext>
                </a:extLst>
              </p:cNvPr>
              <p:cNvSpPr>
                <a:spLocks noChangeArrowheads="1"/>
              </p:cNvSpPr>
              <p:nvPr userDrawn="1"/>
            </p:nvSpPr>
            <p:spPr bwMode="auto">
              <a:xfrm>
                <a:off x="6810" y="2511"/>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3" name="Oval 857">
                <a:extLst>
                  <a:ext uri="{FF2B5EF4-FFF2-40B4-BE49-F238E27FC236}">
                    <a16:creationId xmlns:a16="http://schemas.microsoft.com/office/drawing/2014/main" id="{CB886882-7DC6-434F-B967-988A20789C5B}"/>
                  </a:ext>
                </a:extLst>
              </p:cNvPr>
              <p:cNvSpPr>
                <a:spLocks noChangeArrowheads="1"/>
              </p:cNvSpPr>
              <p:nvPr userDrawn="1"/>
            </p:nvSpPr>
            <p:spPr bwMode="auto">
              <a:xfrm>
                <a:off x="6693" y="2511"/>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4" name="Oval 858">
                <a:extLst>
                  <a:ext uri="{FF2B5EF4-FFF2-40B4-BE49-F238E27FC236}">
                    <a16:creationId xmlns:a16="http://schemas.microsoft.com/office/drawing/2014/main" id="{07125AD9-3FF9-4218-857F-FF960053E403}"/>
                  </a:ext>
                </a:extLst>
              </p:cNvPr>
              <p:cNvSpPr>
                <a:spLocks noChangeArrowheads="1"/>
              </p:cNvSpPr>
              <p:nvPr userDrawn="1"/>
            </p:nvSpPr>
            <p:spPr bwMode="auto">
              <a:xfrm>
                <a:off x="6568" y="2511"/>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5" name="Oval 859">
                <a:extLst>
                  <a:ext uri="{FF2B5EF4-FFF2-40B4-BE49-F238E27FC236}">
                    <a16:creationId xmlns:a16="http://schemas.microsoft.com/office/drawing/2014/main" id="{8E15F3E5-6A81-42DF-9C8F-37D375A1E87B}"/>
                  </a:ext>
                </a:extLst>
              </p:cNvPr>
              <p:cNvSpPr>
                <a:spLocks noChangeArrowheads="1"/>
              </p:cNvSpPr>
              <p:nvPr userDrawn="1"/>
            </p:nvSpPr>
            <p:spPr bwMode="auto">
              <a:xfrm>
                <a:off x="6443" y="2511"/>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6" name="Oval 860">
                <a:extLst>
                  <a:ext uri="{FF2B5EF4-FFF2-40B4-BE49-F238E27FC236}">
                    <a16:creationId xmlns:a16="http://schemas.microsoft.com/office/drawing/2014/main" id="{072AEE71-C23C-4CC1-901D-EA7843DF517B}"/>
                  </a:ext>
                </a:extLst>
              </p:cNvPr>
              <p:cNvSpPr>
                <a:spLocks noChangeArrowheads="1"/>
              </p:cNvSpPr>
              <p:nvPr userDrawn="1"/>
            </p:nvSpPr>
            <p:spPr bwMode="auto">
              <a:xfrm>
                <a:off x="6318"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7" name="Oval 861">
                <a:extLst>
                  <a:ext uri="{FF2B5EF4-FFF2-40B4-BE49-F238E27FC236}">
                    <a16:creationId xmlns:a16="http://schemas.microsoft.com/office/drawing/2014/main" id="{A6AE7FB1-08EF-4ECD-BE73-813EE8254BAA}"/>
                  </a:ext>
                </a:extLst>
              </p:cNvPr>
              <p:cNvSpPr>
                <a:spLocks noChangeArrowheads="1"/>
              </p:cNvSpPr>
              <p:nvPr userDrawn="1"/>
            </p:nvSpPr>
            <p:spPr bwMode="auto">
              <a:xfrm>
                <a:off x="6193"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8" name="Oval 862">
                <a:extLst>
                  <a:ext uri="{FF2B5EF4-FFF2-40B4-BE49-F238E27FC236}">
                    <a16:creationId xmlns:a16="http://schemas.microsoft.com/office/drawing/2014/main" id="{19CB7F7F-0F14-4574-9874-528458F2848C}"/>
                  </a:ext>
                </a:extLst>
              </p:cNvPr>
              <p:cNvSpPr>
                <a:spLocks noChangeArrowheads="1"/>
              </p:cNvSpPr>
              <p:nvPr userDrawn="1"/>
            </p:nvSpPr>
            <p:spPr bwMode="auto">
              <a:xfrm>
                <a:off x="6075"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9" name="Oval 863">
                <a:extLst>
                  <a:ext uri="{FF2B5EF4-FFF2-40B4-BE49-F238E27FC236}">
                    <a16:creationId xmlns:a16="http://schemas.microsoft.com/office/drawing/2014/main" id="{B813643A-7380-42E2-8B8E-1479932F49AE}"/>
                  </a:ext>
                </a:extLst>
              </p:cNvPr>
              <p:cNvSpPr>
                <a:spLocks noChangeArrowheads="1"/>
              </p:cNvSpPr>
              <p:nvPr userDrawn="1"/>
            </p:nvSpPr>
            <p:spPr bwMode="auto">
              <a:xfrm>
                <a:off x="5950"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0" name="Oval 864">
                <a:extLst>
                  <a:ext uri="{FF2B5EF4-FFF2-40B4-BE49-F238E27FC236}">
                    <a16:creationId xmlns:a16="http://schemas.microsoft.com/office/drawing/2014/main" id="{555CE412-7D3C-42B6-860C-1FCE98E8CB3A}"/>
                  </a:ext>
                </a:extLst>
              </p:cNvPr>
              <p:cNvSpPr>
                <a:spLocks noChangeArrowheads="1"/>
              </p:cNvSpPr>
              <p:nvPr userDrawn="1"/>
            </p:nvSpPr>
            <p:spPr bwMode="auto">
              <a:xfrm>
                <a:off x="5825"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1" name="Oval 865">
                <a:extLst>
                  <a:ext uri="{FF2B5EF4-FFF2-40B4-BE49-F238E27FC236}">
                    <a16:creationId xmlns:a16="http://schemas.microsoft.com/office/drawing/2014/main" id="{31BEAF43-4ABB-4A0C-9042-DF1AD1EF04D5}"/>
                  </a:ext>
                </a:extLst>
              </p:cNvPr>
              <p:cNvSpPr>
                <a:spLocks noChangeArrowheads="1"/>
              </p:cNvSpPr>
              <p:nvPr userDrawn="1"/>
            </p:nvSpPr>
            <p:spPr bwMode="auto">
              <a:xfrm>
                <a:off x="5700"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2" name="Oval 866">
                <a:extLst>
                  <a:ext uri="{FF2B5EF4-FFF2-40B4-BE49-F238E27FC236}">
                    <a16:creationId xmlns:a16="http://schemas.microsoft.com/office/drawing/2014/main" id="{C608B15C-38CB-4141-8AD6-823FBA5CC8F3}"/>
                  </a:ext>
                </a:extLst>
              </p:cNvPr>
              <p:cNvSpPr>
                <a:spLocks noChangeArrowheads="1"/>
              </p:cNvSpPr>
              <p:nvPr userDrawn="1"/>
            </p:nvSpPr>
            <p:spPr bwMode="auto">
              <a:xfrm>
                <a:off x="5582"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3" name="Oval 867">
                <a:extLst>
                  <a:ext uri="{FF2B5EF4-FFF2-40B4-BE49-F238E27FC236}">
                    <a16:creationId xmlns:a16="http://schemas.microsoft.com/office/drawing/2014/main" id="{05F85BD3-2A2C-42B5-9E96-62E090BB65AE}"/>
                  </a:ext>
                </a:extLst>
              </p:cNvPr>
              <p:cNvSpPr>
                <a:spLocks noChangeArrowheads="1"/>
              </p:cNvSpPr>
              <p:nvPr userDrawn="1"/>
            </p:nvSpPr>
            <p:spPr bwMode="auto">
              <a:xfrm>
                <a:off x="5457"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4" name="Oval 868">
                <a:extLst>
                  <a:ext uri="{FF2B5EF4-FFF2-40B4-BE49-F238E27FC236}">
                    <a16:creationId xmlns:a16="http://schemas.microsoft.com/office/drawing/2014/main" id="{BE42AA79-952C-46FF-8822-F76C7090D762}"/>
                  </a:ext>
                </a:extLst>
              </p:cNvPr>
              <p:cNvSpPr>
                <a:spLocks noChangeArrowheads="1"/>
              </p:cNvSpPr>
              <p:nvPr userDrawn="1"/>
            </p:nvSpPr>
            <p:spPr bwMode="auto">
              <a:xfrm>
                <a:off x="5332"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5" name="Oval 869">
                <a:extLst>
                  <a:ext uri="{FF2B5EF4-FFF2-40B4-BE49-F238E27FC236}">
                    <a16:creationId xmlns:a16="http://schemas.microsoft.com/office/drawing/2014/main" id="{09ED9E0D-D3CB-48C1-970B-8D3DFFCE5F7B}"/>
                  </a:ext>
                </a:extLst>
              </p:cNvPr>
              <p:cNvSpPr>
                <a:spLocks noChangeArrowheads="1"/>
              </p:cNvSpPr>
              <p:nvPr userDrawn="1"/>
            </p:nvSpPr>
            <p:spPr bwMode="auto">
              <a:xfrm>
                <a:off x="5207"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6" name="Oval 870">
                <a:extLst>
                  <a:ext uri="{FF2B5EF4-FFF2-40B4-BE49-F238E27FC236}">
                    <a16:creationId xmlns:a16="http://schemas.microsoft.com/office/drawing/2014/main" id="{98AA6B28-44FF-4868-8878-CD9B0CDD949D}"/>
                  </a:ext>
                </a:extLst>
              </p:cNvPr>
              <p:cNvSpPr>
                <a:spLocks noChangeArrowheads="1"/>
              </p:cNvSpPr>
              <p:nvPr userDrawn="1"/>
            </p:nvSpPr>
            <p:spPr bwMode="auto">
              <a:xfrm>
                <a:off x="5082"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7" name="Oval 871">
                <a:extLst>
                  <a:ext uri="{FF2B5EF4-FFF2-40B4-BE49-F238E27FC236}">
                    <a16:creationId xmlns:a16="http://schemas.microsoft.com/office/drawing/2014/main" id="{47DE128D-A972-4C88-89EF-F7624B38747A}"/>
                  </a:ext>
                </a:extLst>
              </p:cNvPr>
              <p:cNvSpPr>
                <a:spLocks noChangeArrowheads="1"/>
              </p:cNvSpPr>
              <p:nvPr userDrawn="1"/>
            </p:nvSpPr>
            <p:spPr bwMode="auto">
              <a:xfrm>
                <a:off x="1257" y="2511"/>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8" name="Oval 872">
                <a:extLst>
                  <a:ext uri="{FF2B5EF4-FFF2-40B4-BE49-F238E27FC236}">
                    <a16:creationId xmlns:a16="http://schemas.microsoft.com/office/drawing/2014/main" id="{E3F09325-B69C-4F9A-9682-0D8B5623DBF8}"/>
                  </a:ext>
                </a:extLst>
              </p:cNvPr>
              <p:cNvSpPr>
                <a:spLocks noChangeArrowheads="1"/>
              </p:cNvSpPr>
              <p:nvPr userDrawn="1"/>
            </p:nvSpPr>
            <p:spPr bwMode="auto">
              <a:xfrm>
                <a:off x="1140"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9" name="Oval 873">
                <a:extLst>
                  <a:ext uri="{FF2B5EF4-FFF2-40B4-BE49-F238E27FC236}">
                    <a16:creationId xmlns:a16="http://schemas.microsoft.com/office/drawing/2014/main" id="{3ADDF8C0-F1C5-4E1F-8712-DD6499445DF4}"/>
                  </a:ext>
                </a:extLst>
              </p:cNvPr>
              <p:cNvSpPr>
                <a:spLocks noChangeArrowheads="1"/>
              </p:cNvSpPr>
              <p:nvPr userDrawn="1"/>
            </p:nvSpPr>
            <p:spPr bwMode="auto">
              <a:xfrm>
                <a:off x="1015"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0" name="Oval 874">
                <a:extLst>
                  <a:ext uri="{FF2B5EF4-FFF2-40B4-BE49-F238E27FC236}">
                    <a16:creationId xmlns:a16="http://schemas.microsoft.com/office/drawing/2014/main" id="{1635AB83-2759-45AE-B939-3A19BEE3AF08}"/>
                  </a:ext>
                </a:extLst>
              </p:cNvPr>
              <p:cNvSpPr>
                <a:spLocks noChangeArrowheads="1"/>
              </p:cNvSpPr>
              <p:nvPr userDrawn="1"/>
            </p:nvSpPr>
            <p:spPr bwMode="auto">
              <a:xfrm>
                <a:off x="890"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1" name="Oval 875">
                <a:extLst>
                  <a:ext uri="{FF2B5EF4-FFF2-40B4-BE49-F238E27FC236}">
                    <a16:creationId xmlns:a16="http://schemas.microsoft.com/office/drawing/2014/main" id="{3FDD3611-395D-46A0-90C7-4F40633FFBC9}"/>
                  </a:ext>
                </a:extLst>
              </p:cNvPr>
              <p:cNvSpPr>
                <a:spLocks noChangeArrowheads="1"/>
              </p:cNvSpPr>
              <p:nvPr userDrawn="1"/>
            </p:nvSpPr>
            <p:spPr bwMode="auto">
              <a:xfrm>
                <a:off x="765"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2" name="Oval 876">
                <a:extLst>
                  <a:ext uri="{FF2B5EF4-FFF2-40B4-BE49-F238E27FC236}">
                    <a16:creationId xmlns:a16="http://schemas.microsoft.com/office/drawing/2014/main" id="{DB5377AF-7135-47D6-B561-715DCFC378D5}"/>
                  </a:ext>
                </a:extLst>
              </p:cNvPr>
              <p:cNvSpPr>
                <a:spLocks noChangeArrowheads="1"/>
              </p:cNvSpPr>
              <p:nvPr userDrawn="1"/>
            </p:nvSpPr>
            <p:spPr bwMode="auto">
              <a:xfrm>
                <a:off x="647"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3" name="Oval 877">
                <a:extLst>
                  <a:ext uri="{FF2B5EF4-FFF2-40B4-BE49-F238E27FC236}">
                    <a16:creationId xmlns:a16="http://schemas.microsoft.com/office/drawing/2014/main" id="{57DDAD05-CB25-4311-8CFA-3A0778252A65}"/>
                  </a:ext>
                </a:extLst>
              </p:cNvPr>
              <p:cNvSpPr>
                <a:spLocks noChangeArrowheads="1"/>
              </p:cNvSpPr>
              <p:nvPr userDrawn="1"/>
            </p:nvSpPr>
            <p:spPr bwMode="auto">
              <a:xfrm>
                <a:off x="7060"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4" name="Oval 878">
                <a:extLst>
                  <a:ext uri="{FF2B5EF4-FFF2-40B4-BE49-F238E27FC236}">
                    <a16:creationId xmlns:a16="http://schemas.microsoft.com/office/drawing/2014/main" id="{E213EE0D-3D6E-4A9F-B074-2218EF6E1AD5}"/>
                  </a:ext>
                </a:extLst>
              </p:cNvPr>
              <p:cNvSpPr>
                <a:spLocks noChangeArrowheads="1"/>
              </p:cNvSpPr>
              <p:nvPr userDrawn="1"/>
            </p:nvSpPr>
            <p:spPr bwMode="auto">
              <a:xfrm>
                <a:off x="6935"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5" name="Oval 879">
                <a:extLst>
                  <a:ext uri="{FF2B5EF4-FFF2-40B4-BE49-F238E27FC236}">
                    <a16:creationId xmlns:a16="http://schemas.microsoft.com/office/drawing/2014/main" id="{35E534B4-083C-4816-B1D4-6F3C79B7041E}"/>
                  </a:ext>
                </a:extLst>
              </p:cNvPr>
              <p:cNvSpPr>
                <a:spLocks noChangeArrowheads="1"/>
              </p:cNvSpPr>
              <p:nvPr userDrawn="1"/>
            </p:nvSpPr>
            <p:spPr bwMode="auto">
              <a:xfrm>
                <a:off x="6810" y="2392"/>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6" name="Oval 880">
                <a:extLst>
                  <a:ext uri="{FF2B5EF4-FFF2-40B4-BE49-F238E27FC236}">
                    <a16:creationId xmlns:a16="http://schemas.microsoft.com/office/drawing/2014/main" id="{CCC0C0E8-9385-4FCA-A6FF-6DB8054884D7}"/>
                  </a:ext>
                </a:extLst>
              </p:cNvPr>
              <p:cNvSpPr>
                <a:spLocks noChangeArrowheads="1"/>
              </p:cNvSpPr>
              <p:nvPr userDrawn="1"/>
            </p:nvSpPr>
            <p:spPr bwMode="auto">
              <a:xfrm>
                <a:off x="6693" y="239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7" name="Oval 881">
                <a:extLst>
                  <a:ext uri="{FF2B5EF4-FFF2-40B4-BE49-F238E27FC236}">
                    <a16:creationId xmlns:a16="http://schemas.microsoft.com/office/drawing/2014/main" id="{7A299FED-FC0B-482A-82B7-D18D54F38335}"/>
                  </a:ext>
                </a:extLst>
              </p:cNvPr>
              <p:cNvSpPr>
                <a:spLocks noChangeArrowheads="1"/>
              </p:cNvSpPr>
              <p:nvPr userDrawn="1"/>
            </p:nvSpPr>
            <p:spPr bwMode="auto">
              <a:xfrm>
                <a:off x="6568" y="239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8" name="Oval 882">
                <a:extLst>
                  <a:ext uri="{FF2B5EF4-FFF2-40B4-BE49-F238E27FC236}">
                    <a16:creationId xmlns:a16="http://schemas.microsoft.com/office/drawing/2014/main" id="{BFE1692C-DA7B-4E46-993E-C7B42E8FD827}"/>
                  </a:ext>
                </a:extLst>
              </p:cNvPr>
              <p:cNvSpPr>
                <a:spLocks noChangeArrowheads="1"/>
              </p:cNvSpPr>
              <p:nvPr userDrawn="1"/>
            </p:nvSpPr>
            <p:spPr bwMode="auto">
              <a:xfrm>
                <a:off x="6443" y="239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9" name="Oval 883">
                <a:extLst>
                  <a:ext uri="{FF2B5EF4-FFF2-40B4-BE49-F238E27FC236}">
                    <a16:creationId xmlns:a16="http://schemas.microsoft.com/office/drawing/2014/main" id="{70DEEABD-5698-47AD-A1CF-9361E655941A}"/>
                  </a:ext>
                </a:extLst>
              </p:cNvPr>
              <p:cNvSpPr>
                <a:spLocks noChangeArrowheads="1"/>
              </p:cNvSpPr>
              <p:nvPr userDrawn="1"/>
            </p:nvSpPr>
            <p:spPr bwMode="auto">
              <a:xfrm>
                <a:off x="6318"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0" name="Oval 884">
                <a:extLst>
                  <a:ext uri="{FF2B5EF4-FFF2-40B4-BE49-F238E27FC236}">
                    <a16:creationId xmlns:a16="http://schemas.microsoft.com/office/drawing/2014/main" id="{DCC55455-7562-4806-9C06-6BE46A54D2A3}"/>
                  </a:ext>
                </a:extLst>
              </p:cNvPr>
              <p:cNvSpPr>
                <a:spLocks noChangeArrowheads="1"/>
              </p:cNvSpPr>
              <p:nvPr userDrawn="1"/>
            </p:nvSpPr>
            <p:spPr bwMode="auto">
              <a:xfrm>
                <a:off x="6193"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1" name="Oval 885">
                <a:extLst>
                  <a:ext uri="{FF2B5EF4-FFF2-40B4-BE49-F238E27FC236}">
                    <a16:creationId xmlns:a16="http://schemas.microsoft.com/office/drawing/2014/main" id="{2153375C-FE33-4FEE-8054-72745798AEC4}"/>
                  </a:ext>
                </a:extLst>
              </p:cNvPr>
              <p:cNvSpPr>
                <a:spLocks noChangeArrowheads="1"/>
              </p:cNvSpPr>
              <p:nvPr userDrawn="1"/>
            </p:nvSpPr>
            <p:spPr bwMode="auto">
              <a:xfrm>
                <a:off x="6075"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2" name="Oval 886">
                <a:extLst>
                  <a:ext uri="{FF2B5EF4-FFF2-40B4-BE49-F238E27FC236}">
                    <a16:creationId xmlns:a16="http://schemas.microsoft.com/office/drawing/2014/main" id="{458CC059-D898-4006-A8D8-3FB85037B1C5}"/>
                  </a:ext>
                </a:extLst>
              </p:cNvPr>
              <p:cNvSpPr>
                <a:spLocks noChangeArrowheads="1"/>
              </p:cNvSpPr>
              <p:nvPr userDrawn="1"/>
            </p:nvSpPr>
            <p:spPr bwMode="auto">
              <a:xfrm>
                <a:off x="5950"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3" name="Oval 887">
                <a:extLst>
                  <a:ext uri="{FF2B5EF4-FFF2-40B4-BE49-F238E27FC236}">
                    <a16:creationId xmlns:a16="http://schemas.microsoft.com/office/drawing/2014/main" id="{F928791E-F249-498B-9480-9887562EE7A8}"/>
                  </a:ext>
                </a:extLst>
              </p:cNvPr>
              <p:cNvSpPr>
                <a:spLocks noChangeArrowheads="1"/>
              </p:cNvSpPr>
              <p:nvPr userDrawn="1"/>
            </p:nvSpPr>
            <p:spPr bwMode="auto">
              <a:xfrm>
                <a:off x="5825"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4" name="Oval 888">
                <a:extLst>
                  <a:ext uri="{FF2B5EF4-FFF2-40B4-BE49-F238E27FC236}">
                    <a16:creationId xmlns:a16="http://schemas.microsoft.com/office/drawing/2014/main" id="{A67E93C4-AE98-44BB-B874-E1C0B4A4546E}"/>
                  </a:ext>
                </a:extLst>
              </p:cNvPr>
              <p:cNvSpPr>
                <a:spLocks noChangeArrowheads="1"/>
              </p:cNvSpPr>
              <p:nvPr userDrawn="1"/>
            </p:nvSpPr>
            <p:spPr bwMode="auto">
              <a:xfrm>
                <a:off x="5700"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5" name="Oval 889">
                <a:extLst>
                  <a:ext uri="{FF2B5EF4-FFF2-40B4-BE49-F238E27FC236}">
                    <a16:creationId xmlns:a16="http://schemas.microsoft.com/office/drawing/2014/main" id="{B4DBF7E9-B428-46B5-AACD-540204148781}"/>
                  </a:ext>
                </a:extLst>
              </p:cNvPr>
              <p:cNvSpPr>
                <a:spLocks noChangeArrowheads="1"/>
              </p:cNvSpPr>
              <p:nvPr userDrawn="1"/>
            </p:nvSpPr>
            <p:spPr bwMode="auto">
              <a:xfrm>
                <a:off x="5582"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6" name="Oval 890">
                <a:extLst>
                  <a:ext uri="{FF2B5EF4-FFF2-40B4-BE49-F238E27FC236}">
                    <a16:creationId xmlns:a16="http://schemas.microsoft.com/office/drawing/2014/main" id="{30DEAED3-95AD-4578-AE48-493B1720D579}"/>
                  </a:ext>
                </a:extLst>
              </p:cNvPr>
              <p:cNvSpPr>
                <a:spLocks noChangeArrowheads="1"/>
              </p:cNvSpPr>
              <p:nvPr userDrawn="1"/>
            </p:nvSpPr>
            <p:spPr bwMode="auto">
              <a:xfrm>
                <a:off x="5457"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7" name="Oval 891">
                <a:extLst>
                  <a:ext uri="{FF2B5EF4-FFF2-40B4-BE49-F238E27FC236}">
                    <a16:creationId xmlns:a16="http://schemas.microsoft.com/office/drawing/2014/main" id="{88FAEC35-DE45-4978-87A0-1694C6A30FF6}"/>
                  </a:ext>
                </a:extLst>
              </p:cNvPr>
              <p:cNvSpPr>
                <a:spLocks noChangeArrowheads="1"/>
              </p:cNvSpPr>
              <p:nvPr userDrawn="1"/>
            </p:nvSpPr>
            <p:spPr bwMode="auto">
              <a:xfrm>
                <a:off x="5332"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8" name="Oval 892">
                <a:extLst>
                  <a:ext uri="{FF2B5EF4-FFF2-40B4-BE49-F238E27FC236}">
                    <a16:creationId xmlns:a16="http://schemas.microsoft.com/office/drawing/2014/main" id="{30A03407-3982-451C-8632-F307E9F44B5B}"/>
                  </a:ext>
                </a:extLst>
              </p:cNvPr>
              <p:cNvSpPr>
                <a:spLocks noChangeArrowheads="1"/>
              </p:cNvSpPr>
              <p:nvPr userDrawn="1"/>
            </p:nvSpPr>
            <p:spPr bwMode="auto">
              <a:xfrm>
                <a:off x="5207"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9" name="Oval 893">
                <a:extLst>
                  <a:ext uri="{FF2B5EF4-FFF2-40B4-BE49-F238E27FC236}">
                    <a16:creationId xmlns:a16="http://schemas.microsoft.com/office/drawing/2014/main" id="{64103F78-8499-4296-84D5-D4347383BD6E}"/>
                  </a:ext>
                </a:extLst>
              </p:cNvPr>
              <p:cNvSpPr>
                <a:spLocks noChangeArrowheads="1"/>
              </p:cNvSpPr>
              <p:nvPr userDrawn="1"/>
            </p:nvSpPr>
            <p:spPr bwMode="auto">
              <a:xfrm>
                <a:off x="5082"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0" name="Oval 894">
                <a:extLst>
                  <a:ext uri="{FF2B5EF4-FFF2-40B4-BE49-F238E27FC236}">
                    <a16:creationId xmlns:a16="http://schemas.microsoft.com/office/drawing/2014/main" id="{67C4EFBE-1A31-423F-B950-A6EC957EAC73}"/>
                  </a:ext>
                </a:extLst>
              </p:cNvPr>
              <p:cNvSpPr>
                <a:spLocks noChangeArrowheads="1"/>
              </p:cNvSpPr>
              <p:nvPr userDrawn="1"/>
            </p:nvSpPr>
            <p:spPr bwMode="auto">
              <a:xfrm>
                <a:off x="1257" y="2392"/>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1" name="Oval 895">
                <a:extLst>
                  <a:ext uri="{FF2B5EF4-FFF2-40B4-BE49-F238E27FC236}">
                    <a16:creationId xmlns:a16="http://schemas.microsoft.com/office/drawing/2014/main" id="{1DD46FF3-1C1E-4CFF-8E40-A1932B468F33}"/>
                  </a:ext>
                </a:extLst>
              </p:cNvPr>
              <p:cNvSpPr>
                <a:spLocks noChangeArrowheads="1"/>
              </p:cNvSpPr>
              <p:nvPr userDrawn="1"/>
            </p:nvSpPr>
            <p:spPr bwMode="auto">
              <a:xfrm>
                <a:off x="1140"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2" name="Oval 896">
                <a:extLst>
                  <a:ext uri="{FF2B5EF4-FFF2-40B4-BE49-F238E27FC236}">
                    <a16:creationId xmlns:a16="http://schemas.microsoft.com/office/drawing/2014/main" id="{779BB676-05C6-46A9-99A9-3F6262533CCE}"/>
                  </a:ext>
                </a:extLst>
              </p:cNvPr>
              <p:cNvSpPr>
                <a:spLocks noChangeArrowheads="1"/>
              </p:cNvSpPr>
              <p:nvPr userDrawn="1"/>
            </p:nvSpPr>
            <p:spPr bwMode="auto">
              <a:xfrm>
                <a:off x="1015"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3" name="Oval 897">
                <a:extLst>
                  <a:ext uri="{FF2B5EF4-FFF2-40B4-BE49-F238E27FC236}">
                    <a16:creationId xmlns:a16="http://schemas.microsoft.com/office/drawing/2014/main" id="{4F1C2D6F-DA57-46F0-9E2B-E473C916ECD1}"/>
                  </a:ext>
                </a:extLst>
              </p:cNvPr>
              <p:cNvSpPr>
                <a:spLocks noChangeArrowheads="1"/>
              </p:cNvSpPr>
              <p:nvPr userDrawn="1"/>
            </p:nvSpPr>
            <p:spPr bwMode="auto">
              <a:xfrm>
                <a:off x="890"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4" name="Oval 898">
                <a:extLst>
                  <a:ext uri="{FF2B5EF4-FFF2-40B4-BE49-F238E27FC236}">
                    <a16:creationId xmlns:a16="http://schemas.microsoft.com/office/drawing/2014/main" id="{6AE6C2E5-7368-4D12-8CEE-A76CFF71E857}"/>
                  </a:ext>
                </a:extLst>
              </p:cNvPr>
              <p:cNvSpPr>
                <a:spLocks noChangeArrowheads="1"/>
              </p:cNvSpPr>
              <p:nvPr userDrawn="1"/>
            </p:nvSpPr>
            <p:spPr bwMode="auto">
              <a:xfrm>
                <a:off x="765"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5" name="Oval 899">
                <a:extLst>
                  <a:ext uri="{FF2B5EF4-FFF2-40B4-BE49-F238E27FC236}">
                    <a16:creationId xmlns:a16="http://schemas.microsoft.com/office/drawing/2014/main" id="{C240B4AC-5CE7-4B0B-AA40-E8AAB275A798}"/>
                  </a:ext>
                </a:extLst>
              </p:cNvPr>
              <p:cNvSpPr>
                <a:spLocks noChangeArrowheads="1"/>
              </p:cNvSpPr>
              <p:nvPr userDrawn="1"/>
            </p:nvSpPr>
            <p:spPr bwMode="auto">
              <a:xfrm>
                <a:off x="647"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6" name="Oval 900">
                <a:extLst>
                  <a:ext uri="{FF2B5EF4-FFF2-40B4-BE49-F238E27FC236}">
                    <a16:creationId xmlns:a16="http://schemas.microsoft.com/office/drawing/2014/main" id="{04C41C80-BE33-478C-B712-7D763B8E1A94}"/>
                  </a:ext>
                </a:extLst>
              </p:cNvPr>
              <p:cNvSpPr>
                <a:spLocks noChangeArrowheads="1"/>
              </p:cNvSpPr>
              <p:nvPr userDrawn="1"/>
            </p:nvSpPr>
            <p:spPr bwMode="auto">
              <a:xfrm>
                <a:off x="7060"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7" name="Oval 901">
                <a:extLst>
                  <a:ext uri="{FF2B5EF4-FFF2-40B4-BE49-F238E27FC236}">
                    <a16:creationId xmlns:a16="http://schemas.microsoft.com/office/drawing/2014/main" id="{280A6790-6BB5-4628-AA18-9D897C1B89E3}"/>
                  </a:ext>
                </a:extLst>
              </p:cNvPr>
              <p:cNvSpPr>
                <a:spLocks noChangeArrowheads="1"/>
              </p:cNvSpPr>
              <p:nvPr userDrawn="1"/>
            </p:nvSpPr>
            <p:spPr bwMode="auto">
              <a:xfrm>
                <a:off x="6935"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8" name="Oval 902">
                <a:extLst>
                  <a:ext uri="{FF2B5EF4-FFF2-40B4-BE49-F238E27FC236}">
                    <a16:creationId xmlns:a16="http://schemas.microsoft.com/office/drawing/2014/main" id="{3B915B13-08F5-4554-A47A-C1808A3E5785}"/>
                  </a:ext>
                </a:extLst>
              </p:cNvPr>
              <p:cNvSpPr>
                <a:spLocks noChangeArrowheads="1"/>
              </p:cNvSpPr>
              <p:nvPr userDrawn="1"/>
            </p:nvSpPr>
            <p:spPr bwMode="auto">
              <a:xfrm>
                <a:off x="6810" y="2266"/>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9" name="Oval 903">
                <a:extLst>
                  <a:ext uri="{FF2B5EF4-FFF2-40B4-BE49-F238E27FC236}">
                    <a16:creationId xmlns:a16="http://schemas.microsoft.com/office/drawing/2014/main" id="{841D684F-C5C0-4388-95EC-EC4D72CE9B87}"/>
                  </a:ext>
                </a:extLst>
              </p:cNvPr>
              <p:cNvSpPr>
                <a:spLocks noChangeArrowheads="1"/>
              </p:cNvSpPr>
              <p:nvPr userDrawn="1"/>
            </p:nvSpPr>
            <p:spPr bwMode="auto">
              <a:xfrm>
                <a:off x="6693" y="2266"/>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0" name="Oval 904">
                <a:extLst>
                  <a:ext uri="{FF2B5EF4-FFF2-40B4-BE49-F238E27FC236}">
                    <a16:creationId xmlns:a16="http://schemas.microsoft.com/office/drawing/2014/main" id="{25DA3FEA-195C-417C-8F91-08ABC6A9DE4E}"/>
                  </a:ext>
                </a:extLst>
              </p:cNvPr>
              <p:cNvSpPr>
                <a:spLocks noChangeArrowheads="1"/>
              </p:cNvSpPr>
              <p:nvPr userDrawn="1"/>
            </p:nvSpPr>
            <p:spPr bwMode="auto">
              <a:xfrm>
                <a:off x="6568" y="2266"/>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1" name="Oval 905">
                <a:extLst>
                  <a:ext uri="{FF2B5EF4-FFF2-40B4-BE49-F238E27FC236}">
                    <a16:creationId xmlns:a16="http://schemas.microsoft.com/office/drawing/2014/main" id="{E543B9DB-4618-435A-AF42-DAC4CE2411CC}"/>
                  </a:ext>
                </a:extLst>
              </p:cNvPr>
              <p:cNvSpPr>
                <a:spLocks noChangeArrowheads="1"/>
              </p:cNvSpPr>
              <p:nvPr userDrawn="1"/>
            </p:nvSpPr>
            <p:spPr bwMode="auto">
              <a:xfrm>
                <a:off x="6443" y="2266"/>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2" name="Oval 906">
                <a:extLst>
                  <a:ext uri="{FF2B5EF4-FFF2-40B4-BE49-F238E27FC236}">
                    <a16:creationId xmlns:a16="http://schemas.microsoft.com/office/drawing/2014/main" id="{32455061-2DF7-4D71-9732-117B708E7EAE}"/>
                  </a:ext>
                </a:extLst>
              </p:cNvPr>
              <p:cNvSpPr>
                <a:spLocks noChangeArrowheads="1"/>
              </p:cNvSpPr>
              <p:nvPr userDrawn="1"/>
            </p:nvSpPr>
            <p:spPr bwMode="auto">
              <a:xfrm>
                <a:off x="6318"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3" name="Oval 907">
                <a:extLst>
                  <a:ext uri="{FF2B5EF4-FFF2-40B4-BE49-F238E27FC236}">
                    <a16:creationId xmlns:a16="http://schemas.microsoft.com/office/drawing/2014/main" id="{95CA36AD-D367-458E-8634-CC2D26BE47FB}"/>
                  </a:ext>
                </a:extLst>
              </p:cNvPr>
              <p:cNvSpPr>
                <a:spLocks noChangeArrowheads="1"/>
              </p:cNvSpPr>
              <p:nvPr userDrawn="1"/>
            </p:nvSpPr>
            <p:spPr bwMode="auto">
              <a:xfrm>
                <a:off x="6193"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4" name="Oval 908">
                <a:extLst>
                  <a:ext uri="{FF2B5EF4-FFF2-40B4-BE49-F238E27FC236}">
                    <a16:creationId xmlns:a16="http://schemas.microsoft.com/office/drawing/2014/main" id="{C3012BAA-51F8-4ECE-8A39-FAB825BE8308}"/>
                  </a:ext>
                </a:extLst>
              </p:cNvPr>
              <p:cNvSpPr>
                <a:spLocks noChangeArrowheads="1"/>
              </p:cNvSpPr>
              <p:nvPr userDrawn="1"/>
            </p:nvSpPr>
            <p:spPr bwMode="auto">
              <a:xfrm>
                <a:off x="6075"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5" name="Oval 909">
                <a:extLst>
                  <a:ext uri="{FF2B5EF4-FFF2-40B4-BE49-F238E27FC236}">
                    <a16:creationId xmlns:a16="http://schemas.microsoft.com/office/drawing/2014/main" id="{D1ADA21F-8C18-4993-9689-9191AA24DC69}"/>
                  </a:ext>
                </a:extLst>
              </p:cNvPr>
              <p:cNvSpPr>
                <a:spLocks noChangeArrowheads="1"/>
              </p:cNvSpPr>
              <p:nvPr userDrawn="1"/>
            </p:nvSpPr>
            <p:spPr bwMode="auto">
              <a:xfrm>
                <a:off x="5950"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6" name="Oval 910">
                <a:extLst>
                  <a:ext uri="{FF2B5EF4-FFF2-40B4-BE49-F238E27FC236}">
                    <a16:creationId xmlns:a16="http://schemas.microsoft.com/office/drawing/2014/main" id="{1C6C8892-2AB1-43EE-8958-4C4ACB205295}"/>
                  </a:ext>
                </a:extLst>
              </p:cNvPr>
              <p:cNvSpPr>
                <a:spLocks noChangeArrowheads="1"/>
              </p:cNvSpPr>
              <p:nvPr userDrawn="1"/>
            </p:nvSpPr>
            <p:spPr bwMode="auto">
              <a:xfrm>
                <a:off x="5825"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7" name="Oval 911">
                <a:extLst>
                  <a:ext uri="{FF2B5EF4-FFF2-40B4-BE49-F238E27FC236}">
                    <a16:creationId xmlns:a16="http://schemas.microsoft.com/office/drawing/2014/main" id="{F093F768-ECF1-45CC-B0C4-CA68D4F0A2E6}"/>
                  </a:ext>
                </a:extLst>
              </p:cNvPr>
              <p:cNvSpPr>
                <a:spLocks noChangeArrowheads="1"/>
              </p:cNvSpPr>
              <p:nvPr userDrawn="1"/>
            </p:nvSpPr>
            <p:spPr bwMode="auto">
              <a:xfrm>
                <a:off x="5700"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8" name="Oval 912">
                <a:extLst>
                  <a:ext uri="{FF2B5EF4-FFF2-40B4-BE49-F238E27FC236}">
                    <a16:creationId xmlns:a16="http://schemas.microsoft.com/office/drawing/2014/main" id="{CCE99A08-06DE-4264-93D3-9C0BB76B1937}"/>
                  </a:ext>
                </a:extLst>
              </p:cNvPr>
              <p:cNvSpPr>
                <a:spLocks noChangeArrowheads="1"/>
              </p:cNvSpPr>
              <p:nvPr userDrawn="1"/>
            </p:nvSpPr>
            <p:spPr bwMode="auto">
              <a:xfrm>
                <a:off x="5582"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9" name="Oval 913">
                <a:extLst>
                  <a:ext uri="{FF2B5EF4-FFF2-40B4-BE49-F238E27FC236}">
                    <a16:creationId xmlns:a16="http://schemas.microsoft.com/office/drawing/2014/main" id="{D7AC7070-8AFE-42FE-9084-B05EA549412D}"/>
                  </a:ext>
                </a:extLst>
              </p:cNvPr>
              <p:cNvSpPr>
                <a:spLocks noChangeArrowheads="1"/>
              </p:cNvSpPr>
              <p:nvPr userDrawn="1"/>
            </p:nvSpPr>
            <p:spPr bwMode="auto">
              <a:xfrm>
                <a:off x="5457"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0" name="Oval 914">
                <a:extLst>
                  <a:ext uri="{FF2B5EF4-FFF2-40B4-BE49-F238E27FC236}">
                    <a16:creationId xmlns:a16="http://schemas.microsoft.com/office/drawing/2014/main" id="{AD9D1745-6661-46BF-89DB-4E0C2CD3F617}"/>
                  </a:ext>
                </a:extLst>
              </p:cNvPr>
              <p:cNvSpPr>
                <a:spLocks noChangeArrowheads="1"/>
              </p:cNvSpPr>
              <p:nvPr userDrawn="1"/>
            </p:nvSpPr>
            <p:spPr bwMode="auto">
              <a:xfrm>
                <a:off x="5332"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1" name="Oval 915">
                <a:extLst>
                  <a:ext uri="{FF2B5EF4-FFF2-40B4-BE49-F238E27FC236}">
                    <a16:creationId xmlns:a16="http://schemas.microsoft.com/office/drawing/2014/main" id="{1CC7A4E4-8E8F-4486-884B-04B6FBE3BA04}"/>
                  </a:ext>
                </a:extLst>
              </p:cNvPr>
              <p:cNvSpPr>
                <a:spLocks noChangeArrowheads="1"/>
              </p:cNvSpPr>
              <p:nvPr userDrawn="1"/>
            </p:nvSpPr>
            <p:spPr bwMode="auto">
              <a:xfrm>
                <a:off x="5207"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2" name="Oval 916">
                <a:extLst>
                  <a:ext uri="{FF2B5EF4-FFF2-40B4-BE49-F238E27FC236}">
                    <a16:creationId xmlns:a16="http://schemas.microsoft.com/office/drawing/2014/main" id="{15773546-F4A0-4A0B-87A1-2B17B477B25C}"/>
                  </a:ext>
                </a:extLst>
              </p:cNvPr>
              <p:cNvSpPr>
                <a:spLocks noChangeArrowheads="1"/>
              </p:cNvSpPr>
              <p:nvPr userDrawn="1"/>
            </p:nvSpPr>
            <p:spPr bwMode="auto">
              <a:xfrm>
                <a:off x="5082"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3" name="Oval 917">
                <a:extLst>
                  <a:ext uri="{FF2B5EF4-FFF2-40B4-BE49-F238E27FC236}">
                    <a16:creationId xmlns:a16="http://schemas.microsoft.com/office/drawing/2014/main" id="{6B4CF24C-B0D5-4CBC-B4CF-9DC469DEED9F}"/>
                  </a:ext>
                </a:extLst>
              </p:cNvPr>
              <p:cNvSpPr>
                <a:spLocks noChangeArrowheads="1"/>
              </p:cNvSpPr>
              <p:nvPr userDrawn="1"/>
            </p:nvSpPr>
            <p:spPr bwMode="auto">
              <a:xfrm>
                <a:off x="1257" y="2266"/>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4" name="Oval 918">
                <a:extLst>
                  <a:ext uri="{FF2B5EF4-FFF2-40B4-BE49-F238E27FC236}">
                    <a16:creationId xmlns:a16="http://schemas.microsoft.com/office/drawing/2014/main" id="{B717A7DA-DCCD-4297-A511-27786A684230}"/>
                  </a:ext>
                </a:extLst>
              </p:cNvPr>
              <p:cNvSpPr>
                <a:spLocks noChangeArrowheads="1"/>
              </p:cNvSpPr>
              <p:nvPr userDrawn="1"/>
            </p:nvSpPr>
            <p:spPr bwMode="auto">
              <a:xfrm>
                <a:off x="1140"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5" name="Oval 919">
                <a:extLst>
                  <a:ext uri="{FF2B5EF4-FFF2-40B4-BE49-F238E27FC236}">
                    <a16:creationId xmlns:a16="http://schemas.microsoft.com/office/drawing/2014/main" id="{3CC85034-F468-4E84-BF58-F0F5F49EA544}"/>
                  </a:ext>
                </a:extLst>
              </p:cNvPr>
              <p:cNvSpPr>
                <a:spLocks noChangeArrowheads="1"/>
              </p:cNvSpPr>
              <p:nvPr userDrawn="1"/>
            </p:nvSpPr>
            <p:spPr bwMode="auto">
              <a:xfrm>
                <a:off x="1015"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6" name="Oval 920">
                <a:extLst>
                  <a:ext uri="{FF2B5EF4-FFF2-40B4-BE49-F238E27FC236}">
                    <a16:creationId xmlns:a16="http://schemas.microsoft.com/office/drawing/2014/main" id="{53A42D12-CDB0-47EB-9314-95413AE3B0D5}"/>
                  </a:ext>
                </a:extLst>
              </p:cNvPr>
              <p:cNvSpPr>
                <a:spLocks noChangeArrowheads="1"/>
              </p:cNvSpPr>
              <p:nvPr userDrawn="1"/>
            </p:nvSpPr>
            <p:spPr bwMode="auto">
              <a:xfrm>
                <a:off x="890"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7" name="Oval 921">
                <a:extLst>
                  <a:ext uri="{FF2B5EF4-FFF2-40B4-BE49-F238E27FC236}">
                    <a16:creationId xmlns:a16="http://schemas.microsoft.com/office/drawing/2014/main" id="{652A6728-96D4-4D12-B3FA-78C6A85726C3}"/>
                  </a:ext>
                </a:extLst>
              </p:cNvPr>
              <p:cNvSpPr>
                <a:spLocks noChangeArrowheads="1"/>
              </p:cNvSpPr>
              <p:nvPr userDrawn="1"/>
            </p:nvSpPr>
            <p:spPr bwMode="auto">
              <a:xfrm>
                <a:off x="765"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8" name="Oval 922">
                <a:extLst>
                  <a:ext uri="{FF2B5EF4-FFF2-40B4-BE49-F238E27FC236}">
                    <a16:creationId xmlns:a16="http://schemas.microsoft.com/office/drawing/2014/main" id="{A7066C62-3C79-4E47-86E9-26B2921FD1EB}"/>
                  </a:ext>
                </a:extLst>
              </p:cNvPr>
              <p:cNvSpPr>
                <a:spLocks noChangeArrowheads="1"/>
              </p:cNvSpPr>
              <p:nvPr userDrawn="1"/>
            </p:nvSpPr>
            <p:spPr bwMode="auto">
              <a:xfrm>
                <a:off x="647"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9" name="Oval 923">
                <a:extLst>
                  <a:ext uri="{FF2B5EF4-FFF2-40B4-BE49-F238E27FC236}">
                    <a16:creationId xmlns:a16="http://schemas.microsoft.com/office/drawing/2014/main" id="{FA4CD5B0-1343-40E7-A29E-465D15092DD5}"/>
                  </a:ext>
                </a:extLst>
              </p:cNvPr>
              <p:cNvSpPr>
                <a:spLocks noChangeArrowheads="1"/>
              </p:cNvSpPr>
              <p:nvPr userDrawn="1"/>
            </p:nvSpPr>
            <p:spPr bwMode="auto">
              <a:xfrm>
                <a:off x="7060"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0" name="Oval 924">
                <a:extLst>
                  <a:ext uri="{FF2B5EF4-FFF2-40B4-BE49-F238E27FC236}">
                    <a16:creationId xmlns:a16="http://schemas.microsoft.com/office/drawing/2014/main" id="{EFD88037-4FDD-4657-9F52-47AA6BED3A49}"/>
                  </a:ext>
                </a:extLst>
              </p:cNvPr>
              <p:cNvSpPr>
                <a:spLocks noChangeArrowheads="1"/>
              </p:cNvSpPr>
              <p:nvPr userDrawn="1"/>
            </p:nvSpPr>
            <p:spPr bwMode="auto">
              <a:xfrm>
                <a:off x="6935"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1" name="Oval 925">
                <a:extLst>
                  <a:ext uri="{FF2B5EF4-FFF2-40B4-BE49-F238E27FC236}">
                    <a16:creationId xmlns:a16="http://schemas.microsoft.com/office/drawing/2014/main" id="{D87ACDB1-378E-4524-9370-7FA3D75CAD71}"/>
                  </a:ext>
                </a:extLst>
              </p:cNvPr>
              <p:cNvSpPr>
                <a:spLocks noChangeArrowheads="1"/>
              </p:cNvSpPr>
              <p:nvPr userDrawn="1"/>
            </p:nvSpPr>
            <p:spPr bwMode="auto">
              <a:xfrm>
                <a:off x="6810" y="2139"/>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2" name="Oval 926">
                <a:extLst>
                  <a:ext uri="{FF2B5EF4-FFF2-40B4-BE49-F238E27FC236}">
                    <a16:creationId xmlns:a16="http://schemas.microsoft.com/office/drawing/2014/main" id="{243D4DC9-6356-40DC-AF81-5EE3D828A047}"/>
                  </a:ext>
                </a:extLst>
              </p:cNvPr>
              <p:cNvSpPr>
                <a:spLocks noChangeArrowheads="1"/>
              </p:cNvSpPr>
              <p:nvPr userDrawn="1"/>
            </p:nvSpPr>
            <p:spPr bwMode="auto">
              <a:xfrm>
                <a:off x="6693" y="2139"/>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3" name="Oval 927">
                <a:extLst>
                  <a:ext uri="{FF2B5EF4-FFF2-40B4-BE49-F238E27FC236}">
                    <a16:creationId xmlns:a16="http://schemas.microsoft.com/office/drawing/2014/main" id="{3871BDA5-4ABF-434B-B1A5-E9F5BC39EEB5}"/>
                  </a:ext>
                </a:extLst>
              </p:cNvPr>
              <p:cNvSpPr>
                <a:spLocks noChangeArrowheads="1"/>
              </p:cNvSpPr>
              <p:nvPr userDrawn="1"/>
            </p:nvSpPr>
            <p:spPr bwMode="auto">
              <a:xfrm>
                <a:off x="6568" y="2139"/>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4" name="Oval 928">
                <a:extLst>
                  <a:ext uri="{FF2B5EF4-FFF2-40B4-BE49-F238E27FC236}">
                    <a16:creationId xmlns:a16="http://schemas.microsoft.com/office/drawing/2014/main" id="{E88944F7-728B-4A03-921B-B1B80B3A30D2}"/>
                  </a:ext>
                </a:extLst>
              </p:cNvPr>
              <p:cNvSpPr>
                <a:spLocks noChangeArrowheads="1"/>
              </p:cNvSpPr>
              <p:nvPr userDrawn="1"/>
            </p:nvSpPr>
            <p:spPr bwMode="auto">
              <a:xfrm>
                <a:off x="6443" y="2139"/>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5" name="Oval 929">
                <a:extLst>
                  <a:ext uri="{FF2B5EF4-FFF2-40B4-BE49-F238E27FC236}">
                    <a16:creationId xmlns:a16="http://schemas.microsoft.com/office/drawing/2014/main" id="{340FBD6C-5ED7-49CC-8AF7-9045E80CC733}"/>
                  </a:ext>
                </a:extLst>
              </p:cNvPr>
              <p:cNvSpPr>
                <a:spLocks noChangeArrowheads="1"/>
              </p:cNvSpPr>
              <p:nvPr userDrawn="1"/>
            </p:nvSpPr>
            <p:spPr bwMode="auto">
              <a:xfrm>
                <a:off x="6318"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6" name="Oval 930">
                <a:extLst>
                  <a:ext uri="{FF2B5EF4-FFF2-40B4-BE49-F238E27FC236}">
                    <a16:creationId xmlns:a16="http://schemas.microsoft.com/office/drawing/2014/main" id="{605D00D0-FA77-4424-BBD4-CA1546D1307C}"/>
                  </a:ext>
                </a:extLst>
              </p:cNvPr>
              <p:cNvSpPr>
                <a:spLocks noChangeArrowheads="1"/>
              </p:cNvSpPr>
              <p:nvPr userDrawn="1"/>
            </p:nvSpPr>
            <p:spPr bwMode="auto">
              <a:xfrm>
                <a:off x="6193"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7" name="Oval 931">
                <a:extLst>
                  <a:ext uri="{FF2B5EF4-FFF2-40B4-BE49-F238E27FC236}">
                    <a16:creationId xmlns:a16="http://schemas.microsoft.com/office/drawing/2014/main" id="{BF9CC0A0-D969-434F-AE60-010944120928}"/>
                  </a:ext>
                </a:extLst>
              </p:cNvPr>
              <p:cNvSpPr>
                <a:spLocks noChangeArrowheads="1"/>
              </p:cNvSpPr>
              <p:nvPr userDrawn="1"/>
            </p:nvSpPr>
            <p:spPr bwMode="auto">
              <a:xfrm>
                <a:off x="6075"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8" name="Oval 932">
                <a:extLst>
                  <a:ext uri="{FF2B5EF4-FFF2-40B4-BE49-F238E27FC236}">
                    <a16:creationId xmlns:a16="http://schemas.microsoft.com/office/drawing/2014/main" id="{93EFBD22-BF1C-4802-AC30-6F647C1E0CC0}"/>
                  </a:ext>
                </a:extLst>
              </p:cNvPr>
              <p:cNvSpPr>
                <a:spLocks noChangeArrowheads="1"/>
              </p:cNvSpPr>
              <p:nvPr userDrawn="1"/>
            </p:nvSpPr>
            <p:spPr bwMode="auto">
              <a:xfrm>
                <a:off x="5950"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9" name="Oval 933">
                <a:extLst>
                  <a:ext uri="{FF2B5EF4-FFF2-40B4-BE49-F238E27FC236}">
                    <a16:creationId xmlns:a16="http://schemas.microsoft.com/office/drawing/2014/main" id="{80305C52-DDFB-4058-8EAA-73CCA083A2A9}"/>
                  </a:ext>
                </a:extLst>
              </p:cNvPr>
              <p:cNvSpPr>
                <a:spLocks noChangeArrowheads="1"/>
              </p:cNvSpPr>
              <p:nvPr userDrawn="1"/>
            </p:nvSpPr>
            <p:spPr bwMode="auto">
              <a:xfrm>
                <a:off x="5825"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0" name="Oval 934">
                <a:extLst>
                  <a:ext uri="{FF2B5EF4-FFF2-40B4-BE49-F238E27FC236}">
                    <a16:creationId xmlns:a16="http://schemas.microsoft.com/office/drawing/2014/main" id="{F88D0875-E9A8-4646-80D9-DE16F69F6903}"/>
                  </a:ext>
                </a:extLst>
              </p:cNvPr>
              <p:cNvSpPr>
                <a:spLocks noChangeArrowheads="1"/>
              </p:cNvSpPr>
              <p:nvPr userDrawn="1"/>
            </p:nvSpPr>
            <p:spPr bwMode="auto">
              <a:xfrm>
                <a:off x="5700"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1" name="Oval 935">
                <a:extLst>
                  <a:ext uri="{FF2B5EF4-FFF2-40B4-BE49-F238E27FC236}">
                    <a16:creationId xmlns:a16="http://schemas.microsoft.com/office/drawing/2014/main" id="{3B635C7C-A24F-4323-AC15-3A15DBF49D50}"/>
                  </a:ext>
                </a:extLst>
              </p:cNvPr>
              <p:cNvSpPr>
                <a:spLocks noChangeArrowheads="1"/>
              </p:cNvSpPr>
              <p:nvPr userDrawn="1"/>
            </p:nvSpPr>
            <p:spPr bwMode="auto">
              <a:xfrm>
                <a:off x="5582"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2" name="Oval 936">
                <a:extLst>
                  <a:ext uri="{FF2B5EF4-FFF2-40B4-BE49-F238E27FC236}">
                    <a16:creationId xmlns:a16="http://schemas.microsoft.com/office/drawing/2014/main" id="{EA0070F8-9B07-407C-80CD-4DA677661B20}"/>
                  </a:ext>
                </a:extLst>
              </p:cNvPr>
              <p:cNvSpPr>
                <a:spLocks noChangeArrowheads="1"/>
              </p:cNvSpPr>
              <p:nvPr userDrawn="1"/>
            </p:nvSpPr>
            <p:spPr bwMode="auto">
              <a:xfrm>
                <a:off x="5457"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3" name="Oval 937">
                <a:extLst>
                  <a:ext uri="{FF2B5EF4-FFF2-40B4-BE49-F238E27FC236}">
                    <a16:creationId xmlns:a16="http://schemas.microsoft.com/office/drawing/2014/main" id="{0AC42E3C-4943-4134-BBE0-7245E256B9D0}"/>
                  </a:ext>
                </a:extLst>
              </p:cNvPr>
              <p:cNvSpPr>
                <a:spLocks noChangeArrowheads="1"/>
              </p:cNvSpPr>
              <p:nvPr userDrawn="1"/>
            </p:nvSpPr>
            <p:spPr bwMode="auto">
              <a:xfrm>
                <a:off x="5332"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4" name="Oval 938">
                <a:extLst>
                  <a:ext uri="{FF2B5EF4-FFF2-40B4-BE49-F238E27FC236}">
                    <a16:creationId xmlns:a16="http://schemas.microsoft.com/office/drawing/2014/main" id="{AD7407EB-B74C-40EB-84C5-1469306EE699}"/>
                  </a:ext>
                </a:extLst>
              </p:cNvPr>
              <p:cNvSpPr>
                <a:spLocks noChangeArrowheads="1"/>
              </p:cNvSpPr>
              <p:nvPr userDrawn="1"/>
            </p:nvSpPr>
            <p:spPr bwMode="auto">
              <a:xfrm>
                <a:off x="5207"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5" name="Oval 939">
                <a:extLst>
                  <a:ext uri="{FF2B5EF4-FFF2-40B4-BE49-F238E27FC236}">
                    <a16:creationId xmlns:a16="http://schemas.microsoft.com/office/drawing/2014/main" id="{CDB6826C-2431-4D18-B083-3B53D5A6DF0D}"/>
                  </a:ext>
                </a:extLst>
              </p:cNvPr>
              <p:cNvSpPr>
                <a:spLocks noChangeArrowheads="1"/>
              </p:cNvSpPr>
              <p:nvPr userDrawn="1"/>
            </p:nvSpPr>
            <p:spPr bwMode="auto">
              <a:xfrm>
                <a:off x="5082"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6" name="Oval 940">
                <a:extLst>
                  <a:ext uri="{FF2B5EF4-FFF2-40B4-BE49-F238E27FC236}">
                    <a16:creationId xmlns:a16="http://schemas.microsoft.com/office/drawing/2014/main" id="{AF90A813-1696-4732-9719-73796A5663DC}"/>
                  </a:ext>
                </a:extLst>
              </p:cNvPr>
              <p:cNvSpPr>
                <a:spLocks noChangeArrowheads="1"/>
              </p:cNvSpPr>
              <p:nvPr userDrawn="1"/>
            </p:nvSpPr>
            <p:spPr bwMode="auto">
              <a:xfrm>
                <a:off x="1257" y="2139"/>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7" name="Oval 941">
                <a:extLst>
                  <a:ext uri="{FF2B5EF4-FFF2-40B4-BE49-F238E27FC236}">
                    <a16:creationId xmlns:a16="http://schemas.microsoft.com/office/drawing/2014/main" id="{B895560D-77DB-41B3-ADB3-AEA52412CA2A}"/>
                  </a:ext>
                </a:extLst>
              </p:cNvPr>
              <p:cNvSpPr>
                <a:spLocks noChangeArrowheads="1"/>
              </p:cNvSpPr>
              <p:nvPr userDrawn="1"/>
            </p:nvSpPr>
            <p:spPr bwMode="auto">
              <a:xfrm>
                <a:off x="1140"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8" name="Oval 942">
                <a:extLst>
                  <a:ext uri="{FF2B5EF4-FFF2-40B4-BE49-F238E27FC236}">
                    <a16:creationId xmlns:a16="http://schemas.microsoft.com/office/drawing/2014/main" id="{7E8C733C-2D5D-4548-97EC-B6AB41979F83}"/>
                  </a:ext>
                </a:extLst>
              </p:cNvPr>
              <p:cNvSpPr>
                <a:spLocks noChangeArrowheads="1"/>
              </p:cNvSpPr>
              <p:nvPr userDrawn="1"/>
            </p:nvSpPr>
            <p:spPr bwMode="auto">
              <a:xfrm>
                <a:off x="1015"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9" name="Oval 943">
                <a:extLst>
                  <a:ext uri="{FF2B5EF4-FFF2-40B4-BE49-F238E27FC236}">
                    <a16:creationId xmlns:a16="http://schemas.microsoft.com/office/drawing/2014/main" id="{978E7630-D1BF-40B8-8D6B-9CA22A806E62}"/>
                  </a:ext>
                </a:extLst>
              </p:cNvPr>
              <p:cNvSpPr>
                <a:spLocks noChangeArrowheads="1"/>
              </p:cNvSpPr>
              <p:nvPr userDrawn="1"/>
            </p:nvSpPr>
            <p:spPr bwMode="auto">
              <a:xfrm>
                <a:off x="890"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0" name="Oval 944">
                <a:extLst>
                  <a:ext uri="{FF2B5EF4-FFF2-40B4-BE49-F238E27FC236}">
                    <a16:creationId xmlns:a16="http://schemas.microsoft.com/office/drawing/2014/main" id="{48F2CD7E-C1E8-4529-A2BA-763CD0AFA87C}"/>
                  </a:ext>
                </a:extLst>
              </p:cNvPr>
              <p:cNvSpPr>
                <a:spLocks noChangeArrowheads="1"/>
              </p:cNvSpPr>
              <p:nvPr userDrawn="1"/>
            </p:nvSpPr>
            <p:spPr bwMode="auto">
              <a:xfrm>
                <a:off x="765"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1" name="Oval 945">
                <a:extLst>
                  <a:ext uri="{FF2B5EF4-FFF2-40B4-BE49-F238E27FC236}">
                    <a16:creationId xmlns:a16="http://schemas.microsoft.com/office/drawing/2014/main" id="{0143A278-FBEC-431B-8D7C-4D79D68AF7EB}"/>
                  </a:ext>
                </a:extLst>
              </p:cNvPr>
              <p:cNvSpPr>
                <a:spLocks noChangeArrowheads="1"/>
              </p:cNvSpPr>
              <p:nvPr userDrawn="1"/>
            </p:nvSpPr>
            <p:spPr bwMode="auto">
              <a:xfrm>
                <a:off x="647"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2" name="Oval 946">
                <a:extLst>
                  <a:ext uri="{FF2B5EF4-FFF2-40B4-BE49-F238E27FC236}">
                    <a16:creationId xmlns:a16="http://schemas.microsoft.com/office/drawing/2014/main" id="{91BF754D-5DAE-4E0B-83B8-D46607849CE3}"/>
                  </a:ext>
                </a:extLst>
              </p:cNvPr>
              <p:cNvSpPr>
                <a:spLocks noChangeArrowheads="1"/>
              </p:cNvSpPr>
              <p:nvPr userDrawn="1"/>
            </p:nvSpPr>
            <p:spPr bwMode="auto">
              <a:xfrm>
                <a:off x="7060"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3" name="Oval 947">
                <a:extLst>
                  <a:ext uri="{FF2B5EF4-FFF2-40B4-BE49-F238E27FC236}">
                    <a16:creationId xmlns:a16="http://schemas.microsoft.com/office/drawing/2014/main" id="{19FC7205-3F03-4B94-AC33-314CB9DB0B53}"/>
                  </a:ext>
                </a:extLst>
              </p:cNvPr>
              <p:cNvSpPr>
                <a:spLocks noChangeArrowheads="1"/>
              </p:cNvSpPr>
              <p:nvPr userDrawn="1"/>
            </p:nvSpPr>
            <p:spPr bwMode="auto">
              <a:xfrm>
                <a:off x="6935"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4" name="Oval 948">
                <a:extLst>
                  <a:ext uri="{FF2B5EF4-FFF2-40B4-BE49-F238E27FC236}">
                    <a16:creationId xmlns:a16="http://schemas.microsoft.com/office/drawing/2014/main" id="{7299B73D-1975-4E75-8311-FE9BE86DAFCE}"/>
                  </a:ext>
                </a:extLst>
              </p:cNvPr>
              <p:cNvSpPr>
                <a:spLocks noChangeArrowheads="1"/>
              </p:cNvSpPr>
              <p:nvPr userDrawn="1"/>
            </p:nvSpPr>
            <p:spPr bwMode="auto">
              <a:xfrm>
                <a:off x="6810" y="2013"/>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5" name="Oval 949">
                <a:extLst>
                  <a:ext uri="{FF2B5EF4-FFF2-40B4-BE49-F238E27FC236}">
                    <a16:creationId xmlns:a16="http://schemas.microsoft.com/office/drawing/2014/main" id="{1E98E03E-5824-4201-9A17-1FCFED43E1F3}"/>
                  </a:ext>
                </a:extLst>
              </p:cNvPr>
              <p:cNvSpPr>
                <a:spLocks noChangeArrowheads="1"/>
              </p:cNvSpPr>
              <p:nvPr userDrawn="1"/>
            </p:nvSpPr>
            <p:spPr bwMode="auto">
              <a:xfrm>
                <a:off x="6693" y="2013"/>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6" name="Oval 950">
                <a:extLst>
                  <a:ext uri="{FF2B5EF4-FFF2-40B4-BE49-F238E27FC236}">
                    <a16:creationId xmlns:a16="http://schemas.microsoft.com/office/drawing/2014/main" id="{E8C84E3F-4169-404B-BE12-31A70FED5CCF}"/>
                  </a:ext>
                </a:extLst>
              </p:cNvPr>
              <p:cNvSpPr>
                <a:spLocks noChangeArrowheads="1"/>
              </p:cNvSpPr>
              <p:nvPr userDrawn="1"/>
            </p:nvSpPr>
            <p:spPr bwMode="auto">
              <a:xfrm>
                <a:off x="6568" y="2013"/>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7" name="Oval 951">
                <a:extLst>
                  <a:ext uri="{FF2B5EF4-FFF2-40B4-BE49-F238E27FC236}">
                    <a16:creationId xmlns:a16="http://schemas.microsoft.com/office/drawing/2014/main" id="{515D9B12-F8BA-4CC7-96DC-5AB08643552B}"/>
                  </a:ext>
                </a:extLst>
              </p:cNvPr>
              <p:cNvSpPr>
                <a:spLocks noChangeArrowheads="1"/>
              </p:cNvSpPr>
              <p:nvPr userDrawn="1"/>
            </p:nvSpPr>
            <p:spPr bwMode="auto">
              <a:xfrm>
                <a:off x="6443" y="2013"/>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8" name="Oval 952">
                <a:extLst>
                  <a:ext uri="{FF2B5EF4-FFF2-40B4-BE49-F238E27FC236}">
                    <a16:creationId xmlns:a16="http://schemas.microsoft.com/office/drawing/2014/main" id="{E6979344-D7BA-4B75-9197-1D8437D45131}"/>
                  </a:ext>
                </a:extLst>
              </p:cNvPr>
              <p:cNvSpPr>
                <a:spLocks noChangeArrowheads="1"/>
              </p:cNvSpPr>
              <p:nvPr userDrawn="1"/>
            </p:nvSpPr>
            <p:spPr bwMode="auto">
              <a:xfrm>
                <a:off x="6318"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9" name="Oval 953">
                <a:extLst>
                  <a:ext uri="{FF2B5EF4-FFF2-40B4-BE49-F238E27FC236}">
                    <a16:creationId xmlns:a16="http://schemas.microsoft.com/office/drawing/2014/main" id="{A3EBAF65-46FF-43F4-AF93-90B4D06EA3A8}"/>
                  </a:ext>
                </a:extLst>
              </p:cNvPr>
              <p:cNvSpPr>
                <a:spLocks noChangeArrowheads="1"/>
              </p:cNvSpPr>
              <p:nvPr userDrawn="1"/>
            </p:nvSpPr>
            <p:spPr bwMode="auto">
              <a:xfrm>
                <a:off x="6193"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0" name="Oval 954">
                <a:extLst>
                  <a:ext uri="{FF2B5EF4-FFF2-40B4-BE49-F238E27FC236}">
                    <a16:creationId xmlns:a16="http://schemas.microsoft.com/office/drawing/2014/main" id="{B1EE78BE-D133-4B16-9744-50C47D930C02}"/>
                  </a:ext>
                </a:extLst>
              </p:cNvPr>
              <p:cNvSpPr>
                <a:spLocks noChangeArrowheads="1"/>
              </p:cNvSpPr>
              <p:nvPr userDrawn="1"/>
            </p:nvSpPr>
            <p:spPr bwMode="auto">
              <a:xfrm>
                <a:off x="6075"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1" name="Oval 955">
                <a:extLst>
                  <a:ext uri="{FF2B5EF4-FFF2-40B4-BE49-F238E27FC236}">
                    <a16:creationId xmlns:a16="http://schemas.microsoft.com/office/drawing/2014/main" id="{BD26B13A-16B1-4E25-80F0-1883472143DC}"/>
                  </a:ext>
                </a:extLst>
              </p:cNvPr>
              <p:cNvSpPr>
                <a:spLocks noChangeArrowheads="1"/>
              </p:cNvSpPr>
              <p:nvPr userDrawn="1"/>
            </p:nvSpPr>
            <p:spPr bwMode="auto">
              <a:xfrm>
                <a:off x="5950"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2" name="Oval 956">
                <a:extLst>
                  <a:ext uri="{FF2B5EF4-FFF2-40B4-BE49-F238E27FC236}">
                    <a16:creationId xmlns:a16="http://schemas.microsoft.com/office/drawing/2014/main" id="{D81FD5F2-DD7A-4495-8FE6-9EA7387CC943}"/>
                  </a:ext>
                </a:extLst>
              </p:cNvPr>
              <p:cNvSpPr>
                <a:spLocks noChangeArrowheads="1"/>
              </p:cNvSpPr>
              <p:nvPr userDrawn="1"/>
            </p:nvSpPr>
            <p:spPr bwMode="auto">
              <a:xfrm>
                <a:off x="5825"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3" name="Oval 957">
                <a:extLst>
                  <a:ext uri="{FF2B5EF4-FFF2-40B4-BE49-F238E27FC236}">
                    <a16:creationId xmlns:a16="http://schemas.microsoft.com/office/drawing/2014/main" id="{82EACE48-D2A3-44DD-8862-00EFD174D778}"/>
                  </a:ext>
                </a:extLst>
              </p:cNvPr>
              <p:cNvSpPr>
                <a:spLocks noChangeArrowheads="1"/>
              </p:cNvSpPr>
              <p:nvPr userDrawn="1"/>
            </p:nvSpPr>
            <p:spPr bwMode="auto">
              <a:xfrm>
                <a:off x="5700"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4" name="Oval 958">
                <a:extLst>
                  <a:ext uri="{FF2B5EF4-FFF2-40B4-BE49-F238E27FC236}">
                    <a16:creationId xmlns:a16="http://schemas.microsoft.com/office/drawing/2014/main" id="{C46023AE-2AF0-4A12-B68A-D4F369E1B580}"/>
                  </a:ext>
                </a:extLst>
              </p:cNvPr>
              <p:cNvSpPr>
                <a:spLocks noChangeArrowheads="1"/>
              </p:cNvSpPr>
              <p:nvPr userDrawn="1"/>
            </p:nvSpPr>
            <p:spPr bwMode="auto">
              <a:xfrm>
                <a:off x="5582"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5" name="Oval 959">
                <a:extLst>
                  <a:ext uri="{FF2B5EF4-FFF2-40B4-BE49-F238E27FC236}">
                    <a16:creationId xmlns:a16="http://schemas.microsoft.com/office/drawing/2014/main" id="{83C8FBA7-0F46-44E5-8CA1-37B4F61C47E2}"/>
                  </a:ext>
                </a:extLst>
              </p:cNvPr>
              <p:cNvSpPr>
                <a:spLocks noChangeArrowheads="1"/>
              </p:cNvSpPr>
              <p:nvPr userDrawn="1"/>
            </p:nvSpPr>
            <p:spPr bwMode="auto">
              <a:xfrm>
                <a:off x="5457"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6" name="Oval 960">
                <a:extLst>
                  <a:ext uri="{FF2B5EF4-FFF2-40B4-BE49-F238E27FC236}">
                    <a16:creationId xmlns:a16="http://schemas.microsoft.com/office/drawing/2014/main" id="{97BB361C-DC4B-47C4-AAAD-46D40B66FC2C}"/>
                  </a:ext>
                </a:extLst>
              </p:cNvPr>
              <p:cNvSpPr>
                <a:spLocks noChangeArrowheads="1"/>
              </p:cNvSpPr>
              <p:nvPr userDrawn="1"/>
            </p:nvSpPr>
            <p:spPr bwMode="auto">
              <a:xfrm>
                <a:off x="5332"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7" name="Oval 961">
                <a:extLst>
                  <a:ext uri="{FF2B5EF4-FFF2-40B4-BE49-F238E27FC236}">
                    <a16:creationId xmlns:a16="http://schemas.microsoft.com/office/drawing/2014/main" id="{B98BAE58-3AB5-47BA-BE93-6B12E3E9C8B9}"/>
                  </a:ext>
                </a:extLst>
              </p:cNvPr>
              <p:cNvSpPr>
                <a:spLocks noChangeArrowheads="1"/>
              </p:cNvSpPr>
              <p:nvPr userDrawn="1"/>
            </p:nvSpPr>
            <p:spPr bwMode="auto">
              <a:xfrm>
                <a:off x="5207"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8" name="Oval 962">
                <a:extLst>
                  <a:ext uri="{FF2B5EF4-FFF2-40B4-BE49-F238E27FC236}">
                    <a16:creationId xmlns:a16="http://schemas.microsoft.com/office/drawing/2014/main" id="{5736FA84-73F7-49FC-9A86-09CBDA06E3B0}"/>
                  </a:ext>
                </a:extLst>
              </p:cNvPr>
              <p:cNvSpPr>
                <a:spLocks noChangeArrowheads="1"/>
              </p:cNvSpPr>
              <p:nvPr userDrawn="1"/>
            </p:nvSpPr>
            <p:spPr bwMode="auto">
              <a:xfrm>
                <a:off x="5082"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9" name="Oval 963">
                <a:extLst>
                  <a:ext uri="{FF2B5EF4-FFF2-40B4-BE49-F238E27FC236}">
                    <a16:creationId xmlns:a16="http://schemas.microsoft.com/office/drawing/2014/main" id="{54C0BDE5-507E-48FC-9D06-0B08E42A8ACE}"/>
                  </a:ext>
                </a:extLst>
              </p:cNvPr>
              <p:cNvSpPr>
                <a:spLocks noChangeArrowheads="1"/>
              </p:cNvSpPr>
              <p:nvPr userDrawn="1"/>
            </p:nvSpPr>
            <p:spPr bwMode="auto">
              <a:xfrm>
                <a:off x="1257" y="2013"/>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0" name="Oval 964">
                <a:extLst>
                  <a:ext uri="{FF2B5EF4-FFF2-40B4-BE49-F238E27FC236}">
                    <a16:creationId xmlns:a16="http://schemas.microsoft.com/office/drawing/2014/main" id="{2ACF5CBC-088D-4F8F-8AB4-BFF2358F5647}"/>
                  </a:ext>
                </a:extLst>
              </p:cNvPr>
              <p:cNvSpPr>
                <a:spLocks noChangeArrowheads="1"/>
              </p:cNvSpPr>
              <p:nvPr userDrawn="1"/>
            </p:nvSpPr>
            <p:spPr bwMode="auto">
              <a:xfrm>
                <a:off x="1140"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1" name="Oval 965">
                <a:extLst>
                  <a:ext uri="{FF2B5EF4-FFF2-40B4-BE49-F238E27FC236}">
                    <a16:creationId xmlns:a16="http://schemas.microsoft.com/office/drawing/2014/main" id="{488AC781-60C6-471A-9889-EFFA6F6133BD}"/>
                  </a:ext>
                </a:extLst>
              </p:cNvPr>
              <p:cNvSpPr>
                <a:spLocks noChangeArrowheads="1"/>
              </p:cNvSpPr>
              <p:nvPr userDrawn="1"/>
            </p:nvSpPr>
            <p:spPr bwMode="auto">
              <a:xfrm>
                <a:off x="1015"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2" name="Oval 966">
                <a:extLst>
                  <a:ext uri="{FF2B5EF4-FFF2-40B4-BE49-F238E27FC236}">
                    <a16:creationId xmlns:a16="http://schemas.microsoft.com/office/drawing/2014/main" id="{A37F5B17-64CC-4330-A99E-407036D7F0A1}"/>
                  </a:ext>
                </a:extLst>
              </p:cNvPr>
              <p:cNvSpPr>
                <a:spLocks noChangeArrowheads="1"/>
              </p:cNvSpPr>
              <p:nvPr userDrawn="1"/>
            </p:nvSpPr>
            <p:spPr bwMode="auto">
              <a:xfrm>
                <a:off x="890"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3" name="Oval 967">
                <a:extLst>
                  <a:ext uri="{FF2B5EF4-FFF2-40B4-BE49-F238E27FC236}">
                    <a16:creationId xmlns:a16="http://schemas.microsoft.com/office/drawing/2014/main" id="{67147A7A-DE5D-4911-A9E5-4D24C954E394}"/>
                  </a:ext>
                </a:extLst>
              </p:cNvPr>
              <p:cNvSpPr>
                <a:spLocks noChangeArrowheads="1"/>
              </p:cNvSpPr>
              <p:nvPr userDrawn="1"/>
            </p:nvSpPr>
            <p:spPr bwMode="auto">
              <a:xfrm>
                <a:off x="765"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4" name="Oval 968">
                <a:extLst>
                  <a:ext uri="{FF2B5EF4-FFF2-40B4-BE49-F238E27FC236}">
                    <a16:creationId xmlns:a16="http://schemas.microsoft.com/office/drawing/2014/main" id="{0CEA6674-C07D-40DB-B699-212F92A38990}"/>
                  </a:ext>
                </a:extLst>
              </p:cNvPr>
              <p:cNvSpPr>
                <a:spLocks noChangeArrowheads="1"/>
              </p:cNvSpPr>
              <p:nvPr userDrawn="1"/>
            </p:nvSpPr>
            <p:spPr bwMode="auto">
              <a:xfrm>
                <a:off x="647"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5" name="Oval 969">
                <a:extLst>
                  <a:ext uri="{FF2B5EF4-FFF2-40B4-BE49-F238E27FC236}">
                    <a16:creationId xmlns:a16="http://schemas.microsoft.com/office/drawing/2014/main" id="{32B5092E-7420-41A6-B9C7-F697D3C5E743}"/>
                  </a:ext>
                </a:extLst>
              </p:cNvPr>
              <p:cNvSpPr>
                <a:spLocks noChangeArrowheads="1"/>
              </p:cNvSpPr>
              <p:nvPr userDrawn="1"/>
            </p:nvSpPr>
            <p:spPr bwMode="auto">
              <a:xfrm>
                <a:off x="7060"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6" name="Oval 970">
                <a:extLst>
                  <a:ext uri="{FF2B5EF4-FFF2-40B4-BE49-F238E27FC236}">
                    <a16:creationId xmlns:a16="http://schemas.microsoft.com/office/drawing/2014/main" id="{36770705-52CE-4F2D-84E7-F16ED9B0521F}"/>
                  </a:ext>
                </a:extLst>
              </p:cNvPr>
              <p:cNvSpPr>
                <a:spLocks noChangeArrowheads="1"/>
              </p:cNvSpPr>
              <p:nvPr userDrawn="1"/>
            </p:nvSpPr>
            <p:spPr bwMode="auto">
              <a:xfrm>
                <a:off x="6935"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7" name="Oval 971">
                <a:extLst>
                  <a:ext uri="{FF2B5EF4-FFF2-40B4-BE49-F238E27FC236}">
                    <a16:creationId xmlns:a16="http://schemas.microsoft.com/office/drawing/2014/main" id="{AED50563-8BED-486E-9358-19715913305D}"/>
                  </a:ext>
                </a:extLst>
              </p:cNvPr>
              <p:cNvSpPr>
                <a:spLocks noChangeArrowheads="1"/>
              </p:cNvSpPr>
              <p:nvPr userDrawn="1"/>
            </p:nvSpPr>
            <p:spPr bwMode="auto">
              <a:xfrm>
                <a:off x="6810" y="1894"/>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8" name="Oval 972">
                <a:extLst>
                  <a:ext uri="{FF2B5EF4-FFF2-40B4-BE49-F238E27FC236}">
                    <a16:creationId xmlns:a16="http://schemas.microsoft.com/office/drawing/2014/main" id="{F0D47A2D-4D86-424B-9121-DB952C061353}"/>
                  </a:ext>
                </a:extLst>
              </p:cNvPr>
              <p:cNvSpPr>
                <a:spLocks noChangeArrowheads="1"/>
              </p:cNvSpPr>
              <p:nvPr userDrawn="1"/>
            </p:nvSpPr>
            <p:spPr bwMode="auto">
              <a:xfrm>
                <a:off x="6693" y="1894"/>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9" name="Oval 973">
                <a:extLst>
                  <a:ext uri="{FF2B5EF4-FFF2-40B4-BE49-F238E27FC236}">
                    <a16:creationId xmlns:a16="http://schemas.microsoft.com/office/drawing/2014/main" id="{A6A4B977-97D8-4DFE-B830-FE03667F47E0}"/>
                  </a:ext>
                </a:extLst>
              </p:cNvPr>
              <p:cNvSpPr>
                <a:spLocks noChangeArrowheads="1"/>
              </p:cNvSpPr>
              <p:nvPr userDrawn="1"/>
            </p:nvSpPr>
            <p:spPr bwMode="auto">
              <a:xfrm>
                <a:off x="6568" y="1894"/>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0" name="Oval 974">
                <a:extLst>
                  <a:ext uri="{FF2B5EF4-FFF2-40B4-BE49-F238E27FC236}">
                    <a16:creationId xmlns:a16="http://schemas.microsoft.com/office/drawing/2014/main" id="{96DEAC20-6FD2-4725-8483-C3B669C5C5BC}"/>
                  </a:ext>
                </a:extLst>
              </p:cNvPr>
              <p:cNvSpPr>
                <a:spLocks noChangeArrowheads="1"/>
              </p:cNvSpPr>
              <p:nvPr userDrawn="1"/>
            </p:nvSpPr>
            <p:spPr bwMode="auto">
              <a:xfrm>
                <a:off x="6443" y="1894"/>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1" name="Oval 975">
                <a:extLst>
                  <a:ext uri="{FF2B5EF4-FFF2-40B4-BE49-F238E27FC236}">
                    <a16:creationId xmlns:a16="http://schemas.microsoft.com/office/drawing/2014/main" id="{1F48EF08-9A88-4AC3-81C1-940CDD37A53D}"/>
                  </a:ext>
                </a:extLst>
              </p:cNvPr>
              <p:cNvSpPr>
                <a:spLocks noChangeArrowheads="1"/>
              </p:cNvSpPr>
              <p:nvPr userDrawn="1"/>
            </p:nvSpPr>
            <p:spPr bwMode="auto">
              <a:xfrm>
                <a:off x="6318"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2" name="Oval 976">
                <a:extLst>
                  <a:ext uri="{FF2B5EF4-FFF2-40B4-BE49-F238E27FC236}">
                    <a16:creationId xmlns:a16="http://schemas.microsoft.com/office/drawing/2014/main" id="{29B0344E-AB28-453C-99C2-E714E69E0758}"/>
                  </a:ext>
                </a:extLst>
              </p:cNvPr>
              <p:cNvSpPr>
                <a:spLocks noChangeArrowheads="1"/>
              </p:cNvSpPr>
              <p:nvPr userDrawn="1"/>
            </p:nvSpPr>
            <p:spPr bwMode="auto">
              <a:xfrm>
                <a:off x="6193"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3" name="Oval 977">
                <a:extLst>
                  <a:ext uri="{FF2B5EF4-FFF2-40B4-BE49-F238E27FC236}">
                    <a16:creationId xmlns:a16="http://schemas.microsoft.com/office/drawing/2014/main" id="{BC79D5F2-03FE-4A11-92EF-EA9E196B227D}"/>
                  </a:ext>
                </a:extLst>
              </p:cNvPr>
              <p:cNvSpPr>
                <a:spLocks noChangeArrowheads="1"/>
              </p:cNvSpPr>
              <p:nvPr userDrawn="1"/>
            </p:nvSpPr>
            <p:spPr bwMode="auto">
              <a:xfrm>
                <a:off x="6075"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4" name="Oval 978">
                <a:extLst>
                  <a:ext uri="{FF2B5EF4-FFF2-40B4-BE49-F238E27FC236}">
                    <a16:creationId xmlns:a16="http://schemas.microsoft.com/office/drawing/2014/main" id="{8BABE747-3452-4C3A-B1C7-01F9F5381F70}"/>
                  </a:ext>
                </a:extLst>
              </p:cNvPr>
              <p:cNvSpPr>
                <a:spLocks noChangeArrowheads="1"/>
              </p:cNvSpPr>
              <p:nvPr userDrawn="1"/>
            </p:nvSpPr>
            <p:spPr bwMode="auto">
              <a:xfrm>
                <a:off x="5950"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5" name="Oval 979">
                <a:extLst>
                  <a:ext uri="{FF2B5EF4-FFF2-40B4-BE49-F238E27FC236}">
                    <a16:creationId xmlns:a16="http://schemas.microsoft.com/office/drawing/2014/main" id="{8AE9B59C-098D-464C-B571-CA2783AE936F}"/>
                  </a:ext>
                </a:extLst>
              </p:cNvPr>
              <p:cNvSpPr>
                <a:spLocks noChangeArrowheads="1"/>
              </p:cNvSpPr>
              <p:nvPr userDrawn="1"/>
            </p:nvSpPr>
            <p:spPr bwMode="auto">
              <a:xfrm>
                <a:off x="5825"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6" name="Oval 980">
                <a:extLst>
                  <a:ext uri="{FF2B5EF4-FFF2-40B4-BE49-F238E27FC236}">
                    <a16:creationId xmlns:a16="http://schemas.microsoft.com/office/drawing/2014/main" id="{8DA8EC07-5A24-4F93-AB8A-F27AFECF1A18}"/>
                  </a:ext>
                </a:extLst>
              </p:cNvPr>
              <p:cNvSpPr>
                <a:spLocks noChangeArrowheads="1"/>
              </p:cNvSpPr>
              <p:nvPr userDrawn="1"/>
            </p:nvSpPr>
            <p:spPr bwMode="auto">
              <a:xfrm>
                <a:off x="5700"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7" name="Oval 981">
                <a:extLst>
                  <a:ext uri="{FF2B5EF4-FFF2-40B4-BE49-F238E27FC236}">
                    <a16:creationId xmlns:a16="http://schemas.microsoft.com/office/drawing/2014/main" id="{87E0F4F8-3437-4475-BEF4-708C0004F703}"/>
                  </a:ext>
                </a:extLst>
              </p:cNvPr>
              <p:cNvSpPr>
                <a:spLocks noChangeArrowheads="1"/>
              </p:cNvSpPr>
              <p:nvPr userDrawn="1"/>
            </p:nvSpPr>
            <p:spPr bwMode="auto">
              <a:xfrm>
                <a:off x="5582"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8" name="Oval 982">
                <a:extLst>
                  <a:ext uri="{FF2B5EF4-FFF2-40B4-BE49-F238E27FC236}">
                    <a16:creationId xmlns:a16="http://schemas.microsoft.com/office/drawing/2014/main" id="{8F9E6960-988E-40D5-B574-416FA1FB5580}"/>
                  </a:ext>
                </a:extLst>
              </p:cNvPr>
              <p:cNvSpPr>
                <a:spLocks noChangeArrowheads="1"/>
              </p:cNvSpPr>
              <p:nvPr userDrawn="1"/>
            </p:nvSpPr>
            <p:spPr bwMode="auto">
              <a:xfrm>
                <a:off x="5457"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9" name="Oval 983">
                <a:extLst>
                  <a:ext uri="{FF2B5EF4-FFF2-40B4-BE49-F238E27FC236}">
                    <a16:creationId xmlns:a16="http://schemas.microsoft.com/office/drawing/2014/main" id="{D9A436EA-185C-4864-A4B0-E9449A22B1D4}"/>
                  </a:ext>
                </a:extLst>
              </p:cNvPr>
              <p:cNvSpPr>
                <a:spLocks noChangeArrowheads="1"/>
              </p:cNvSpPr>
              <p:nvPr userDrawn="1"/>
            </p:nvSpPr>
            <p:spPr bwMode="auto">
              <a:xfrm>
                <a:off x="5332"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0" name="Oval 984">
                <a:extLst>
                  <a:ext uri="{FF2B5EF4-FFF2-40B4-BE49-F238E27FC236}">
                    <a16:creationId xmlns:a16="http://schemas.microsoft.com/office/drawing/2014/main" id="{08D1F5F2-CC06-4176-AF21-3CB63AD55E3E}"/>
                  </a:ext>
                </a:extLst>
              </p:cNvPr>
              <p:cNvSpPr>
                <a:spLocks noChangeArrowheads="1"/>
              </p:cNvSpPr>
              <p:nvPr userDrawn="1"/>
            </p:nvSpPr>
            <p:spPr bwMode="auto">
              <a:xfrm>
                <a:off x="5207"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1" name="Oval 985">
                <a:extLst>
                  <a:ext uri="{FF2B5EF4-FFF2-40B4-BE49-F238E27FC236}">
                    <a16:creationId xmlns:a16="http://schemas.microsoft.com/office/drawing/2014/main" id="{7EC71E1B-61B7-4670-B8E1-4DA2F4078E21}"/>
                  </a:ext>
                </a:extLst>
              </p:cNvPr>
              <p:cNvSpPr>
                <a:spLocks noChangeArrowheads="1"/>
              </p:cNvSpPr>
              <p:nvPr userDrawn="1"/>
            </p:nvSpPr>
            <p:spPr bwMode="auto">
              <a:xfrm>
                <a:off x="5082"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2" name="Oval 986">
                <a:extLst>
                  <a:ext uri="{FF2B5EF4-FFF2-40B4-BE49-F238E27FC236}">
                    <a16:creationId xmlns:a16="http://schemas.microsoft.com/office/drawing/2014/main" id="{0FC769D6-2DB3-45BC-8FBA-7DD21E77018E}"/>
                  </a:ext>
                </a:extLst>
              </p:cNvPr>
              <p:cNvSpPr>
                <a:spLocks noChangeArrowheads="1"/>
              </p:cNvSpPr>
              <p:nvPr userDrawn="1"/>
            </p:nvSpPr>
            <p:spPr bwMode="auto">
              <a:xfrm>
                <a:off x="1257" y="1894"/>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3" name="Oval 987">
                <a:extLst>
                  <a:ext uri="{FF2B5EF4-FFF2-40B4-BE49-F238E27FC236}">
                    <a16:creationId xmlns:a16="http://schemas.microsoft.com/office/drawing/2014/main" id="{12E74C78-1CE3-4A1F-ABC6-EEA4A03946AB}"/>
                  </a:ext>
                </a:extLst>
              </p:cNvPr>
              <p:cNvSpPr>
                <a:spLocks noChangeArrowheads="1"/>
              </p:cNvSpPr>
              <p:nvPr userDrawn="1"/>
            </p:nvSpPr>
            <p:spPr bwMode="auto">
              <a:xfrm>
                <a:off x="1140"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4" name="Oval 988">
                <a:extLst>
                  <a:ext uri="{FF2B5EF4-FFF2-40B4-BE49-F238E27FC236}">
                    <a16:creationId xmlns:a16="http://schemas.microsoft.com/office/drawing/2014/main" id="{C1508278-D206-451F-8056-554600BC5521}"/>
                  </a:ext>
                </a:extLst>
              </p:cNvPr>
              <p:cNvSpPr>
                <a:spLocks noChangeArrowheads="1"/>
              </p:cNvSpPr>
              <p:nvPr userDrawn="1"/>
            </p:nvSpPr>
            <p:spPr bwMode="auto">
              <a:xfrm>
                <a:off x="1015"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5" name="Oval 989">
                <a:extLst>
                  <a:ext uri="{FF2B5EF4-FFF2-40B4-BE49-F238E27FC236}">
                    <a16:creationId xmlns:a16="http://schemas.microsoft.com/office/drawing/2014/main" id="{C3ACD9F3-5D5C-4F99-A719-90A9EE45BF36}"/>
                  </a:ext>
                </a:extLst>
              </p:cNvPr>
              <p:cNvSpPr>
                <a:spLocks noChangeArrowheads="1"/>
              </p:cNvSpPr>
              <p:nvPr userDrawn="1"/>
            </p:nvSpPr>
            <p:spPr bwMode="auto">
              <a:xfrm>
                <a:off x="890"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6" name="Oval 990">
                <a:extLst>
                  <a:ext uri="{FF2B5EF4-FFF2-40B4-BE49-F238E27FC236}">
                    <a16:creationId xmlns:a16="http://schemas.microsoft.com/office/drawing/2014/main" id="{6BC8DA9D-ED1A-4FC0-A968-80C0A85B1987}"/>
                  </a:ext>
                </a:extLst>
              </p:cNvPr>
              <p:cNvSpPr>
                <a:spLocks noChangeArrowheads="1"/>
              </p:cNvSpPr>
              <p:nvPr userDrawn="1"/>
            </p:nvSpPr>
            <p:spPr bwMode="auto">
              <a:xfrm>
                <a:off x="765"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7" name="Oval 991">
                <a:extLst>
                  <a:ext uri="{FF2B5EF4-FFF2-40B4-BE49-F238E27FC236}">
                    <a16:creationId xmlns:a16="http://schemas.microsoft.com/office/drawing/2014/main" id="{123C9A0E-A3DC-409D-AF34-32B6F1FC0111}"/>
                  </a:ext>
                </a:extLst>
              </p:cNvPr>
              <p:cNvSpPr>
                <a:spLocks noChangeArrowheads="1"/>
              </p:cNvSpPr>
              <p:nvPr userDrawn="1"/>
            </p:nvSpPr>
            <p:spPr bwMode="auto">
              <a:xfrm>
                <a:off x="647"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8" name="Oval 992">
                <a:extLst>
                  <a:ext uri="{FF2B5EF4-FFF2-40B4-BE49-F238E27FC236}">
                    <a16:creationId xmlns:a16="http://schemas.microsoft.com/office/drawing/2014/main" id="{E17EB330-7758-4E2D-B155-FEBD12378244}"/>
                  </a:ext>
                </a:extLst>
              </p:cNvPr>
              <p:cNvSpPr>
                <a:spLocks noChangeArrowheads="1"/>
              </p:cNvSpPr>
              <p:nvPr userDrawn="1"/>
            </p:nvSpPr>
            <p:spPr bwMode="auto">
              <a:xfrm>
                <a:off x="7060"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9" name="Oval 993">
                <a:extLst>
                  <a:ext uri="{FF2B5EF4-FFF2-40B4-BE49-F238E27FC236}">
                    <a16:creationId xmlns:a16="http://schemas.microsoft.com/office/drawing/2014/main" id="{5372A235-B410-434F-B51C-9C907DC5B895}"/>
                  </a:ext>
                </a:extLst>
              </p:cNvPr>
              <p:cNvSpPr>
                <a:spLocks noChangeArrowheads="1"/>
              </p:cNvSpPr>
              <p:nvPr userDrawn="1"/>
            </p:nvSpPr>
            <p:spPr bwMode="auto">
              <a:xfrm>
                <a:off x="6935"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0" name="Oval 994">
                <a:extLst>
                  <a:ext uri="{FF2B5EF4-FFF2-40B4-BE49-F238E27FC236}">
                    <a16:creationId xmlns:a16="http://schemas.microsoft.com/office/drawing/2014/main" id="{0EABB5A3-5AA7-4F35-A4D4-7D2C48C19CD8}"/>
                  </a:ext>
                </a:extLst>
              </p:cNvPr>
              <p:cNvSpPr>
                <a:spLocks noChangeArrowheads="1"/>
              </p:cNvSpPr>
              <p:nvPr userDrawn="1"/>
            </p:nvSpPr>
            <p:spPr bwMode="auto">
              <a:xfrm>
                <a:off x="6810" y="1767"/>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1" name="Oval 995">
                <a:extLst>
                  <a:ext uri="{FF2B5EF4-FFF2-40B4-BE49-F238E27FC236}">
                    <a16:creationId xmlns:a16="http://schemas.microsoft.com/office/drawing/2014/main" id="{E2A10EAB-1B55-4971-9B18-339781C435B5}"/>
                  </a:ext>
                </a:extLst>
              </p:cNvPr>
              <p:cNvSpPr>
                <a:spLocks noChangeArrowheads="1"/>
              </p:cNvSpPr>
              <p:nvPr userDrawn="1"/>
            </p:nvSpPr>
            <p:spPr bwMode="auto">
              <a:xfrm>
                <a:off x="6693" y="1767"/>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2" name="Oval 996">
                <a:extLst>
                  <a:ext uri="{FF2B5EF4-FFF2-40B4-BE49-F238E27FC236}">
                    <a16:creationId xmlns:a16="http://schemas.microsoft.com/office/drawing/2014/main" id="{5C2089EC-1A63-4FD4-B18C-E2F802412B31}"/>
                  </a:ext>
                </a:extLst>
              </p:cNvPr>
              <p:cNvSpPr>
                <a:spLocks noChangeArrowheads="1"/>
              </p:cNvSpPr>
              <p:nvPr userDrawn="1"/>
            </p:nvSpPr>
            <p:spPr bwMode="auto">
              <a:xfrm>
                <a:off x="6568" y="1767"/>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3" name="Oval 997">
                <a:extLst>
                  <a:ext uri="{FF2B5EF4-FFF2-40B4-BE49-F238E27FC236}">
                    <a16:creationId xmlns:a16="http://schemas.microsoft.com/office/drawing/2014/main" id="{BB872D24-5694-4CAD-A500-84FB030394A3}"/>
                  </a:ext>
                </a:extLst>
              </p:cNvPr>
              <p:cNvSpPr>
                <a:spLocks noChangeArrowheads="1"/>
              </p:cNvSpPr>
              <p:nvPr userDrawn="1"/>
            </p:nvSpPr>
            <p:spPr bwMode="auto">
              <a:xfrm>
                <a:off x="6443" y="1767"/>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4" name="Oval 998">
                <a:extLst>
                  <a:ext uri="{FF2B5EF4-FFF2-40B4-BE49-F238E27FC236}">
                    <a16:creationId xmlns:a16="http://schemas.microsoft.com/office/drawing/2014/main" id="{8940C193-9E00-408C-8BCC-E9CE56A7B9F8}"/>
                  </a:ext>
                </a:extLst>
              </p:cNvPr>
              <p:cNvSpPr>
                <a:spLocks noChangeArrowheads="1"/>
              </p:cNvSpPr>
              <p:nvPr userDrawn="1"/>
            </p:nvSpPr>
            <p:spPr bwMode="auto">
              <a:xfrm>
                <a:off x="6318"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5" name="Oval 999">
                <a:extLst>
                  <a:ext uri="{FF2B5EF4-FFF2-40B4-BE49-F238E27FC236}">
                    <a16:creationId xmlns:a16="http://schemas.microsoft.com/office/drawing/2014/main" id="{362412C4-5B4C-4524-ACBF-679DA32F06C9}"/>
                  </a:ext>
                </a:extLst>
              </p:cNvPr>
              <p:cNvSpPr>
                <a:spLocks noChangeArrowheads="1"/>
              </p:cNvSpPr>
              <p:nvPr userDrawn="1"/>
            </p:nvSpPr>
            <p:spPr bwMode="auto">
              <a:xfrm>
                <a:off x="6193"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6" name="Oval 1000">
                <a:extLst>
                  <a:ext uri="{FF2B5EF4-FFF2-40B4-BE49-F238E27FC236}">
                    <a16:creationId xmlns:a16="http://schemas.microsoft.com/office/drawing/2014/main" id="{D9C3CF75-2D50-4CDA-B223-75D608C7B266}"/>
                  </a:ext>
                </a:extLst>
              </p:cNvPr>
              <p:cNvSpPr>
                <a:spLocks noChangeArrowheads="1"/>
              </p:cNvSpPr>
              <p:nvPr userDrawn="1"/>
            </p:nvSpPr>
            <p:spPr bwMode="auto">
              <a:xfrm>
                <a:off x="6075"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7" name="Oval 1001">
                <a:extLst>
                  <a:ext uri="{FF2B5EF4-FFF2-40B4-BE49-F238E27FC236}">
                    <a16:creationId xmlns:a16="http://schemas.microsoft.com/office/drawing/2014/main" id="{868EA542-E240-49A7-A822-6ED94AD2709C}"/>
                  </a:ext>
                </a:extLst>
              </p:cNvPr>
              <p:cNvSpPr>
                <a:spLocks noChangeArrowheads="1"/>
              </p:cNvSpPr>
              <p:nvPr userDrawn="1"/>
            </p:nvSpPr>
            <p:spPr bwMode="auto">
              <a:xfrm>
                <a:off x="5950"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8" name="Oval 1002">
                <a:extLst>
                  <a:ext uri="{FF2B5EF4-FFF2-40B4-BE49-F238E27FC236}">
                    <a16:creationId xmlns:a16="http://schemas.microsoft.com/office/drawing/2014/main" id="{206EDB4E-D029-426C-9224-1525B2541515}"/>
                  </a:ext>
                </a:extLst>
              </p:cNvPr>
              <p:cNvSpPr>
                <a:spLocks noChangeArrowheads="1"/>
              </p:cNvSpPr>
              <p:nvPr userDrawn="1"/>
            </p:nvSpPr>
            <p:spPr bwMode="auto">
              <a:xfrm>
                <a:off x="5825"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9" name="Oval 1003">
                <a:extLst>
                  <a:ext uri="{FF2B5EF4-FFF2-40B4-BE49-F238E27FC236}">
                    <a16:creationId xmlns:a16="http://schemas.microsoft.com/office/drawing/2014/main" id="{AB7D72AB-B10A-4ACA-B3CA-61EF574252D4}"/>
                  </a:ext>
                </a:extLst>
              </p:cNvPr>
              <p:cNvSpPr>
                <a:spLocks noChangeArrowheads="1"/>
              </p:cNvSpPr>
              <p:nvPr userDrawn="1"/>
            </p:nvSpPr>
            <p:spPr bwMode="auto">
              <a:xfrm>
                <a:off x="5700"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0" name="Oval 1004">
                <a:extLst>
                  <a:ext uri="{FF2B5EF4-FFF2-40B4-BE49-F238E27FC236}">
                    <a16:creationId xmlns:a16="http://schemas.microsoft.com/office/drawing/2014/main" id="{1BED1C7F-E05C-450D-A045-8EDDFC70C6F2}"/>
                  </a:ext>
                </a:extLst>
              </p:cNvPr>
              <p:cNvSpPr>
                <a:spLocks noChangeArrowheads="1"/>
              </p:cNvSpPr>
              <p:nvPr userDrawn="1"/>
            </p:nvSpPr>
            <p:spPr bwMode="auto">
              <a:xfrm>
                <a:off x="5582"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1" name="Oval 1005">
                <a:extLst>
                  <a:ext uri="{FF2B5EF4-FFF2-40B4-BE49-F238E27FC236}">
                    <a16:creationId xmlns:a16="http://schemas.microsoft.com/office/drawing/2014/main" id="{20242619-D093-4ABA-AEE3-13A53FC5098B}"/>
                  </a:ext>
                </a:extLst>
              </p:cNvPr>
              <p:cNvSpPr>
                <a:spLocks noChangeArrowheads="1"/>
              </p:cNvSpPr>
              <p:nvPr userDrawn="1"/>
            </p:nvSpPr>
            <p:spPr bwMode="auto">
              <a:xfrm>
                <a:off x="5457"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2" name="Oval 1006">
                <a:extLst>
                  <a:ext uri="{FF2B5EF4-FFF2-40B4-BE49-F238E27FC236}">
                    <a16:creationId xmlns:a16="http://schemas.microsoft.com/office/drawing/2014/main" id="{6543D49A-2A1A-4750-A312-C21150701E51}"/>
                  </a:ext>
                </a:extLst>
              </p:cNvPr>
              <p:cNvSpPr>
                <a:spLocks noChangeArrowheads="1"/>
              </p:cNvSpPr>
              <p:nvPr userDrawn="1"/>
            </p:nvSpPr>
            <p:spPr bwMode="auto">
              <a:xfrm>
                <a:off x="5332"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3" name="Oval 1007">
                <a:extLst>
                  <a:ext uri="{FF2B5EF4-FFF2-40B4-BE49-F238E27FC236}">
                    <a16:creationId xmlns:a16="http://schemas.microsoft.com/office/drawing/2014/main" id="{309423AE-BE9C-40CA-94AC-D5474D776F95}"/>
                  </a:ext>
                </a:extLst>
              </p:cNvPr>
              <p:cNvSpPr>
                <a:spLocks noChangeArrowheads="1"/>
              </p:cNvSpPr>
              <p:nvPr userDrawn="1"/>
            </p:nvSpPr>
            <p:spPr bwMode="auto">
              <a:xfrm>
                <a:off x="5207"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4" name="Oval 1008">
                <a:extLst>
                  <a:ext uri="{FF2B5EF4-FFF2-40B4-BE49-F238E27FC236}">
                    <a16:creationId xmlns:a16="http://schemas.microsoft.com/office/drawing/2014/main" id="{FDC82CCB-30F2-4DD0-98EF-1368AD0C9539}"/>
                  </a:ext>
                </a:extLst>
              </p:cNvPr>
              <p:cNvSpPr>
                <a:spLocks noChangeArrowheads="1"/>
              </p:cNvSpPr>
              <p:nvPr userDrawn="1"/>
            </p:nvSpPr>
            <p:spPr bwMode="auto">
              <a:xfrm>
                <a:off x="5082"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5" name="Oval 1009">
                <a:extLst>
                  <a:ext uri="{FF2B5EF4-FFF2-40B4-BE49-F238E27FC236}">
                    <a16:creationId xmlns:a16="http://schemas.microsoft.com/office/drawing/2014/main" id="{48892F75-94A0-4254-8475-301C403A6D55}"/>
                  </a:ext>
                </a:extLst>
              </p:cNvPr>
              <p:cNvSpPr>
                <a:spLocks noChangeArrowheads="1"/>
              </p:cNvSpPr>
              <p:nvPr userDrawn="1"/>
            </p:nvSpPr>
            <p:spPr bwMode="auto">
              <a:xfrm>
                <a:off x="1257" y="1767"/>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6" name="Oval 1010">
                <a:extLst>
                  <a:ext uri="{FF2B5EF4-FFF2-40B4-BE49-F238E27FC236}">
                    <a16:creationId xmlns:a16="http://schemas.microsoft.com/office/drawing/2014/main" id="{F6C15404-F6AB-48E1-8EFA-AC536AD9880B}"/>
                  </a:ext>
                </a:extLst>
              </p:cNvPr>
              <p:cNvSpPr>
                <a:spLocks noChangeArrowheads="1"/>
              </p:cNvSpPr>
              <p:nvPr userDrawn="1"/>
            </p:nvSpPr>
            <p:spPr bwMode="auto">
              <a:xfrm>
                <a:off x="1140"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7" name="Oval 1011">
                <a:extLst>
                  <a:ext uri="{FF2B5EF4-FFF2-40B4-BE49-F238E27FC236}">
                    <a16:creationId xmlns:a16="http://schemas.microsoft.com/office/drawing/2014/main" id="{6F0748E6-4550-4289-A327-D9D1FB3B1F3A}"/>
                  </a:ext>
                </a:extLst>
              </p:cNvPr>
              <p:cNvSpPr>
                <a:spLocks noChangeArrowheads="1"/>
              </p:cNvSpPr>
              <p:nvPr userDrawn="1"/>
            </p:nvSpPr>
            <p:spPr bwMode="auto">
              <a:xfrm>
                <a:off x="1015"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8" name="Oval 1012">
                <a:extLst>
                  <a:ext uri="{FF2B5EF4-FFF2-40B4-BE49-F238E27FC236}">
                    <a16:creationId xmlns:a16="http://schemas.microsoft.com/office/drawing/2014/main" id="{0FAFB2E6-AD82-4C23-B690-9AEB309BE9BF}"/>
                  </a:ext>
                </a:extLst>
              </p:cNvPr>
              <p:cNvSpPr>
                <a:spLocks noChangeArrowheads="1"/>
              </p:cNvSpPr>
              <p:nvPr userDrawn="1"/>
            </p:nvSpPr>
            <p:spPr bwMode="auto">
              <a:xfrm>
                <a:off x="890"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9" name="Oval 1013">
                <a:extLst>
                  <a:ext uri="{FF2B5EF4-FFF2-40B4-BE49-F238E27FC236}">
                    <a16:creationId xmlns:a16="http://schemas.microsoft.com/office/drawing/2014/main" id="{F9AE0830-1628-45BD-ACC2-1F64FADEA84B}"/>
                  </a:ext>
                </a:extLst>
              </p:cNvPr>
              <p:cNvSpPr>
                <a:spLocks noChangeArrowheads="1"/>
              </p:cNvSpPr>
              <p:nvPr userDrawn="1"/>
            </p:nvSpPr>
            <p:spPr bwMode="auto">
              <a:xfrm>
                <a:off x="765"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0" name="Oval 1014">
                <a:extLst>
                  <a:ext uri="{FF2B5EF4-FFF2-40B4-BE49-F238E27FC236}">
                    <a16:creationId xmlns:a16="http://schemas.microsoft.com/office/drawing/2014/main" id="{2D595F2E-882F-45D1-9A02-B2620AC165A0}"/>
                  </a:ext>
                </a:extLst>
              </p:cNvPr>
              <p:cNvSpPr>
                <a:spLocks noChangeArrowheads="1"/>
              </p:cNvSpPr>
              <p:nvPr userDrawn="1"/>
            </p:nvSpPr>
            <p:spPr bwMode="auto">
              <a:xfrm>
                <a:off x="647"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1" name="Oval 1015">
                <a:extLst>
                  <a:ext uri="{FF2B5EF4-FFF2-40B4-BE49-F238E27FC236}">
                    <a16:creationId xmlns:a16="http://schemas.microsoft.com/office/drawing/2014/main" id="{D32A9BB5-E16E-47F0-8282-D6E4A7E4DD53}"/>
                  </a:ext>
                </a:extLst>
              </p:cNvPr>
              <p:cNvSpPr>
                <a:spLocks noChangeArrowheads="1"/>
              </p:cNvSpPr>
              <p:nvPr userDrawn="1"/>
            </p:nvSpPr>
            <p:spPr bwMode="auto">
              <a:xfrm>
                <a:off x="7060"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2" name="Oval 1016">
                <a:extLst>
                  <a:ext uri="{FF2B5EF4-FFF2-40B4-BE49-F238E27FC236}">
                    <a16:creationId xmlns:a16="http://schemas.microsoft.com/office/drawing/2014/main" id="{361F3687-0521-42EC-AE1D-4D1D0AF53B17}"/>
                  </a:ext>
                </a:extLst>
              </p:cNvPr>
              <p:cNvSpPr>
                <a:spLocks noChangeArrowheads="1"/>
              </p:cNvSpPr>
              <p:nvPr userDrawn="1"/>
            </p:nvSpPr>
            <p:spPr bwMode="auto">
              <a:xfrm>
                <a:off x="6935"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3" name="Oval 1017">
                <a:extLst>
                  <a:ext uri="{FF2B5EF4-FFF2-40B4-BE49-F238E27FC236}">
                    <a16:creationId xmlns:a16="http://schemas.microsoft.com/office/drawing/2014/main" id="{347D0F41-ED82-490B-879D-4C8DE541C9A6}"/>
                  </a:ext>
                </a:extLst>
              </p:cNvPr>
              <p:cNvSpPr>
                <a:spLocks noChangeArrowheads="1"/>
              </p:cNvSpPr>
              <p:nvPr userDrawn="1"/>
            </p:nvSpPr>
            <p:spPr bwMode="auto">
              <a:xfrm>
                <a:off x="6810" y="1641"/>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4" name="Oval 1018">
                <a:extLst>
                  <a:ext uri="{FF2B5EF4-FFF2-40B4-BE49-F238E27FC236}">
                    <a16:creationId xmlns:a16="http://schemas.microsoft.com/office/drawing/2014/main" id="{1290BA2D-D2C3-4714-9F2B-EB2DD88C3384}"/>
                  </a:ext>
                </a:extLst>
              </p:cNvPr>
              <p:cNvSpPr>
                <a:spLocks noChangeArrowheads="1"/>
              </p:cNvSpPr>
              <p:nvPr userDrawn="1"/>
            </p:nvSpPr>
            <p:spPr bwMode="auto">
              <a:xfrm>
                <a:off x="6693" y="1641"/>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5" name="Oval 1019">
                <a:extLst>
                  <a:ext uri="{FF2B5EF4-FFF2-40B4-BE49-F238E27FC236}">
                    <a16:creationId xmlns:a16="http://schemas.microsoft.com/office/drawing/2014/main" id="{CC134CA1-429C-4125-88A8-2CD42B379F28}"/>
                  </a:ext>
                </a:extLst>
              </p:cNvPr>
              <p:cNvSpPr>
                <a:spLocks noChangeArrowheads="1"/>
              </p:cNvSpPr>
              <p:nvPr userDrawn="1"/>
            </p:nvSpPr>
            <p:spPr bwMode="auto">
              <a:xfrm>
                <a:off x="6568" y="1641"/>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6" name="Oval 1020">
                <a:extLst>
                  <a:ext uri="{FF2B5EF4-FFF2-40B4-BE49-F238E27FC236}">
                    <a16:creationId xmlns:a16="http://schemas.microsoft.com/office/drawing/2014/main" id="{11C2311B-EFE1-4645-8570-A116E0D5294C}"/>
                  </a:ext>
                </a:extLst>
              </p:cNvPr>
              <p:cNvSpPr>
                <a:spLocks noChangeArrowheads="1"/>
              </p:cNvSpPr>
              <p:nvPr userDrawn="1"/>
            </p:nvSpPr>
            <p:spPr bwMode="auto">
              <a:xfrm>
                <a:off x="6443" y="1641"/>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7" name="Oval 1021">
                <a:extLst>
                  <a:ext uri="{FF2B5EF4-FFF2-40B4-BE49-F238E27FC236}">
                    <a16:creationId xmlns:a16="http://schemas.microsoft.com/office/drawing/2014/main" id="{93E32ADA-9017-41E5-9281-25665877664F}"/>
                  </a:ext>
                </a:extLst>
              </p:cNvPr>
              <p:cNvSpPr>
                <a:spLocks noChangeArrowheads="1"/>
              </p:cNvSpPr>
              <p:nvPr userDrawn="1"/>
            </p:nvSpPr>
            <p:spPr bwMode="auto">
              <a:xfrm>
                <a:off x="6318"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8" name="Oval 1022">
                <a:extLst>
                  <a:ext uri="{FF2B5EF4-FFF2-40B4-BE49-F238E27FC236}">
                    <a16:creationId xmlns:a16="http://schemas.microsoft.com/office/drawing/2014/main" id="{56AC5EA3-5AEE-45C7-BE94-BE3FFCB7AA22}"/>
                  </a:ext>
                </a:extLst>
              </p:cNvPr>
              <p:cNvSpPr>
                <a:spLocks noChangeArrowheads="1"/>
              </p:cNvSpPr>
              <p:nvPr userDrawn="1"/>
            </p:nvSpPr>
            <p:spPr bwMode="auto">
              <a:xfrm>
                <a:off x="6193"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9" name="Oval 1023">
                <a:extLst>
                  <a:ext uri="{FF2B5EF4-FFF2-40B4-BE49-F238E27FC236}">
                    <a16:creationId xmlns:a16="http://schemas.microsoft.com/office/drawing/2014/main" id="{2C9FA7F6-65B3-419C-B5E5-709C7B892BC9}"/>
                  </a:ext>
                </a:extLst>
              </p:cNvPr>
              <p:cNvSpPr>
                <a:spLocks noChangeArrowheads="1"/>
              </p:cNvSpPr>
              <p:nvPr userDrawn="1"/>
            </p:nvSpPr>
            <p:spPr bwMode="auto">
              <a:xfrm>
                <a:off x="6075"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0" name="Oval 1024">
                <a:extLst>
                  <a:ext uri="{FF2B5EF4-FFF2-40B4-BE49-F238E27FC236}">
                    <a16:creationId xmlns:a16="http://schemas.microsoft.com/office/drawing/2014/main" id="{5EFF0ECF-36E3-4637-9F8C-EAC23A9CBD0E}"/>
                  </a:ext>
                </a:extLst>
              </p:cNvPr>
              <p:cNvSpPr>
                <a:spLocks noChangeArrowheads="1"/>
              </p:cNvSpPr>
              <p:nvPr userDrawn="1"/>
            </p:nvSpPr>
            <p:spPr bwMode="auto">
              <a:xfrm>
                <a:off x="5950"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1" name="Oval 1025">
                <a:extLst>
                  <a:ext uri="{FF2B5EF4-FFF2-40B4-BE49-F238E27FC236}">
                    <a16:creationId xmlns:a16="http://schemas.microsoft.com/office/drawing/2014/main" id="{66973555-1621-4756-AC15-287470F61E6B}"/>
                  </a:ext>
                </a:extLst>
              </p:cNvPr>
              <p:cNvSpPr>
                <a:spLocks noChangeArrowheads="1"/>
              </p:cNvSpPr>
              <p:nvPr userDrawn="1"/>
            </p:nvSpPr>
            <p:spPr bwMode="auto">
              <a:xfrm>
                <a:off x="5825"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2" name="Oval 1026">
                <a:extLst>
                  <a:ext uri="{FF2B5EF4-FFF2-40B4-BE49-F238E27FC236}">
                    <a16:creationId xmlns:a16="http://schemas.microsoft.com/office/drawing/2014/main" id="{F2A88423-2E8D-48FE-AE69-350EC3FABD22}"/>
                  </a:ext>
                </a:extLst>
              </p:cNvPr>
              <p:cNvSpPr>
                <a:spLocks noChangeArrowheads="1"/>
              </p:cNvSpPr>
              <p:nvPr userDrawn="1"/>
            </p:nvSpPr>
            <p:spPr bwMode="auto">
              <a:xfrm>
                <a:off x="5700"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3" name="Oval 1027">
                <a:extLst>
                  <a:ext uri="{FF2B5EF4-FFF2-40B4-BE49-F238E27FC236}">
                    <a16:creationId xmlns:a16="http://schemas.microsoft.com/office/drawing/2014/main" id="{E9EBF50A-D0BB-464E-A52E-8338E0075CAF}"/>
                  </a:ext>
                </a:extLst>
              </p:cNvPr>
              <p:cNvSpPr>
                <a:spLocks noChangeArrowheads="1"/>
              </p:cNvSpPr>
              <p:nvPr userDrawn="1"/>
            </p:nvSpPr>
            <p:spPr bwMode="auto">
              <a:xfrm>
                <a:off x="5582"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4" name="Oval 1028">
                <a:extLst>
                  <a:ext uri="{FF2B5EF4-FFF2-40B4-BE49-F238E27FC236}">
                    <a16:creationId xmlns:a16="http://schemas.microsoft.com/office/drawing/2014/main" id="{03EFDAEE-96B3-4322-B5D2-9B1B1C7A80D6}"/>
                  </a:ext>
                </a:extLst>
              </p:cNvPr>
              <p:cNvSpPr>
                <a:spLocks noChangeArrowheads="1"/>
              </p:cNvSpPr>
              <p:nvPr userDrawn="1"/>
            </p:nvSpPr>
            <p:spPr bwMode="auto">
              <a:xfrm>
                <a:off x="5457"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5" name="Oval 1029">
                <a:extLst>
                  <a:ext uri="{FF2B5EF4-FFF2-40B4-BE49-F238E27FC236}">
                    <a16:creationId xmlns:a16="http://schemas.microsoft.com/office/drawing/2014/main" id="{E38B13CE-16D7-4864-8348-24AB1F190E65}"/>
                  </a:ext>
                </a:extLst>
              </p:cNvPr>
              <p:cNvSpPr>
                <a:spLocks noChangeArrowheads="1"/>
              </p:cNvSpPr>
              <p:nvPr userDrawn="1"/>
            </p:nvSpPr>
            <p:spPr bwMode="auto">
              <a:xfrm>
                <a:off x="5332"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6" name="Oval 1030">
                <a:extLst>
                  <a:ext uri="{FF2B5EF4-FFF2-40B4-BE49-F238E27FC236}">
                    <a16:creationId xmlns:a16="http://schemas.microsoft.com/office/drawing/2014/main" id="{8CADBB82-5B36-4152-B627-851E95EF8C3F}"/>
                  </a:ext>
                </a:extLst>
              </p:cNvPr>
              <p:cNvSpPr>
                <a:spLocks noChangeArrowheads="1"/>
              </p:cNvSpPr>
              <p:nvPr userDrawn="1"/>
            </p:nvSpPr>
            <p:spPr bwMode="auto">
              <a:xfrm>
                <a:off x="5207"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834" name="Group 1232">
              <a:extLst>
                <a:ext uri="{FF2B5EF4-FFF2-40B4-BE49-F238E27FC236}">
                  <a16:creationId xmlns:a16="http://schemas.microsoft.com/office/drawing/2014/main" id="{163954A4-7EB9-4499-AB87-F8937B73D8E9}"/>
                </a:ext>
              </a:extLst>
            </p:cNvPr>
            <p:cNvGrpSpPr>
              <a:grpSpLocks/>
            </p:cNvGrpSpPr>
            <p:nvPr userDrawn="1"/>
          </p:nvGrpSpPr>
          <p:grpSpPr bwMode="auto">
            <a:xfrm>
              <a:off x="647" y="1142"/>
              <a:ext cx="7090" cy="1563"/>
              <a:chOff x="647" y="1142"/>
              <a:chExt cx="7090" cy="1563"/>
            </a:xfrm>
            <a:grpFill/>
          </p:grpSpPr>
          <p:sp>
            <p:nvSpPr>
              <p:cNvPr id="1047" name="Oval 1032">
                <a:extLst>
                  <a:ext uri="{FF2B5EF4-FFF2-40B4-BE49-F238E27FC236}">
                    <a16:creationId xmlns:a16="http://schemas.microsoft.com/office/drawing/2014/main" id="{36FF91C7-96C6-421F-9747-64673E7F53E4}"/>
                  </a:ext>
                </a:extLst>
              </p:cNvPr>
              <p:cNvSpPr>
                <a:spLocks noChangeArrowheads="1"/>
              </p:cNvSpPr>
              <p:nvPr userDrawn="1"/>
            </p:nvSpPr>
            <p:spPr bwMode="auto">
              <a:xfrm>
                <a:off x="5082"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8" name="Oval 1033">
                <a:extLst>
                  <a:ext uri="{FF2B5EF4-FFF2-40B4-BE49-F238E27FC236}">
                    <a16:creationId xmlns:a16="http://schemas.microsoft.com/office/drawing/2014/main" id="{FC37ADA4-0171-4E5A-A449-91244ADE6475}"/>
                  </a:ext>
                </a:extLst>
              </p:cNvPr>
              <p:cNvSpPr>
                <a:spLocks noChangeArrowheads="1"/>
              </p:cNvSpPr>
              <p:nvPr userDrawn="1"/>
            </p:nvSpPr>
            <p:spPr bwMode="auto">
              <a:xfrm>
                <a:off x="1257" y="1641"/>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9" name="Oval 1034">
                <a:extLst>
                  <a:ext uri="{FF2B5EF4-FFF2-40B4-BE49-F238E27FC236}">
                    <a16:creationId xmlns:a16="http://schemas.microsoft.com/office/drawing/2014/main" id="{EA4BBC97-8F06-46DB-8053-FF122AA05B08}"/>
                  </a:ext>
                </a:extLst>
              </p:cNvPr>
              <p:cNvSpPr>
                <a:spLocks noChangeArrowheads="1"/>
              </p:cNvSpPr>
              <p:nvPr userDrawn="1"/>
            </p:nvSpPr>
            <p:spPr bwMode="auto">
              <a:xfrm>
                <a:off x="1140"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0" name="Oval 1035">
                <a:extLst>
                  <a:ext uri="{FF2B5EF4-FFF2-40B4-BE49-F238E27FC236}">
                    <a16:creationId xmlns:a16="http://schemas.microsoft.com/office/drawing/2014/main" id="{932982C9-E779-422B-BAFD-3D7823ADC144}"/>
                  </a:ext>
                </a:extLst>
              </p:cNvPr>
              <p:cNvSpPr>
                <a:spLocks noChangeArrowheads="1"/>
              </p:cNvSpPr>
              <p:nvPr userDrawn="1"/>
            </p:nvSpPr>
            <p:spPr bwMode="auto">
              <a:xfrm>
                <a:off x="1015"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1" name="Oval 1036">
                <a:extLst>
                  <a:ext uri="{FF2B5EF4-FFF2-40B4-BE49-F238E27FC236}">
                    <a16:creationId xmlns:a16="http://schemas.microsoft.com/office/drawing/2014/main" id="{D2595B93-FE39-4ED0-8712-E8E595696AB3}"/>
                  </a:ext>
                </a:extLst>
              </p:cNvPr>
              <p:cNvSpPr>
                <a:spLocks noChangeArrowheads="1"/>
              </p:cNvSpPr>
              <p:nvPr userDrawn="1"/>
            </p:nvSpPr>
            <p:spPr bwMode="auto">
              <a:xfrm>
                <a:off x="890"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2" name="Oval 1037">
                <a:extLst>
                  <a:ext uri="{FF2B5EF4-FFF2-40B4-BE49-F238E27FC236}">
                    <a16:creationId xmlns:a16="http://schemas.microsoft.com/office/drawing/2014/main" id="{CA312536-3ECF-46F8-B5A1-E09414A547D2}"/>
                  </a:ext>
                </a:extLst>
              </p:cNvPr>
              <p:cNvSpPr>
                <a:spLocks noChangeArrowheads="1"/>
              </p:cNvSpPr>
              <p:nvPr userDrawn="1"/>
            </p:nvSpPr>
            <p:spPr bwMode="auto">
              <a:xfrm>
                <a:off x="765"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3" name="Oval 1038">
                <a:extLst>
                  <a:ext uri="{FF2B5EF4-FFF2-40B4-BE49-F238E27FC236}">
                    <a16:creationId xmlns:a16="http://schemas.microsoft.com/office/drawing/2014/main" id="{D7035E52-65C7-47A4-8895-E069AD900597}"/>
                  </a:ext>
                </a:extLst>
              </p:cNvPr>
              <p:cNvSpPr>
                <a:spLocks noChangeArrowheads="1"/>
              </p:cNvSpPr>
              <p:nvPr userDrawn="1"/>
            </p:nvSpPr>
            <p:spPr bwMode="auto">
              <a:xfrm>
                <a:off x="647"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4" name="Oval 1039">
                <a:extLst>
                  <a:ext uri="{FF2B5EF4-FFF2-40B4-BE49-F238E27FC236}">
                    <a16:creationId xmlns:a16="http://schemas.microsoft.com/office/drawing/2014/main" id="{1E0F7AAF-B898-435F-B932-8DC08E2CC60F}"/>
                  </a:ext>
                </a:extLst>
              </p:cNvPr>
              <p:cNvSpPr>
                <a:spLocks noChangeArrowheads="1"/>
              </p:cNvSpPr>
              <p:nvPr userDrawn="1"/>
            </p:nvSpPr>
            <p:spPr bwMode="auto">
              <a:xfrm>
                <a:off x="7060"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5" name="Oval 1040">
                <a:extLst>
                  <a:ext uri="{FF2B5EF4-FFF2-40B4-BE49-F238E27FC236}">
                    <a16:creationId xmlns:a16="http://schemas.microsoft.com/office/drawing/2014/main" id="{11E058DD-100B-407B-93BA-C1EEFA91CA1A}"/>
                  </a:ext>
                </a:extLst>
              </p:cNvPr>
              <p:cNvSpPr>
                <a:spLocks noChangeArrowheads="1"/>
              </p:cNvSpPr>
              <p:nvPr userDrawn="1"/>
            </p:nvSpPr>
            <p:spPr bwMode="auto">
              <a:xfrm>
                <a:off x="6935"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6" name="Oval 1041">
                <a:extLst>
                  <a:ext uri="{FF2B5EF4-FFF2-40B4-BE49-F238E27FC236}">
                    <a16:creationId xmlns:a16="http://schemas.microsoft.com/office/drawing/2014/main" id="{02C6458A-0AD3-4B9F-AD91-DA0E3E52128E}"/>
                  </a:ext>
                </a:extLst>
              </p:cNvPr>
              <p:cNvSpPr>
                <a:spLocks noChangeArrowheads="1"/>
              </p:cNvSpPr>
              <p:nvPr userDrawn="1"/>
            </p:nvSpPr>
            <p:spPr bwMode="auto">
              <a:xfrm>
                <a:off x="6810" y="1514"/>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7" name="Oval 1042">
                <a:extLst>
                  <a:ext uri="{FF2B5EF4-FFF2-40B4-BE49-F238E27FC236}">
                    <a16:creationId xmlns:a16="http://schemas.microsoft.com/office/drawing/2014/main" id="{6A3290D8-7EA7-433C-8B12-4B8177B23351}"/>
                  </a:ext>
                </a:extLst>
              </p:cNvPr>
              <p:cNvSpPr>
                <a:spLocks noChangeArrowheads="1"/>
              </p:cNvSpPr>
              <p:nvPr userDrawn="1"/>
            </p:nvSpPr>
            <p:spPr bwMode="auto">
              <a:xfrm>
                <a:off x="6693" y="1514"/>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8" name="Oval 1043">
                <a:extLst>
                  <a:ext uri="{FF2B5EF4-FFF2-40B4-BE49-F238E27FC236}">
                    <a16:creationId xmlns:a16="http://schemas.microsoft.com/office/drawing/2014/main" id="{77A2B1C3-DEBE-4410-873D-0477FD4E9E1F}"/>
                  </a:ext>
                </a:extLst>
              </p:cNvPr>
              <p:cNvSpPr>
                <a:spLocks noChangeArrowheads="1"/>
              </p:cNvSpPr>
              <p:nvPr userDrawn="1"/>
            </p:nvSpPr>
            <p:spPr bwMode="auto">
              <a:xfrm>
                <a:off x="6568" y="1514"/>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59" name="Oval 1044">
                <a:extLst>
                  <a:ext uri="{FF2B5EF4-FFF2-40B4-BE49-F238E27FC236}">
                    <a16:creationId xmlns:a16="http://schemas.microsoft.com/office/drawing/2014/main" id="{8048EAD0-67A5-4A42-A3D1-723EF4A17AF3}"/>
                  </a:ext>
                </a:extLst>
              </p:cNvPr>
              <p:cNvSpPr>
                <a:spLocks noChangeArrowheads="1"/>
              </p:cNvSpPr>
              <p:nvPr userDrawn="1"/>
            </p:nvSpPr>
            <p:spPr bwMode="auto">
              <a:xfrm>
                <a:off x="6443" y="1514"/>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0" name="Oval 1045">
                <a:extLst>
                  <a:ext uri="{FF2B5EF4-FFF2-40B4-BE49-F238E27FC236}">
                    <a16:creationId xmlns:a16="http://schemas.microsoft.com/office/drawing/2014/main" id="{5FEAAC20-5AA9-48A2-B0E8-41D0CD4E135D}"/>
                  </a:ext>
                </a:extLst>
              </p:cNvPr>
              <p:cNvSpPr>
                <a:spLocks noChangeArrowheads="1"/>
              </p:cNvSpPr>
              <p:nvPr userDrawn="1"/>
            </p:nvSpPr>
            <p:spPr bwMode="auto">
              <a:xfrm>
                <a:off x="6318"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1" name="Oval 1046">
                <a:extLst>
                  <a:ext uri="{FF2B5EF4-FFF2-40B4-BE49-F238E27FC236}">
                    <a16:creationId xmlns:a16="http://schemas.microsoft.com/office/drawing/2014/main" id="{D4291462-52C0-4C10-A6BE-665EC01FD6CF}"/>
                  </a:ext>
                </a:extLst>
              </p:cNvPr>
              <p:cNvSpPr>
                <a:spLocks noChangeArrowheads="1"/>
              </p:cNvSpPr>
              <p:nvPr userDrawn="1"/>
            </p:nvSpPr>
            <p:spPr bwMode="auto">
              <a:xfrm>
                <a:off x="6193"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2" name="Oval 1047">
                <a:extLst>
                  <a:ext uri="{FF2B5EF4-FFF2-40B4-BE49-F238E27FC236}">
                    <a16:creationId xmlns:a16="http://schemas.microsoft.com/office/drawing/2014/main" id="{D29B96B4-BCDF-47A1-BD4E-56F183696AA3}"/>
                  </a:ext>
                </a:extLst>
              </p:cNvPr>
              <p:cNvSpPr>
                <a:spLocks noChangeArrowheads="1"/>
              </p:cNvSpPr>
              <p:nvPr userDrawn="1"/>
            </p:nvSpPr>
            <p:spPr bwMode="auto">
              <a:xfrm>
                <a:off x="6075"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3" name="Oval 1048">
                <a:extLst>
                  <a:ext uri="{FF2B5EF4-FFF2-40B4-BE49-F238E27FC236}">
                    <a16:creationId xmlns:a16="http://schemas.microsoft.com/office/drawing/2014/main" id="{4E6CBAE5-B67C-4199-ADAE-D6304F106A1F}"/>
                  </a:ext>
                </a:extLst>
              </p:cNvPr>
              <p:cNvSpPr>
                <a:spLocks noChangeArrowheads="1"/>
              </p:cNvSpPr>
              <p:nvPr userDrawn="1"/>
            </p:nvSpPr>
            <p:spPr bwMode="auto">
              <a:xfrm>
                <a:off x="5950"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4" name="Oval 1049">
                <a:extLst>
                  <a:ext uri="{FF2B5EF4-FFF2-40B4-BE49-F238E27FC236}">
                    <a16:creationId xmlns:a16="http://schemas.microsoft.com/office/drawing/2014/main" id="{2D077710-DFFC-4C96-9901-E1B91659C622}"/>
                  </a:ext>
                </a:extLst>
              </p:cNvPr>
              <p:cNvSpPr>
                <a:spLocks noChangeArrowheads="1"/>
              </p:cNvSpPr>
              <p:nvPr userDrawn="1"/>
            </p:nvSpPr>
            <p:spPr bwMode="auto">
              <a:xfrm>
                <a:off x="5825"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5" name="Oval 1050">
                <a:extLst>
                  <a:ext uri="{FF2B5EF4-FFF2-40B4-BE49-F238E27FC236}">
                    <a16:creationId xmlns:a16="http://schemas.microsoft.com/office/drawing/2014/main" id="{FE3429D8-589B-4D43-91A4-F043CF3A3C4F}"/>
                  </a:ext>
                </a:extLst>
              </p:cNvPr>
              <p:cNvSpPr>
                <a:spLocks noChangeArrowheads="1"/>
              </p:cNvSpPr>
              <p:nvPr userDrawn="1"/>
            </p:nvSpPr>
            <p:spPr bwMode="auto">
              <a:xfrm>
                <a:off x="5700"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6" name="Oval 1051">
                <a:extLst>
                  <a:ext uri="{FF2B5EF4-FFF2-40B4-BE49-F238E27FC236}">
                    <a16:creationId xmlns:a16="http://schemas.microsoft.com/office/drawing/2014/main" id="{2FB83977-355D-467D-AFA1-D1A57BDE84ED}"/>
                  </a:ext>
                </a:extLst>
              </p:cNvPr>
              <p:cNvSpPr>
                <a:spLocks noChangeArrowheads="1"/>
              </p:cNvSpPr>
              <p:nvPr userDrawn="1"/>
            </p:nvSpPr>
            <p:spPr bwMode="auto">
              <a:xfrm>
                <a:off x="5582"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7" name="Oval 1052">
                <a:extLst>
                  <a:ext uri="{FF2B5EF4-FFF2-40B4-BE49-F238E27FC236}">
                    <a16:creationId xmlns:a16="http://schemas.microsoft.com/office/drawing/2014/main" id="{DAB4BC7E-F754-4E36-848F-E9AE69675DF0}"/>
                  </a:ext>
                </a:extLst>
              </p:cNvPr>
              <p:cNvSpPr>
                <a:spLocks noChangeArrowheads="1"/>
              </p:cNvSpPr>
              <p:nvPr userDrawn="1"/>
            </p:nvSpPr>
            <p:spPr bwMode="auto">
              <a:xfrm>
                <a:off x="5457"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8" name="Oval 1053">
                <a:extLst>
                  <a:ext uri="{FF2B5EF4-FFF2-40B4-BE49-F238E27FC236}">
                    <a16:creationId xmlns:a16="http://schemas.microsoft.com/office/drawing/2014/main" id="{2C0F1FBA-3B43-42C3-8225-00C9C709064D}"/>
                  </a:ext>
                </a:extLst>
              </p:cNvPr>
              <p:cNvSpPr>
                <a:spLocks noChangeArrowheads="1"/>
              </p:cNvSpPr>
              <p:nvPr userDrawn="1"/>
            </p:nvSpPr>
            <p:spPr bwMode="auto">
              <a:xfrm>
                <a:off x="5332"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9" name="Oval 1054">
                <a:extLst>
                  <a:ext uri="{FF2B5EF4-FFF2-40B4-BE49-F238E27FC236}">
                    <a16:creationId xmlns:a16="http://schemas.microsoft.com/office/drawing/2014/main" id="{8280EF57-D2B1-42D3-ACE4-834F5ABD1A20}"/>
                  </a:ext>
                </a:extLst>
              </p:cNvPr>
              <p:cNvSpPr>
                <a:spLocks noChangeArrowheads="1"/>
              </p:cNvSpPr>
              <p:nvPr userDrawn="1"/>
            </p:nvSpPr>
            <p:spPr bwMode="auto">
              <a:xfrm>
                <a:off x="5207"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0" name="Oval 1055">
                <a:extLst>
                  <a:ext uri="{FF2B5EF4-FFF2-40B4-BE49-F238E27FC236}">
                    <a16:creationId xmlns:a16="http://schemas.microsoft.com/office/drawing/2014/main" id="{BE6DB9F4-D6A0-45AF-BD57-E026BD35F32A}"/>
                  </a:ext>
                </a:extLst>
              </p:cNvPr>
              <p:cNvSpPr>
                <a:spLocks noChangeArrowheads="1"/>
              </p:cNvSpPr>
              <p:nvPr userDrawn="1"/>
            </p:nvSpPr>
            <p:spPr bwMode="auto">
              <a:xfrm>
                <a:off x="5082"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1" name="Oval 1056">
                <a:extLst>
                  <a:ext uri="{FF2B5EF4-FFF2-40B4-BE49-F238E27FC236}">
                    <a16:creationId xmlns:a16="http://schemas.microsoft.com/office/drawing/2014/main" id="{7781C7D7-985C-4503-ACD3-04F5D4292FE5}"/>
                  </a:ext>
                </a:extLst>
              </p:cNvPr>
              <p:cNvSpPr>
                <a:spLocks noChangeArrowheads="1"/>
              </p:cNvSpPr>
              <p:nvPr userDrawn="1"/>
            </p:nvSpPr>
            <p:spPr bwMode="auto">
              <a:xfrm>
                <a:off x="1257" y="1514"/>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2" name="Oval 1057">
                <a:extLst>
                  <a:ext uri="{FF2B5EF4-FFF2-40B4-BE49-F238E27FC236}">
                    <a16:creationId xmlns:a16="http://schemas.microsoft.com/office/drawing/2014/main" id="{94FA9C30-0740-4459-A6BD-73C822E50D3B}"/>
                  </a:ext>
                </a:extLst>
              </p:cNvPr>
              <p:cNvSpPr>
                <a:spLocks noChangeArrowheads="1"/>
              </p:cNvSpPr>
              <p:nvPr userDrawn="1"/>
            </p:nvSpPr>
            <p:spPr bwMode="auto">
              <a:xfrm>
                <a:off x="1140"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3" name="Oval 1058">
                <a:extLst>
                  <a:ext uri="{FF2B5EF4-FFF2-40B4-BE49-F238E27FC236}">
                    <a16:creationId xmlns:a16="http://schemas.microsoft.com/office/drawing/2014/main" id="{B4531C4E-9448-4887-B7B8-07DF8D3E64B9}"/>
                  </a:ext>
                </a:extLst>
              </p:cNvPr>
              <p:cNvSpPr>
                <a:spLocks noChangeArrowheads="1"/>
              </p:cNvSpPr>
              <p:nvPr userDrawn="1"/>
            </p:nvSpPr>
            <p:spPr bwMode="auto">
              <a:xfrm>
                <a:off x="1015"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4" name="Oval 1059">
                <a:extLst>
                  <a:ext uri="{FF2B5EF4-FFF2-40B4-BE49-F238E27FC236}">
                    <a16:creationId xmlns:a16="http://schemas.microsoft.com/office/drawing/2014/main" id="{85EC449A-5284-4553-A25A-F918AA058745}"/>
                  </a:ext>
                </a:extLst>
              </p:cNvPr>
              <p:cNvSpPr>
                <a:spLocks noChangeArrowheads="1"/>
              </p:cNvSpPr>
              <p:nvPr userDrawn="1"/>
            </p:nvSpPr>
            <p:spPr bwMode="auto">
              <a:xfrm>
                <a:off x="890"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5" name="Oval 1060">
                <a:extLst>
                  <a:ext uri="{FF2B5EF4-FFF2-40B4-BE49-F238E27FC236}">
                    <a16:creationId xmlns:a16="http://schemas.microsoft.com/office/drawing/2014/main" id="{BE08AA73-3D9E-46EF-AD5E-B16E9EA29729}"/>
                  </a:ext>
                </a:extLst>
              </p:cNvPr>
              <p:cNvSpPr>
                <a:spLocks noChangeArrowheads="1"/>
              </p:cNvSpPr>
              <p:nvPr userDrawn="1"/>
            </p:nvSpPr>
            <p:spPr bwMode="auto">
              <a:xfrm>
                <a:off x="765"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6" name="Oval 1061">
                <a:extLst>
                  <a:ext uri="{FF2B5EF4-FFF2-40B4-BE49-F238E27FC236}">
                    <a16:creationId xmlns:a16="http://schemas.microsoft.com/office/drawing/2014/main" id="{63A9AAD5-CD45-4CEB-8809-67C5617E03DD}"/>
                  </a:ext>
                </a:extLst>
              </p:cNvPr>
              <p:cNvSpPr>
                <a:spLocks noChangeArrowheads="1"/>
              </p:cNvSpPr>
              <p:nvPr userDrawn="1"/>
            </p:nvSpPr>
            <p:spPr bwMode="auto">
              <a:xfrm>
                <a:off x="647"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7" name="Oval 1062">
                <a:extLst>
                  <a:ext uri="{FF2B5EF4-FFF2-40B4-BE49-F238E27FC236}">
                    <a16:creationId xmlns:a16="http://schemas.microsoft.com/office/drawing/2014/main" id="{6F519052-64E7-4A02-97D3-550EF90F0D3F}"/>
                  </a:ext>
                </a:extLst>
              </p:cNvPr>
              <p:cNvSpPr>
                <a:spLocks noChangeArrowheads="1"/>
              </p:cNvSpPr>
              <p:nvPr userDrawn="1"/>
            </p:nvSpPr>
            <p:spPr bwMode="auto">
              <a:xfrm>
                <a:off x="7060"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8" name="Oval 1063">
                <a:extLst>
                  <a:ext uri="{FF2B5EF4-FFF2-40B4-BE49-F238E27FC236}">
                    <a16:creationId xmlns:a16="http://schemas.microsoft.com/office/drawing/2014/main" id="{4D3236F4-1066-4649-9DE1-0EEB4686F065}"/>
                  </a:ext>
                </a:extLst>
              </p:cNvPr>
              <p:cNvSpPr>
                <a:spLocks noChangeArrowheads="1"/>
              </p:cNvSpPr>
              <p:nvPr userDrawn="1"/>
            </p:nvSpPr>
            <p:spPr bwMode="auto">
              <a:xfrm>
                <a:off x="6935"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79" name="Oval 1064">
                <a:extLst>
                  <a:ext uri="{FF2B5EF4-FFF2-40B4-BE49-F238E27FC236}">
                    <a16:creationId xmlns:a16="http://schemas.microsoft.com/office/drawing/2014/main" id="{B0A84634-D550-4BE1-873E-27EE374A1868}"/>
                  </a:ext>
                </a:extLst>
              </p:cNvPr>
              <p:cNvSpPr>
                <a:spLocks noChangeArrowheads="1"/>
              </p:cNvSpPr>
              <p:nvPr userDrawn="1"/>
            </p:nvSpPr>
            <p:spPr bwMode="auto">
              <a:xfrm>
                <a:off x="6810" y="1388"/>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0" name="Oval 1065">
                <a:extLst>
                  <a:ext uri="{FF2B5EF4-FFF2-40B4-BE49-F238E27FC236}">
                    <a16:creationId xmlns:a16="http://schemas.microsoft.com/office/drawing/2014/main" id="{6E8743A1-5430-4445-9F26-935092700B19}"/>
                  </a:ext>
                </a:extLst>
              </p:cNvPr>
              <p:cNvSpPr>
                <a:spLocks noChangeArrowheads="1"/>
              </p:cNvSpPr>
              <p:nvPr userDrawn="1"/>
            </p:nvSpPr>
            <p:spPr bwMode="auto">
              <a:xfrm>
                <a:off x="6693" y="138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1" name="Oval 1066">
                <a:extLst>
                  <a:ext uri="{FF2B5EF4-FFF2-40B4-BE49-F238E27FC236}">
                    <a16:creationId xmlns:a16="http://schemas.microsoft.com/office/drawing/2014/main" id="{93D7F122-11C0-4A51-BF51-B13A157460DF}"/>
                  </a:ext>
                </a:extLst>
              </p:cNvPr>
              <p:cNvSpPr>
                <a:spLocks noChangeArrowheads="1"/>
              </p:cNvSpPr>
              <p:nvPr userDrawn="1"/>
            </p:nvSpPr>
            <p:spPr bwMode="auto">
              <a:xfrm>
                <a:off x="6568" y="138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2" name="Oval 1067">
                <a:extLst>
                  <a:ext uri="{FF2B5EF4-FFF2-40B4-BE49-F238E27FC236}">
                    <a16:creationId xmlns:a16="http://schemas.microsoft.com/office/drawing/2014/main" id="{E2BFE76F-ECED-427B-B898-80AB477B0CA0}"/>
                  </a:ext>
                </a:extLst>
              </p:cNvPr>
              <p:cNvSpPr>
                <a:spLocks noChangeArrowheads="1"/>
              </p:cNvSpPr>
              <p:nvPr userDrawn="1"/>
            </p:nvSpPr>
            <p:spPr bwMode="auto">
              <a:xfrm>
                <a:off x="6443" y="138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3" name="Oval 1068">
                <a:extLst>
                  <a:ext uri="{FF2B5EF4-FFF2-40B4-BE49-F238E27FC236}">
                    <a16:creationId xmlns:a16="http://schemas.microsoft.com/office/drawing/2014/main" id="{EE91B7CD-7324-4425-B591-C3E506FA0A7F}"/>
                  </a:ext>
                </a:extLst>
              </p:cNvPr>
              <p:cNvSpPr>
                <a:spLocks noChangeArrowheads="1"/>
              </p:cNvSpPr>
              <p:nvPr userDrawn="1"/>
            </p:nvSpPr>
            <p:spPr bwMode="auto">
              <a:xfrm>
                <a:off x="6318"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4" name="Oval 1069">
                <a:extLst>
                  <a:ext uri="{FF2B5EF4-FFF2-40B4-BE49-F238E27FC236}">
                    <a16:creationId xmlns:a16="http://schemas.microsoft.com/office/drawing/2014/main" id="{9109651B-7262-42FE-B555-0DDA0BDA5D17}"/>
                  </a:ext>
                </a:extLst>
              </p:cNvPr>
              <p:cNvSpPr>
                <a:spLocks noChangeArrowheads="1"/>
              </p:cNvSpPr>
              <p:nvPr userDrawn="1"/>
            </p:nvSpPr>
            <p:spPr bwMode="auto">
              <a:xfrm>
                <a:off x="6193"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5" name="Oval 1070">
                <a:extLst>
                  <a:ext uri="{FF2B5EF4-FFF2-40B4-BE49-F238E27FC236}">
                    <a16:creationId xmlns:a16="http://schemas.microsoft.com/office/drawing/2014/main" id="{02E564B6-7EBB-49A5-B0E1-326928820250}"/>
                  </a:ext>
                </a:extLst>
              </p:cNvPr>
              <p:cNvSpPr>
                <a:spLocks noChangeArrowheads="1"/>
              </p:cNvSpPr>
              <p:nvPr userDrawn="1"/>
            </p:nvSpPr>
            <p:spPr bwMode="auto">
              <a:xfrm>
                <a:off x="6075"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6" name="Oval 1071">
                <a:extLst>
                  <a:ext uri="{FF2B5EF4-FFF2-40B4-BE49-F238E27FC236}">
                    <a16:creationId xmlns:a16="http://schemas.microsoft.com/office/drawing/2014/main" id="{1451E1EC-5BA5-4B6D-8405-CADB31967FC8}"/>
                  </a:ext>
                </a:extLst>
              </p:cNvPr>
              <p:cNvSpPr>
                <a:spLocks noChangeArrowheads="1"/>
              </p:cNvSpPr>
              <p:nvPr userDrawn="1"/>
            </p:nvSpPr>
            <p:spPr bwMode="auto">
              <a:xfrm>
                <a:off x="5950"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7" name="Oval 1072">
                <a:extLst>
                  <a:ext uri="{FF2B5EF4-FFF2-40B4-BE49-F238E27FC236}">
                    <a16:creationId xmlns:a16="http://schemas.microsoft.com/office/drawing/2014/main" id="{C625AB4B-CE9D-472D-AE5D-83D47D4D6271}"/>
                  </a:ext>
                </a:extLst>
              </p:cNvPr>
              <p:cNvSpPr>
                <a:spLocks noChangeArrowheads="1"/>
              </p:cNvSpPr>
              <p:nvPr userDrawn="1"/>
            </p:nvSpPr>
            <p:spPr bwMode="auto">
              <a:xfrm>
                <a:off x="5825"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8" name="Oval 1073">
                <a:extLst>
                  <a:ext uri="{FF2B5EF4-FFF2-40B4-BE49-F238E27FC236}">
                    <a16:creationId xmlns:a16="http://schemas.microsoft.com/office/drawing/2014/main" id="{F1203C18-947F-4392-9596-4CECF139A759}"/>
                  </a:ext>
                </a:extLst>
              </p:cNvPr>
              <p:cNvSpPr>
                <a:spLocks noChangeArrowheads="1"/>
              </p:cNvSpPr>
              <p:nvPr userDrawn="1"/>
            </p:nvSpPr>
            <p:spPr bwMode="auto">
              <a:xfrm>
                <a:off x="5700"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9" name="Oval 1074">
                <a:extLst>
                  <a:ext uri="{FF2B5EF4-FFF2-40B4-BE49-F238E27FC236}">
                    <a16:creationId xmlns:a16="http://schemas.microsoft.com/office/drawing/2014/main" id="{20E00031-02EB-4F33-8B3C-9A914884F114}"/>
                  </a:ext>
                </a:extLst>
              </p:cNvPr>
              <p:cNvSpPr>
                <a:spLocks noChangeArrowheads="1"/>
              </p:cNvSpPr>
              <p:nvPr userDrawn="1"/>
            </p:nvSpPr>
            <p:spPr bwMode="auto">
              <a:xfrm>
                <a:off x="5582"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0" name="Oval 1075">
                <a:extLst>
                  <a:ext uri="{FF2B5EF4-FFF2-40B4-BE49-F238E27FC236}">
                    <a16:creationId xmlns:a16="http://schemas.microsoft.com/office/drawing/2014/main" id="{748968E6-9612-41EA-9AFB-78DD2CBC9320}"/>
                  </a:ext>
                </a:extLst>
              </p:cNvPr>
              <p:cNvSpPr>
                <a:spLocks noChangeArrowheads="1"/>
              </p:cNvSpPr>
              <p:nvPr userDrawn="1"/>
            </p:nvSpPr>
            <p:spPr bwMode="auto">
              <a:xfrm>
                <a:off x="5457"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1" name="Oval 1076">
                <a:extLst>
                  <a:ext uri="{FF2B5EF4-FFF2-40B4-BE49-F238E27FC236}">
                    <a16:creationId xmlns:a16="http://schemas.microsoft.com/office/drawing/2014/main" id="{0130291B-0B86-4314-B90F-0490E5BD6FFE}"/>
                  </a:ext>
                </a:extLst>
              </p:cNvPr>
              <p:cNvSpPr>
                <a:spLocks noChangeArrowheads="1"/>
              </p:cNvSpPr>
              <p:nvPr userDrawn="1"/>
            </p:nvSpPr>
            <p:spPr bwMode="auto">
              <a:xfrm>
                <a:off x="5332"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2" name="Oval 1077">
                <a:extLst>
                  <a:ext uri="{FF2B5EF4-FFF2-40B4-BE49-F238E27FC236}">
                    <a16:creationId xmlns:a16="http://schemas.microsoft.com/office/drawing/2014/main" id="{FA372146-8B9F-41C7-A027-D5EA4F4945D3}"/>
                  </a:ext>
                </a:extLst>
              </p:cNvPr>
              <p:cNvSpPr>
                <a:spLocks noChangeArrowheads="1"/>
              </p:cNvSpPr>
              <p:nvPr userDrawn="1"/>
            </p:nvSpPr>
            <p:spPr bwMode="auto">
              <a:xfrm>
                <a:off x="5207"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3" name="Oval 1078">
                <a:extLst>
                  <a:ext uri="{FF2B5EF4-FFF2-40B4-BE49-F238E27FC236}">
                    <a16:creationId xmlns:a16="http://schemas.microsoft.com/office/drawing/2014/main" id="{DCE909BE-FE68-46EF-A521-4BD5E2F5D571}"/>
                  </a:ext>
                </a:extLst>
              </p:cNvPr>
              <p:cNvSpPr>
                <a:spLocks noChangeArrowheads="1"/>
              </p:cNvSpPr>
              <p:nvPr userDrawn="1"/>
            </p:nvSpPr>
            <p:spPr bwMode="auto">
              <a:xfrm>
                <a:off x="5082"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4" name="Oval 1079">
                <a:extLst>
                  <a:ext uri="{FF2B5EF4-FFF2-40B4-BE49-F238E27FC236}">
                    <a16:creationId xmlns:a16="http://schemas.microsoft.com/office/drawing/2014/main" id="{8C9C2C59-06BD-488D-942B-34B2F428E17B}"/>
                  </a:ext>
                </a:extLst>
              </p:cNvPr>
              <p:cNvSpPr>
                <a:spLocks noChangeArrowheads="1"/>
              </p:cNvSpPr>
              <p:nvPr userDrawn="1"/>
            </p:nvSpPr>
            <p:spPr bwMode="auto">
              <a:xfrm>
                <a:off x="1257" y="1388"/>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5" name="Oval 1080">
                <a:extLst>
                  <a:ext uri="{FF2B5EF4-FFF2-40B4-BE49-F238E27FC236}">
                    <a16:creationId xmlns:a16="http://schemas.microsoft.com/office/drawing/2014/main" id="{D9D6F178-852D-46CE-B435-531F8FC84381}"/>
                  </a:ext>
                </a:extLst>
              </p:cNvPr>
              <p:cNvSpPr>
                <a:spLocks noChangeArrowheads="1"/>
              </p:cNvSpPr>
              <p:nvPr userDrawn="1"/>
            </p:nvSpPr>
            <p:spPr bwMode="auto">
              <a:xfrm>
                <a:off x="1140"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6" name="Oval 1081">
                <a:extLst>
                  <a:ext uri="{FF2B5EF4-FFF2-40B4-BE49-F238E27FC236}">
                    <a16:creationId xmlns:a16="http://schemas.microsoft.com/office/drawing/2014/main" id="{8E1AAC8A-78AF-489D-A96C-D29BC1331F38}"/>
                  </a:ext>
                </a:extLst>
              </p:cNvPr>
              <p:cNvSpPr>
                <a:spLocks noChangeArrowheads="1"/>
              </p:cNvSpPr>
              <p:nvPr userDrawn="1"/>
            </p:nvSpPr>
            <p:spPr bwMode="auto">
              <a:xfrm>
                <a:off x="1015"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7" name="Oval 1082">
                <a:extLst>
                  <a:ext uri="{FF2B5EF4-FFF2-40B4-BE49-F238E27FC236}">
                    <a16:creationId xmlns:a16="http://schemas.microsoft.com/office/drawing/2014/main" id="{2940E0CA-9A3E-4BEB-BFFD-CD2238FE0FB5}"/>
                  </a:ext>
                </a:extLst>
              </p:cNvPr>
              <p:cNvSpPr>
                <a:spLocks noChangeArrowheads="1"/>
              </p:cNvSpPr>
              <p:nvPr userDrawn="1"/>
            </p:nvSpPr>
            <p:spPr bwMode="auto">
              <a:xfrm>
                <a:off x="890"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8" name="Oval 1083">
                <a:extLst>
                  <a:ext uri="{FF2B5EF4-FFF2-40B4-BE49-F238E27FC236}">
                    <a16:creationId xmlns:a16="http://schemas.microsoft.com/office/drawing/2014/main" id="{9753AE30-308C-497D-B364-C14AB003EA5A}"/>
                  </a:ext>
                </a:extLst>
              </p:cNvPr>
              <p:cNvSpPr>
                <a:spLocks noChangeArrowheads="1"/>
              </p:cNvSpPr>
              <p:nvPr userDrawn="1"/>
            </p:nvSpPr>
            <p:spPr bwMode="auto">
              <a:xfrm>
                <a:off x="765"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99" name="Oval 1084">
                <a:extLst>
                  <a:ext uri="{FF2B5EF4-FFF2-40B4-BE49-F238E27FC236}">
                    <a16:creationId xmlns:a16="http://schemas.microsoft.com/office/drawing/2014/main" id="{55EF0A33-837A-44D3-8A1D-1D39365680B8}"/>
                  </a:ext>
                </a:extLst>
              </p:cNvPr>
              <p:cNvSpPr>
                <a:spLocks noChangeArrowheads="1"/>
              </p:cNvSpPr>
              <p:nvPr userDrawn="1"/>
            </p:nvSpPr>
            <p:spPr bwMode="auto">
              <a:xfrm>
                <a:off x="647"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0" name="Oval 1085">
                <a:extLst>
                  <a:ext uri="{FF2B5EF4-FFF2-40B4-BE49-F238E27FC236}">
                    <a16:creationId xmlns:a16="http://schemas.microsoft.com/office/drawing/2014/main" id="{E6B279B5-B289-4731-83C1-9F99FC049B80}"/>
                  </a:ext>
                </a:extLst>
              </p:cNvPr>
              <p:cNvSpPr>
                <a:spLocks noChangeArrowheads="1"/>
              </p:cNvSpPr>
              <p:nvPr userDrawn="1"/>
            </p:nvSpPr>
            <p:spPr bwMode="auto">
              <a:xfrm>
                <a:off x="7060"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1" name="Oval 1086">
                <a:extLst>
                  <a:ext uri="{FF2B5EF4-FFF2-40B4-BE49-F238E27FC236}">
                    <a16:creationId xmlns:a16="http://schemas.microsoft.com/office/drawing/2014/main" id="{4849223F-8442-4A32-A60A-A08462541EEF}"/>
                  </a:ext>
                </a:extLst>
              </p:cNvPr>
              <p:cNvSpPr>
                <a:spLocks noChangeArrowheads="1"/>
              </p:cNvSpPr>
              <p:nvPr userDrawn="1"/>
            </p:nvSpPr>
            <p:spPr bwMode="auto">
              <a:xfrm>
                <a:off x="6935"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2" name="Oval 1087">
                <a:extLst>
                  <a:ext uri="{FF2B5EF4-FFF2-40B4-BE49-F238E27FC236}">
                    <a16:creationId xmlns:a16="http://schemas.microsoft.com/office/drawing/2014/main" id="{8FEB1FD7-B862-419D-9BA0-6330963A63B2}"/>
                  </a:ext>
                </a:extLst>
              </p:cNvPr>
              <p:cNvSpPr>
                <a:spLocks noChangeArrowheads="1"/>
              </p:cNvSpPr>
              <p:nvPr userDrawn="1"/>
            </p:nvSpPr>
            <p:spPr bwMode="auto">
              <a:xfrm>
                <a:off x="6810" y="1269"/>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3" name="Oval 1088">
                <a:extLst>
                  <a:ext uri="{FF2B5EF4-FFF2-40B4-BE49-F238E27FC236}">
                    <a16:creationId xmlns:a16="http://schemas.microsoft.com/office/drawing/2014/main" id="{385CCEC6-285D-459B-94C5-B59FAEA6928C}"/>
                  </a:ext>
                </a:extLst>
              </p:cNvPr>
              <p:cNvSpPr>
                <a:spLocks noChangeArrowheads="1"/>
              </p:cNvSpPr>
              <p:nvPr userDrawn="1"/>
            </p:nvSpPr>
            <p:spPr bwMode="auto">
              <a:xfrm>
                <a:off x="6693" y="1269"/>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4" name="Oval 1089">
                <a:extLst>
                  <a:ext uri="{FF2B5EF4-FFF2-40B4-BE49-F238E27FC236}">
                    <a16:creationId xmlns:a16="http://schemas.microsoft.com/office/drawing/2014/main" id="{D478343E-E706-4ACB-B75A-7435632A3A79}"/>
                  </a:ext>
                </a:extLst>
              </p:cNvPr>
              <p:cNvSpPr>
                <a:spLocks noChangeArrowheads="1"/>
              </p:cNvSpPr>
              <p:nvPr userDrawn="1"/>
            </p:nvSpPr>
            <p:spPr bwMode="auto">
              <a:xfrm>
                <a:off x="6568" y="1269"/>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5" name="Oval 1090">
                <a:extLst>
                  <a:ext uri="{FF2B5EF4-FFF2-40B4-BE49-F238E27FC236}">
                    <a16:creationId xmlns:a16="http://schemas.microsoft.com/office/drawing/2014/main" id="{A041774D-9071-45B5-ABCB-F05F6906ECE1}"/>
                  </a:ext>
                </a:extLst>
              </p:cNvPr>
              <p:cNvSpPr>
                <a:spLocks noChangeArrowheads="1"/>
              </p:cNvSpPr>
              <p:nvPr userDrawn="1"/>
            </p:nvSpPr>
            <p:spPr bwMode="auto">
              <a:xfrm>
                <a:off x="6443" y="1269"/>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6" name="Oval 1091">
                <a:extLst>
                  <a:ext uri="{FF2B5EF4-FFF2-40B4-BE49-F238E27FC236}">
                    <a16:creationId xmlns:a16="http://schemas.microsoft.com/office/drawing/2014/main" id="{F8253515-60A2-42A2-800E-1FFBDAD3C3AC}"/>
                  </a:ext>
                </a:extLst>
              </p:cNvPr>
              <p:cNvSpPr>
                <a:spLocks noChangeArrowheads="1"/>
              </p:cNvSpPr>
              <p:nvPr userDrawn="1"/>
            </p:nvSpPr>
            <p:spPr bwMode="auto">
              <a:xfrm>
                <a:off x="6318"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7" name="Oval 1092">
                <a:extLst>
                  <a:ext uri="{FF2B5EF4-FFF2-40B4-BE49-F238E27FC236}">
                    <a16:creationId xmlns:a16="http://schemas.microsoft.com/office/drawing/2014/main" id="{33CFE707-4FC2-4F38-9755-C6BBBFFD38D3}"/>
                  </a:ext>
                </a:extLst>
              </p:cNvPr>
              <p:cNvSpPr>
                <a:spLocks noChangeArrowheads="1"/>
              </p:cNvSpPr>
              <p:nvPr userDrawn="1"/>
            </p:nvSpPr>
            <p:spPr bwMode="auto">
              <a:xfrm>
                <a:off x="6193"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8" name="Oval 1093">
                <a:extLst>
                  <a:ext uri="{FF2B5EF4-FFF2-40B4-BE49-F238E27FC236}">
                    <a16:creationId xmlns:a16="http://schemas.microsoft.com/office/drawing/2014/main" id="{1C3C178E-F4C8-4D90-B787-F920256B6615}"/>
                  </a:ext>
                </a:extLst>
              </p:cNvPr>
              <p:cNvSpPr>
                <a:spLocks noChangeArrowheads="1"/>
              </p:cNvSpPr>
              <p:nvPr userDrawn="1"/>
            </p:nvSpPr>
            <p:spPr bwMode="auto">
              <a:xfrm>
                <a:off x="6075"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09" name="Oval 1094">
                <a:extLst>
                  <a:ext uri="{FF2B5EF4-FFF2-40B4-BE49-F238E27FC236}">
                    <a16:creationId xmlns:a16="http://schemas.microsoft.com/office/drawing/2014/main" id="{D7E43E3D-8F18-4300-87B7-C95499BF2436}"/>
                  </a:ext>
                </a:extLst>
              </p:cNvPr>
              <p:cNvSpPr>
                <a:spLocks noChangeArrowheads="1"/>
              </p:cNvSpPr>
              <p:nvPr userDrawn="1"/>
            </p:nvSpPr>
            <p:spPr bwMode="auto">
              <a:xfrm>
                <a:off x="5950"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0" name="Oval 1095">
                <a:extLst>
                  <a:ext uri="{FF2B5EF4-FFF2-40B4-BE49-F238E27FC236}">
                    <a16:creationId xmlns:a16="http://schemas.microsoft.com/office/drawing/2014/main" id="{47EA2E0E-2FFB-44B6-BB0F-A39EED4D6474}"/>
                  </a:ext>
                </a:extLst>
              </p:cNvPr>
              <p:cNvSpPr>
                <a:spLocks noChangeArrowheads="1"/>
              </p:cNvSpPr>
              <p:nvPr userDrawn="1"/>
            </p:nvSpPr>
            <p:spPr bwMode="auto">
              <a:xfrm>
                <a:off x="5825"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1" name="Oval 1096">
                <a:extLst>
                  <a:ext uri="{FF2B5EF4-FFF2-40B4-BE49-F238E27FC236}">
                    <a16:creationId xmlns:a16="http://schemas.microsoft.com/office/drawing/2014/main" id="{909965C1-641A-44A9-80A1-ABE980384BA2}"/>
                  </a:ext>
                </a:extLst>
              </p:cNvPr>
              <p:cNvSpPr>
                <a:spLocks noChangeArrowheads="1"/>
              </p:cNvSpPr>
              <p:nvPr userDrawn="1"/>
            </p:nvSpPr>
            <p:spPr bwMode="auto">
              <a:xfrm>
                <a:off x="5700"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2" name="Oval 1097">
                <a:extLst>
                  <a:ext uri="{FF2B5EF4-FFF2-40B4-BE49-F238E27FC236}">
                    <a16:creationId xmlns:a16="http://schemas.microsoft.com/office/drawing/2014/main" id="{2F2DF49A-4ED8-40D6-8E30-CBB6F6720DB8}"/>
                  </a:ext>
                </a:extLst>
              </p:cNvPr>
              <p:cNvSpPr>
                <a:spLocks noChangeArrowheads="1"/>
              </p:cNvSpPr>
              <p:nvPr userDrawn="1"/>
            </p:nvSpPr>
            <p:spPr bwMode="auto">
              <a:xfrm>
                <a:off x="5582"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3" name="Oval 1098">
                <a:extLst>
                  <a:ext uri="{FF2B5EF4-FFF2-40B4-BE49-F238E27FC236}">
                    <a16:creationId xmlns:a16="http://schemas.microsoft.com/office/drawing/2014/main" id="{AEDA77F7-F024-476F-9D1D-9A7968515E95}"/>
                  </a:ext>
                </a:extLst>
              </p:cNvPr>
              <p:cNvSpPr>
                <a:spLocks noChangeArrowheads="1"/>
              </p:cNvSpPr>
              <p:nvPr userDrawn="1"/>
            </p:nvSpPr>
            <p:spPr bwMode="auto">
              <a:xfrm>
                <a:off x="5457"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4" name="Oval 1099">
                <a:extLst>
                  <a:ext uri="{FF2B5EF4-FFF2-40B4-BE49-F238E27FC236}">
                    <a16:creationId xmlns:a16="http://schemas.microsoft.com/office/drawing/2014/main" id="{F5FDFF40-10F6-4773-A741-F80D00FC654E}"/>
                  </a:ext>
                </a:extLst>
              </p:cNvPr>
              <p:cNvSpPr>
                <a:spLocks noChangeArrowheads="1"/>
              </p:cNvSpPr>
              <p:nvPr userDrawn="1"/>
            </p:nvSpPr>
            <p:spPr bwMode="auto">
              <a:xfrm>
                <a:off x="5332"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5" name="Oval 1100">
                <a:extLst>
                  <a:ext uri="{FF2B5EF4-FFF2-40B4-BE49-F238E27FC236}">
                    <a16:creationId xmlns:a16="http://schemas.microsoft.com/office/drawing/2014/main" id="{7DDED87A-1E47-4400-A637-FBD24DF3E103}"/>
                  </a:ext>
                </a:extLst>
              </p:cNvPr>
              <p:cNvSpPr>
                <a:spLocks noChangeArrowheads="1"/>
              </p:cNvSpPr>
              <p:nvPr userDrawn="1"/>
            </p:nvSpPr>
            <p:spPr bwMode="auto">
              <a:xfrm>
                <a:off x="5207"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6" name="Oval 1101">
                <a:extLst>
                  <a:ext uri="{FF2B5EF4-FFF2-40B4-BE49-F238E27FC236}">
                    <a16:creationId xmlns:a16="http://schemas.microsoft.com/office/drawing/2014/main" id="{D0077CE5-43A0-4568-B75D-AF2E889F27A7}"/>
                  </a:ext>
                </a:extLst>
              </p:cNvPr>
              <p:cNvSpPr>
                <a:spLocks noChangeArrowheads="1"/>
              </p:cNvSpPr>
              <p:nvPr userDrawn="1"/>
            </p:nvSpPr>
            <p:spPr bwMode="auto">
              <a:xfrm>
                <a:off x="5082"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7" name="Oval 1102">
                <a:extLst>
                  <a:ext uri="{FF2B5EF4-FFF2-40B4-BE49-F238E27FC236}">
                    <a16:creationId xmlns:a16="http://schemas.microsoft.com/office/drawing/2014/main" id="{85116E6B-AC30-46C0-9F76-04921D78D956}"/>
                  </a:ext>
                </a:extLst>
              </p:cNvPr>
              <p:cNvSpPr>
                <a:spLocks noChangeArrowheads="1"/>
              </p:cNvSpPr>
              <p:nvPr userDrawn="1"/>
            </p:nvSpPr>
            <p:spPr bwMode="auto">
              <a:xfrm>
                <a:off x="1257" y="1269"/>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8" name="Oval 1103">
                <a:extLst>
                  <a:ext uri="{FF2B5EF4-FFF2-40B4-BE49-F238E27FC236}">
                    <a16:creationId xmlns:a16="http://schemas.microsoft.com/office/drawing/2014/main" id="{7AFF5244-4D25-4E5E-8B70-5909F6BECAA5}"/>
                  </a:ext>
                </a:extLst>
              </p:cNvPr>
              <p:cNvSpPr>
                <a:spLocks noChangeArrowheads="1"/>
              </p:cNvSpPr>
              <p:nvPr userDrawn="1"/>
            </p:nvSpPr>
            <p:spPr bwMode="auto">
              <a:xfrm>
                <a:off x="1140"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19" name="Oval 1104">
                <a:extLst>
                  <a:ext uri="{FF2B5EF4-FFF2-40B4-BE49-F238E27FC236}">
                    <a16:creationId xmlns:a16="http://schemas.microsoft.com/office/drawing/2014/main" id="{9AAC1D01-6946-4A18-9E22-B4FDB4F07C4B}"/>
                  </a:ext>
                </a:extLst>
              </p:cNvPr>
              <p:cNvSpPr>
                <a:spLocks noChangeArrowheads="1"/>
              </p:cNvSpPr>
              <p:nvPr userDrawn="1"/>
            </p:nvSpPr>
            <p:spPr bwMode="auto">
              <a:xfrm>
                <a:off x="1015"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0" name="Oval 1105">
                <a:extLst>
                  <a:ext uri="{FF2B5EF4-FFF2-40B4-BE49-F238E27FC236}">
                    <a16:creationId xmlns:a16="http://schemas.microsoft.com/office/drawing/2014/main" id="{ABA452AF-E456-457C-872A-0E58AD6E9994}"/>
                  </a:ext>
                </a:extLst>
              </p:cNvPr>
              <p:cNvSpPr>
                <a:spLocks noChangeArrowheads="1"/>
              </p:cNvSpPr>
              <p:nvPr userDrawn="1"/>
            </p:nvSpPr>
            <p:spPr bwMode="auto">
              <a:xfrm>
                <a:off x="890"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1" name="Oval 1106">
                <a:extLst>
                  <a:ext uri="{FF2B5EF4-FFF2-40B4-BE49-F238E27FC236}">
                    <a16:creationId xmlns:a16="http://schemas.microsoft.com/office/drawing/2014/main" id="{C6E88693-DF4E-4317-B9F9-35E0C3865BEE}"/>
                  </a:ext>
                </a:extLst>
              </p:cNvPr>
              <p:cNvSpPr>
                <a:spLocks noChangeArrowheads="1"/>
              </p:cNvSpPr>
              <p:nvPr userDrawn="1"/>
            </p:nvSpPr>
            <p:spPr bwMode="auto">
              <a:xfrm>
                <a:off x="765"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2" name="Oval 1107">
                <a:extLst>
                  <a:ext uri="{FF2B5EF4-FFF2-40B4-BE49-F238E27FC236}">
                    <a16:creationId xmlns:a16="http://schemas.microsoft.com/office/drawing/2014/main" id="{0C9F140B-A136-42FA-B5C6-CB6E50B220A5}"/>
                  </a:ext>
                </a:extLst>
              </p:cNvPr>
              <p:cNvSpPr>
                <a:spLocks noChangeArrowheads="1"/>
              </p:cNvSpPr>
              <p:nvPr userDrawn="1"/>
            </p:nvSpPr>
            <p:spPr bwMode="auto">
              <a:xfrm>
                <a:off x="647"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3" name="Oval 1108">
                <a:extLst>
                  <a:ext uri="{FF2B5EF4-FFF2-40B4-BE49-F238E27FC236}">
                    <a16:creationId xmlns:a16="http://schemas.microsoft.com/office/drawing/2014/main" id="{CF0A82A5-F94E-499E-8E2F-2124B97BE8DB}"/>
                  </a:ext>
                </a:extLst>
              </p:cNvPr>
              <p:cNvSpPr>
                <a:spLocks noChangeArrowheads="1"/>
              </p:cNvSpPr>
              <p:nvPr userDrawn="1"/>
            </p:nvSpPr>
            <p:spPr bwMode="auto">
              <a:xfrm>
                <a:off x="7060"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4" name="Oval 1109">
                <a:extLst>
                  <a:ext uri="{FF2B5EF4-FFF2-40B4-BE49-F238E27FC236}">
                    <a16:creationId xmlns:a16="http://schemas.microsoft.com/office/drawing/2014/main" id="{53D78545-21AF-4118-A9C3-CCC5710B0A2C}"/>
                  </a:ext>
                </a:extLst>
              </p:cNvPr>
              <p:cNvSpPr>
                <a:spLocks noChangeArrowheads="1"/>
              </p:cNvSpPr>
              <p:nvPr userDrawn="1"/>
            </p:nvSpPr>
            <p:spPr bwMode="auto">
              <a:xfrm>
                <a:off x="6935"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5" name="Oval 1110">
                <a:extLst>
                  <a:ext uri="{FF2B5EF4-FFF2-40B4-BE49-F238E27FC236}">
                    <a16:creationId xmlns:a16="http://schemas.microsoft.com/office/drawing/2014/main" id="{CF9952E8-570E-4356-8755-E7AD5CFE29E0}"/>
                  </a:ext>
                </a:extLst>
              </p:cNvPr>
              <p:cNvSpPr>
                <a:spLocks noChangeArrowheads="1"/>
              </p:cNvSpPr>
              <p:nvPr userDrawn="1"/>
            </p:nvSpPr>
            <p:spPr bwMode="auto">
              <a:xfrm>
                <a:off x="6810" y="1142"/>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6" name="Oval 1111">
                <a:extLst>
                  <a:ext uri="{FF2B5EF4-FFF2-40B4-BE49-F238E27FC236}">
                    <a16:creationId xmlns:a16="http://schemas.microsoft.com/office/drawing/2014/main" id="{2C2331DD-5F8D-472B-A214-B476944D798B}"/>
                  </a:ext>
                </a:extLst>
              </p:cNvPr>
              <p:cNvSpPr>
                <a:spLocks noChangeArrowheads="1"/>
              </p:cNvSpPr>
              <p:nvPr userDrawn="1"/>
            </p:nvSpPr>
            <p:spPr bwMode="auto">
              <a:xfrm>
                <a:off x="6693" y="114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7" name="Oval 1112">
                <a:extLst>
                  <a:ext uri="{FF2B5EF4-FFF2-40B4-BE49-F238E27FC236}">
                    <a16:creationId xmlns:a16="http://schemas.microsoft.com/office/drawing/2014/main" id="{A73CAF07-23C7-47F0-A7E6-817A010BFAA2}"/>
                  </a:ext>
                </a:extLst>
              </p:cNvPr>
              <p:cNvSpPr>
                <a:spLocks noChangeArrowheads="1"/>
              </p:cNvSpPr>
              <p:nvPr userDrawn="1"/>
            </p:nvSpPr>
            <p:spPr bwMode="auto">
              <a:xfrm>
                <a:off x="6568" y="114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8" name="Oval 1113">
                <a:extLst>
                  <a:ext uri="{FF2B5EF4-FFF2-40B4-BE49-F238E27FC236}">
                    <a16:creationId xmlns:a16="http://schemas.microsoft.com/office/drawing/2014/main" id="{4AEA7E9D-8561-4878-BE22-8DEBB56C849E}"/>
                  </a:ext>
                </a:extLst>
              </p:cNvPr>
              <p:cNvSpPr>
                <a:spLocks noChangeArrowheads="1"/>
              </p:cNvSpPr>
              <p:nvPr userDrawn="1"/>
            </p:nvSpPr>
            <p:spPr bwMode="auto">
              <a:xfrm>
                <a:off x="6443" y="114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29" name="Oval 1114">
                <a:extLst>
                  <a:ext uri="{FF2B5EF4-FFF2-40B4-BE49-F238E27FC236}">
                    <a16:creationId xmlns:a16="http://schemas.microsoft.com/office/drawing/2014/main" id="{2213524D-BA15-4AED-A753-DFD7FA58B024}"/>
                  </a:ext>
                </a:extLst>
              </p:cNvPr>
              <p:cNvSpPr>
                <a:spLocks noChangeArrowheads="1"/>
              </p:cNvSpPr>
              <p:nvPr userDrawn="1"/>
            </p:nvSpPr>
            <p:spPr bwMode="auto">
              <a:xfrm>
                <a:off x="7678"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0" name="Oval 1115">
                <a:extLst>
                  <a:ext uri="{FF2B5EF4-FFF2-40B4-BE49-F238E27FC236}">
                    <a16:creationId xmlns:a16="http://schemas.microsoft.com/office/drawing/2014/main" id="{5DB2E999-61C0-4BC2-8766-A5254475EADC}"/>
                  </a:ext>
                </a:extLst>
              </p:cNvPr>
              <p:cNvSpPr>
                <a:spLocks noChangeArrowheads="1"/>
              </p:cNvSpPr>
              <p:nvPr userDrawn="1"/>
            </p:nvSpPr>
            <p:spPr bwMode="auto">
              <a:xfrm>
                <a:off x="7553"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1" name="Oval 1116">
                <a:extLst>
                  <a:ext uri="{FF2B5EF4-FFF2-40B4-BE49-F238E27FC236}">
                    <a16:creationId xmlns:a16="http://schemas.microsoft.com/office/drawing/2014/main" id="{5DCB5A26-4CDB-4270-B1BD-1A99A35FEE01}"/>
                  </a:ext>
                </a:extLst>
              </p:cNvPr>
              <p:cNvSpPr>
                <a:spLocks noChangeArrowheads="1"/>
              </p:cNvSpPr>
              <p:nvPr userDrawn="1"/>
            </p:nvSpPr>
            <p:spPr bwMode="auto">
              <a:xfrm>
                <a:off x="7428"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2" name="Oval 1117">
                <a:extLst>
                  <a:ext uri="{FF2B5EF4-FFF2-40B4-BE49-F238E27FC236}">
                    <a16:creationId xmlns:a16="http://schemas.microsoft.com/office/drawing/2014/main" id="{6F974DE0-A761-45D7-8037-2805C468EEEC}"/>
                  </a:ext>
                </a:extLst>
              </p:cNvPr>
              <p:cNvSpPr>
                <a:spLocks noChangeArrowheads="1"/>
              </p:cNvSpPr>
              <p:nvPr userDrawn="1"/>
            </p:nvSpPr>
            <p:spPr bwMode="auto">
              <a:xfrm>
                <a:off x="7303"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3" name="Oval 1118">
                <a:extLst>
                  <a:ext uri="{FF2B5EF4-FFF2-40B4-BE49-F238E27FC236}">
                    <a16:creationId xmlns:a16="http://schemas.microsoft.com/office/drawing/2014/main" id="{3611507C-47A4-4359-BE99-8EC608FD4920}"/>
                  </a:ext>
                </a:extLst>
              </p:cNvPr>
              <p:cNvSpPr>
                <a:spLocks noChangeArrowheads="1"/>
              </p:cNvSpPr>
              <p:nvPr userDrawn="1"/>
            </p:nvSpPr>
            <p:spPr bwMode="auto">
              <a:xfrm>
                <a:off x="7185"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4" name="Oval 1119">
                <a:extLst>
                  <a:ext uri="{FF2B5EF4-FFF2-40B4-BE49-F238E27FC236}">
                    <a16:creationId xmlns:a16="http://schemas.microsoft.com/office/drawing/2014/main" id="{4D41D7F8-823C-4B18-8445-7266460154AE}"/>
                  </a:ext>
                </a:extLst>
              </p:cNvPr>
              <p:cNvSpPr>
                <a:spLocks noChangeArrowheads="1"/>
              </p:cNvSpPr>
              <p:nvPr userDrawn="1"/>
            </p:nvSpPr>
            <p:spPr bwMode="auto">
              <a:xfrm>
                <a:off x="7678"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5" name="Oval 1120">
                <a:extLst>
                  <a:ext uri="{FF2B5EF4-FFF2-40B4-BE49-F238E27FC236}">
                    <a16:creationId xmlns:a16="http://schemas.microsoft.com/office/drawing/2014/main" id="{298F3DD4-5723-4221-97DA-1E4681B1F819}"/>
                  </a:ext>
                </a:extLst>
              </p:cNvPr>
              <p:cNvSpPr>
                <a:spLocks noChangeArrowheads="1"/>
              </p:cNvSpPr>
              <p:nvPr userDrawn="1"/>
            </p:nvSpPr>
            <p:spPr bwMode="auto">
              <a:xfrm>
                <a:off x="7553"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6" name="Oval 1121">
                <a:extLst>
                  <a:ext uri="{FF2B5EF4-FFF2-40B4-BE49-F238E27FC236}">
                    <a16:creationId xmlns:a16="http://schemas.microsoft.com/office/drawing/2014/main" id="{60F65834-7C30-4B52-B877-FF3CCF4112F4}"/>
                  </a:ext>
                </a:extLst>
              </p:cNvPr>
              <p:cNvSpPr>
                <a:spLocks noChangeArrowheads="1"/>
              </p:cNvSpPr>
              <p:nvPr userDrawn="1"/>
            </p:nvSpPr>
            <p:spPr bwMode="auto">
              <a:xfrm>
                <a:off x="7428"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7" name="Oval 1122">
                <a:extLst>
                  <a:ext uri="{FF2B5EF4-FFF2-40B4-BE49-F238E27FC236}">
                    <a16:creationId xmlns:a16="http://schemas.microsoft.com/office/drawing/2014/main" id="{C94C760F-E5CA-4D77-8405-D02925CB6BC6}"/>
                  </a:ext>
                </a:extLst>
              </p:cNvPr>
              <p:cNvSpPr>
                <a:spLocks noChangeArrowheads="1"/>
              </p:cNvSpPr>
              <p:nvPr userDrawn="1"/>
            </p:nvSpPr>
            <p:spPr bwMode="auto">
              <a:xfrm>
                <a:off x="7303"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8" name="Oval 1123">
                <a:extLst>
                  <a:ext uri="{FF2B5EF4-FFF2-40B4-BE49-F238E27FC236}">
                    <a16:creationId xmlns:a16="http://schemas.microsoft.com/office/drawing/2014/main" id="{AA8D352D-1995-4FDA-855C-D17239B227B2}"/>
                  </a:ext>
                </a:extLst>
              </p:cNvPr>
              <p:cNvSpPr>
                <a:spLocks noChangeArrowheads="1"/>
              </p:cNvSpPr>
              <p:nvPr userDrawn="1"/>
            </p:nvSpPr>
            <p:spPr bwMode="auto">
              <a:xfrm>
                <a:off x="7185"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39" name="Oval 1124">
                <a:extLst>
                  <a:ext uri="{FF2B5EF4-FFF2-40B4-BE49-F238E27FC236}">
                    <a16:creationId xmlns:a16="http://schemas.microsoft.com/office/drawing/2014/main" id="{EFD7B511-F044-431F-BD78-7093D249AF92}"/>
                  </a:ext>
                </a:extLst>
              </p:cNvPr>
              <p:cNvSpPr>
                <a:spLocks noChangeArrowheads="1"/>
              </p:cNvSpPr>
              <p:nvPr userDrawn="1"/>
            </p:nvSpPr>
            <p:spPr bwMode="auto">
              <a:xfrm>
                <a:off x="7678"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0" name="Oval 1125">
                <a:extLst>
                  <a:ext uri="{FF2B5EF4-FFF2-40B4-BE49-F238E27FC236}">
                    <a16:creationId xmlns:a16="http://schemas.microsoft.com/office/drawing/2014/main" id="{FC9F7255-CA51-4BE7-AE82-DF69A17ED38E}"/>
                  </a:ext>
                </a:extLst>
              </p:cNvPr>
              <p:cNvSpPr>
                <a:spLocks noChangeArrowheads="1"/>
              </p:cNvSpPr>
              <p:nvPr userDrawn="1"/>
            </p:nvSpPr>
            <p:spPr bwMode="auto">
              <a:xfrm>
                <a:off x="7553"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1" name="Oval 1126">
                <a:extLst>
                  <a:ext uri="{FF2B5EF4-FFF2-40B4-BE49-F238E27FC236}">
                    <a16:creationId xmlns:a16="http://schemas.microsoft.com/office/drawing/2014/main" id="{79C32B95-B341-4404-9146-4907FF285EC9}"/>
                  </a:ext>
                </a:extLst>
              </p:cNvPr>
              <p:cNvSpPr>
                <a:spLocks noChangeArrowheads="1"/>
              </p:cNvSpPr>
              <p:nvPr userDrawn="1"/>
            </p:nvSpPr>
            <p:spPr bwMode="auto">
              <a:xfrm>
                <a:off x="7428"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2" name="Oval 1127">
                <a:extLst>
                  <a:ext uri="{FF2B5EF4-FFF2-40B4-BE49-F238E27FC236}">
                    <a16:creationId xmlns:a16="http://schemas.microsoft.com/office/drawing/2014/main" id="{5E663A12-C7E3-49BC-A021-370BFA0B97D0}"/>
                  </a:ext>
                </a:extLst>
              </p:cNvPr>
              <p:cNvSpPr>
                <a:spLocks noChangeArrowheads="1"/>
              </p:cNvSpPr>
              <p:nvPr userDrawn="1"/>
            </p:nvSpPr>
            <p:spPr bwMode="auto">
              <a:xfrm>
                <a:off x="7303"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3" name="Oval 1128">
                <a:extLst>
                  <a:ext uri="{FF2B5EF4-FFF2-40B4-BE49-F238E27FC236}">
                    <a16:creationId xmlns:a16="http://schemas.microsoft.com/office/drawing/2014/main" id="{69C384EC-4896-400D-A0D0-32ABFEC41C41}"/>
                  </a:ext>
                </a:extLst>
              </p:cNvPr>
              <p:cNvSpPr>
                <a:spLocks noChangeArrowheads="1"/>
              </p:cNvSpPr>
              <p:nvPr userDrawn="1"/>
            </p:nvSpPr>
            <p:spPr bwMode="auto">
              <a:xfrm>
                <a:off x="7185"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4" name="Oval 1129">
                <a:extLst>
                  <a:ext uri="{FF2B5EF4-FFF2-40B4-BE49-F238E27FC236}">
                    <a16:creationId xmlns:a16="http://schemas.microsoft.com/office/drawing/2014/main" id="{89CB0549-4331-4126-879C-64301F11983E}"/>
                  </a:ext>
                </a:extLst>
              </p:cNvPr>
              <p:cNvSpPr>
                <a:spLocks noChangeArrowheads="1"/>
              </p:cNvSpPr>
              <p:nvPr userDrawn="1"/>
            </p:nvSpPr>
            <p:spPr bwMode="auto">
              <a:xfrm>
                <a:off x="7678"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5" name="Oval 1130">
                <a:extLst>
                  <a:ext uri="{FF2B5EF4-FFF2-40B4-BE49-F238E27FC236}">
                    <a16:creationId xmlns:a16="http://schemas.microsoft.com/office/drawing/2014/main" id="{770885A4-F7AC-48D7-8D2C-A1364CAA7ED4}"/>
                  </a:ext>
                </a:extLst>
              </p:cNvPr>
              <p:cNvSpPr>
                <a:spLocks noChangeArrowheads="1"/>
              </p:cNvSpPr>
              <p:nvPr userDrawn="1"/>
            </p:nvSpPr>
            <p:spPr bwMode="auto">
              <a:xfrm>
                <a:off x="7553"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6" name="Oval 1131">
                <a:extLst>
                  <a:ext uri="{FF2B5EF4-FFF2-40B4-BE49-F238E27FC236}">
                    <a16:creationId xmlns:a16="http://schemas.microsoft.com/office/drawing/2014/main" id="{74C7D94C-45BA-42A4-9BC3-421CB67C6C6E}"/>
                  </a:ext>
                </a:extLst>
              </p:cNvPr>
              <p:cNvSpPr>
                <a:spLocks noChangeArrowheads="1"/>
              </p:cNvSpPr>
              <p:nvPr userDrawn="1"/>
            </p:nvSpPr>
            <p:spPr bwMode="auto">
              <a:xfrm>
                <a:off x="7428"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7" name="Oval 1132">
                <a:extLst>
                  <a:ext uri="{FF2B5EF4-FFF2-40B4-BE49-F238E27FC236}">
                    <a16:creationId xmlns:a16="http://schemas.microsoft.com/office/drawing/2014/main" id="{6725AF99-5FD6-42AB-985C-DF4423009819}"/>
                  </a:ext>
                </a:extLst>
              </p:cNvPr>
              <p:cNvSpPr>
                <a:spLocks noChangeArrowheads="1"/>
              </p:cNvSpPr>
              <p:nvPr userDrawn="1"/>
            </p:nvSpPr>
            <p:spPr bwMode="auto">
              <a:xfrm>
                <a:off x="7303"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8" name="Oval 1133">
                <a:extLst>
                  <a:ext uri="{FF2B5EF4-FFF2-40B4-BE49-F238E27FC236}">
                    <a16:creationId xmlns:a16="http://schemas.microsoft.com/office/drawing/2014/main" id="{F03C27CA-F49C-4EAB-A600-A08DE921AB57}"/>
                  </a:ext>
                </a:extLst>
              </p:cNvPr>
              <p:cNvSpPr>
                <a:spLocks noChangeArrowheads="1"/>
              </p:cNvSpPr>
              <p:nvPr userDrawn="1"/>
            </p:nvSpPr>
            <p:spPr bwMode="auto">
              <a:xfrm>
                <a:off x="7185"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49" name="Oval 1134">
                <a:extLst>
                  <a:ext uri="{FF2B5EF4-FFF2-40B4-BE49-F238E27FC236}">
                    <a16:creationId xmlns:a16="http://schemas.microsoft.com/office/drawing/2014/main" id="{D0F05CA9-5299-4C94-B688-CC2AA0566746}"/>
                  </a:ext>
                </a:extLst>
              </p:cNvPr>
              <p:cNvSpPr>
                <a:spLocks noChangeArrowheads="1"/>
              </p:cNvSpPr>
              <p:nvPr userDrawn="1"/>
            </p:nvSpPr>
            <p:spPr bwMode="auto">
              <a:xfrm>
                <a:off x="7678"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0" name="Oval 1135">
                <a:extLst>
                  <a:ext uri="{FF2B5EF4-FFF2-40B4-BE49-F238E27FC236}">
                    <a16:creationId xmlns:a16="http://schemas.microsoft.com/office/drawing/2014/main" id="{B1CE92B2-AACD-4935-84F5-A6EB61CFDEAC}"/>
                  </a:ext>
                </a:extLst>
              </p:cNvPr>
              <p:cNvSpPr>
                <a:spLocks noChangeArrowheads="1"/>
              </p:cNvSpPr>
              <p:nvPr userDrawn="1"/>
            </p:nvSpPr>
            <p:spPr bwMode="auto">
              <a:xfrm>
                <a:off x="7553"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1" name="Oval 1136">
                <a:extLst>
                  <a:ext uri="{FF2B5EF4-FFF2-40B4-BE49-F238E27FC236}">
                    <a16:creationId xmlns:a16="http://schemas.microsoft.com/office/drawing/2014/main" id="{76D9E48A-4133-4E75-AAD5-8876EF483685}"/>
                  </a:ext>
                </a:extLst>
              </p:cNvPr>
              <p:cNvSpPr>
                <a:spLocks noChangeArrowheads="1"/>
              </p:cNvSpPr>
              <p:nvPr userDrawn="1"/>
            </p:nvSpPr>
            <p:spPr bwMode="auto">
              <a:xfrm>
                <a:off x="7428"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2" name="Oval 1137">
                <a:extLst>
                  <a:ext uri="{FF2B5EF4-FFF2-40B4-BE49-F238E27FC236}">
                    <a16:creationId xmlns:a16="http://schemas.microsoft.com/office/drawing/2014/main" id="{2A4F054F-9C27-4A7E-AD93-3D2A8B202241}"/>
                  </a:ext>
                </a:extLst>
              </p:cNvPr>
              <p:cNvSpPr>
                <a:spLocks noChangeArrowheads="1"/>
              </p:cNvSpPr>
              <p:nvPr userDrawn="1"/>
            </p:nvSpPr>
            <p:spPr bwMode="auto">
              <a:xfrm>
                <a:off x="7303"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3" name="Oval 1138">
                <a:extLst>
                  <a:ext uri="{FF2B5EF4-FFF2-40B4-BE49-F238E27FC236}">
                    <a16:creationId xmlns:a16="http://schemas.microsoft.com/office/drawing/2014/main" id="{D9E93304-8FDD-49C9-B28B-226485A3770B}"/>
                  </a:ext>
                </a:extLst>
              </p:cNvPr>
              <p:cNvSpPr>
                <a:spLocks noChangeArrowheads="1"/>
              </p:cNvSpPr>
              <p:nvPr userDrawn="1"/>
            </p:nvSpPr>
            <p:spPr bwMode="auto">
              <a:xfrm>
                <a:off x="7185"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4" name="Oval 1139">
                <a:extLst>
                  <a:ext uri="{FF2B5EF4-FFF2-40B4-BE49-F238E27FC236}">
                    <a16:creationId xmlns:a16="http://schemas.microsoft.com/office/drawing/2014/main" id="{66355F7E-5F46-4F69-ADC9-2DEBB64E4EFA}"/>
                  </a:ext>
                </a:extLst>
              </p:cNvPr>
              <p:cNvSpPr>
                <a:spLocks noChangeArrowheads="1"/>
              </p:cNvSpPr>
              <p:nvPr userDrawn="1"/>
            </p:nvSpPr>
            <p:spPr bwMode="auto">
              <a:xfrm>
                <a:off x="7678"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5" name="Oval 1140">
                <a:extLst>
                  <a:ext uri="{FF2B5EF4-FFF2-40B4-BE49-F238E27FC236}">
                    <a16:creationId xmlns:a16="http://schemas.microsoft.com/office/drawing/2014/main" id="{0DA3B3FC-9E37-45D9-A945-937662DFCE44}"/>
                  </a:ext>
                </a:extLst>
              </p:cNvPr>
              <p:cNvSpPr>
                <a:spLocks noChangeArrowheads="1"/>
              </p:cNvSpPr>
              <p:nvPr userDrawn="1"/>
            </p:nvSpPr>
            <p:spPr bwMode="auto">
              <a:xfrm>
                <a:off x="7553"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6" name="Oval 1141">
                <a:extLst>
                  <a:ext uri="{FF2B5EF4-FFF2-40B4-BE49-F238E27FC236}">
                    <a16:creationId xmlns:a16="http://schemas.microsoft.com/office/drawing/2014/main" id="{8BF64FD6-FA3B-4686-B5BD-C69589809131}"/>
                  </a:ext>
                </a:extLst>
              </p:cNvPr>
              <p:cNvSpPr>
                <a:spLocks noChangeArrowheads="1"/>
              </p:cNvSpPr>
              <p:nvPr userDrawn="1"/>
            </p:nvSpPr>
            <p:spPr bwMode="auto">
              <a:xfrm>
                <a:off x="7428"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7" name="Oval 1142">
                <a:extLst>
                  <a:ext uri="{FF2B5EF4-FFF2-40B4-BE49-F238E27FC236}">
                    <a16:creationId xmlns:a16="http://schemas.microsoft.com/office/drawing/2014/main" id="{8D418278-788A-48B9-B70C-1B0A22384591}"/>
                  </a:ext>
                </a:extLst>
              </p:cNvPr>
              <p:cNvSpPr>
                <a:spLocks noChangeArrowheads="1"/>
              </p:cNvSpPr>
              <p:nvPr userDrawn="1"/>
            </p:nvSpPr>
            <p:spPr bwMode="auto">
              <a:xfrm>
                <a:off x="7303"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8" name="Oval 1143">
                <a:extLst>
                  <a:ext uri="{FF2B5EF4-FFF2-40B4-BE49-F238E27FC236}">
                    <a16:creationId xmlns:a16="http://schemas.microsoft.com/office/drawing/2014/main" id="{2645D830-C60C-455A-9B21-9AC761D17923}"/>
                  </a:ext>
                </a:extLst>
              </p:cNvPr>
              <p:cNvSpPr>
                <a:spLocks noChangeArrowheads="1"/>
              </p:cNvSpPr>
              <p:nvPr userDrawn="1"/>
            </p:nvSpPr>
            <p:spPr bwMode="auto">
              <a:xfrm>
                <a:off x="7185"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59" name="Oval 1144">
                <a:extLst>
                  <a:ext uri="{FF2B5EF4-FFF2-40B4-BE49-F238E27FC236}">
                    <a16:creationId xmlns:a16="http://schemas.microsoft.com/office/drawing/2014/main" id="{84F3185B-81D2-4060-9429-2E1BD9E02AD3}"/>
                  </a:ext>
                </a:extLst>
              </p:cNvPr>
              <p:cNvSpPr>
                <a:spLocks noChangeArrowheads="1"/>
              </p:cNvSpPr>
              <p:nvPr userDrawn="1"/>
            </p:nvSpPr>
            <p:spPr bwMode="auto">
              <a:xfrm>
                <a:off x="7678"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0" name="Oval 1145">
                <a:extLst>
                  <a:ext uri="{FF2B5EF4-FFF2-40B4-BE49-F238E27FC236}">
                    <a16:creationId xmlns:a16="http://schemas.microsoft.com/office/drawing/2014/main" id="{2DB987E5-4A44-43F2-AEE7-A665BB1D5066}"/>
                  </a:ext>
                </a:extLst>
              </p:cNvPr>
              <p:cNvSpPr>
                <a:spLocks noChangeArrowheads="1"/>
              </p:cNvSpPr>
              <p:nvPr userDrawn="1"/>
            </p:nvSpPr>
            <p:spPr bwMode="auto">
              <a:xfrm>
                <a:off x="7553"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1" name="Oval 1146">
                <a:extLst>
                  <a:ext uri="{FF2B5EF4-FFF2-40B4-BE49-F238E27FC236}">
                    <a16:creationId xmlns:a16="http://schemas.microsoft.com/office/drawing/2014/main" id="{5BD5E48B-2503-4A08-9684-A518BA7D270F}"/>
                  </a:ext>
                </a:extLst>
              </p:cNvPr>
              <p:cNvSpPr>
                <a:spLocks noChangeArrowheads="1"/>
              </p:cNvSpPr>
              <p:nvPr userDrawn="1"/>
            </p:nvSpPr>
            <p:spPr bwMode="auto">
              <a:xfrm>
                <a:off x="7428"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2" name="Oval 1147">
                <a:extLst>
                  <a:ext uri="{FF2B5EF4-FFF2-40B4-BE49-F238E27FC236}">
                    <a16:creationId xmlns:a16="http://schemas.microsoft.com/office/drawing/2014/main" id="{2B2088DB-61AE-4DA9-A3C3-F07674712712}"/>
                  </a:ext>
                </a:extLst>
              </p:cNvPr>
              <p:cNvSpPr>
                <a:spLocks noChangeArrowheads="1"/>
              </p:cNvSpPr>
              <p:nvPr userDrawn="1"/>
            </p:nvSpPr>
            <p:spPr bwMode="auto">
              <a:xfrm>
                <a:off x="7303"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3" name="Oval 1148">
                <a:extLst>
                  <a:ext uri="{FF2B5EF4-FFF2-40B4-BE49-F238E27FC236}">
                    <a16:creationId xmlns:a16="http://schemas.microsoft.com/office/drawing/2014/main" id="{FC1F66B5-82E1-4286-A110-5C4232EBCC73}"/>
                  </a:ext>
                </a:extLst>
              </p:cNvPr>
              <p:cNvSpPr>
                <a:spLocks noChangeArrowheads="1"/>
              </p:cNvSpPr>
              <p:nvPr userDrawn="1"/>
            </p:nvSpPr>
            <p:spPr bwMode="auto">
              <a:xfrm>
                <a:off x="7185"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4" name="Oval 1149">
                <a:extLst>
                  <a:ext uri="{FF2B5EF4-FFF2-40B4-BE49-F238E27FC236}">
                    <a16:creationId xmlns:a16="http://schemas.microsoft.com/office/drawing/2014/main" id="{EA5C0068-7DF6-45AC-A11A-E47A308C0138}"/>
                  </a:ext>
                </a:extLst>
              </p:cNvPr>
              <p:cNvSpPr>
                <a:spLocks noChangeArrowheads="1"/>
              </p:cNvSpPr>
              <p:nvPr userDrawn="1"/>
            </p:nvSpPr>
            <p:spPr bwMode="auto">
              <a:xfrm>
                <a:off x="7678"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5" name="Oval 1150">
                <a:extLst>
                  <a:ext uri="{FF2B5EF4-FFF2-40B4-BE49-F238E27FC236}">
                    <a16:creationId xmlns:a16="http://schemas.microsoft.com/office/drawing/2014/main" id="{7298E330-3A58-43EB-8426-6E56849952A6}"/>
                  </a:ext>
                </a:extLst>
              </p:cNvPr>
              <p:cNvSpPr>
                <a:spLocks noChangeArrowheads="1"/>
              </p:cNvSpPr>
              <p:nvPr userDrawn="1"/>
            </p:nvSpPr>
            <p:spPr bwMode="auto">
              <a:xfrm>
                <a:off x="7553"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6" name="Oval 1151">
                <a:extLst>
                  <a:ext uri="{FF2B5EF4-FFF2-40B4-BE49-F238E27FC236}">
                    <a16:creationId xmlns:a16="http://schemas.microsoft.com/office/drawing/2014/main" id="{E6E1659F-DCD8-4AF0-90F2-0AE543CE9AD4}"/>
                  </a:ext>
                </a:extLst>
              </p:cNvPr>
              <p:cNvSpPr>
                <a:spLocks noChangeArrowheads="1"/>
              </p:cNvSpPr>
              <p:nvPr userDrawn="1"/>
            </p:nvSpPr>
            <p:spPr bwMode="auto">
              <a:xfrm>
                <a:off x="7428"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7" name="Oval 1152">
                <a:extLst>
                  <a:ext uri="{FF2B5EF4-FFF2-40B4-BE49-F238E27FC236}">
                    <a16:creationId xmlns:a16="http://schemas.microsoft.com/office/drawing/2014/main" id="{CFF875E4-BBF9-4978-8590-0615EF246F48}"/>
                  </a:ext>
                </a:extLst>
              </p:cNvPr>
              <p:cNvSpPr>
                <a:spLocks noChangeArrowheads="1"/>
              </p:cNvSpPr>
              <p:nvPr userDrawn="1"/>
            </p:nvSpPr>
            <p:spPr bwMode="auto">
              <a:xfrm>
                <a:off x="7303"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8" name="Oval 1153">
                <a:extLst>
                  <a:ext uri="{FF2B5EF4-FFF2-40B4-BE49-F238E27FC236}">
                    <a16:creationId xmlns:a16="http://schemas.microsoft.com/office/drawing/2014/main" id="{D851D774-8232-46E0-A974-9DBA8769F2B0}"/>
                  </a:ext>
                </a:extLst>
              </p:cNvPr>
              <p:cNvSpPr>
                <a:spLocks noChangeArrowheads="1"/>
              </p:cNvSpPr>
              <p:nvPr userDrawn="1"/>
            </p:nvSpPr>
            <p:spPr bwMode="auto">
              <a:xfrm>
                <a:off x="7185"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69" name="Oval 1154">
                <a:extLst>
                  <a:ext uri="{FF2B5EF4-FFF2-40B4-BE49-F238E27FC236}">
                    <a16:creationId xmlns:a16="http://schemas.microsoft.com/office/drawing/2014/main" id="{F807B833-671B-418A-A548-0EEBC6077E5A}"/>
                  </a:ext>
                </a:extLst>
              </p:cNvPr>
              <p:cNvSpPr>
                <a:spLocks noChangeArrowheads="1"/>
              </p:cNvSpPr>
              <p:nvPr userDrawn="1"/>
            </p:nvSpPr>
            <p:spPr bwMode="auto">
              <a:xfrm>
                <a:off x="7678"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0" name="Oval 1155">
                <a:extLst>
                  <a:ext uri="{FF2B5EF4-FFF2-40B4-BE49-F238E27FC236}">
                    <a16:creationId xmlns:a16="http://schemas.microsoft.com/office/drawing/2014/main" id="{146029F7-C3CA-4CA1-B7EF-161346E8CEE4}"/>
                  </a:ext>
                </a:extLst>
              </p:cNvPr>
              <p:cNvSpPr>
                <a:spLocks noChangeArrowheads="1"/>
              </p:cNvSpPr>
              <p:nvPr userDrawn="1"/>
            </p:nvSpPr>
            <p:spPr bwMode="auto">
              <a:xfrm>
                <a:off x="7553"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1" name="Oval 1156">
                <a:extLst>
                  <a:ext uri="{FF2B5EF4-FFF2-40B4-BE49-F238E27FC236}">
                    <a16:creationId xmlns:a16="http://schemas.microsoft.com/office/drawing/2014/main" id="{33DDB8E7-85BD-4B8A-B7CB-7B99CD99C6DD}"/>
                  </a:ext>
                </a:extLst>
              </p:cNvPr>
              <p:cNvSpPr>
                <a:spLocks noChangeArrowheads="1"/>
              </p:cNvSpPr>
              <p:nvPr userDrawn="1"/>
            </p:nvSpPr>
            <p:spPr bwMode="auto">
              <a:xfrm>
                <a:off x="7428"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2" name="Oval 1157">
                <a:extLst>
                  <a:ext uri="{FF2B5EF4-FFF2-40B4-BE49-F238E27FC236}">
                    <a16:creationId xmlns:a16="http://schemas.microsoft.com/office/drawing/2014/main" id="{98E3B684-F5CA-4C51-A5B9-76263636F121}"/>
                  </a:ext>
                </a:extLst>
              </p:cNvPr>
              <p:cNvSpPr>
                <a:spLocks noChangeArrowheads="1"/>
              </p:cNvSpPr>
              <p:nvPr userDrawn="1"/>
            </p:nvSpPr>
            <p:spPr bwMode="auto">
              <a:xfrm>
                <a:off x="7303"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3" name="Oval 1158">
                <a:extLst>
                  <a:ext uri="{FF2B5EF4-FFF2-40B4-BE49-F238E27FC236}">
                    <a16:creationId xmlns:a16="http://schemas.microsoft.com/office/drawing/2014/main" id="{F7ACC203-5796-4997-A41C-8E86C53A7BF4}"/>
                  </a:ext>
                </a:extLst>
              </p:cNvPr>
              <p:cNvSpPr>
                <a:spLocks noChangeArrowheads="1"/>
              </p:cNvSpPr>
              <p:nvPr userDrawn="1"/>
            </p:nvSpPr>
            <p:spPr bwMode="auto">
              <a:xfrm>
                <a:off x="7185"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4" name="Oval 1159">
                <a:extLst>
                  <a:ext uri="{FF2B5EF4-FFF2-40B4-BE49-F238E27FC236}">
                    <a16:creationId xmlns:a16="http://schemas.microsoft.com/office/drawing/2014/main" id="{D16A0791-A72A-4F13-8616-F964CDF49634}"/>
                  </a:ext>
                </a:extLst>
              </p:cNvPr>
              <p:cNvSpPr>
                <a:spLocks noChangeArrowheads="1"/>
              </p:cNvSpPr>
              <p:nvPr userDrawn="1"/>
            </p:nvSpPr>
            <p:spPr bwMode="auto">
              <a:xfrm>
                <a:off x="7678"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5" name="Oval 1160">
                <a:extLst>
                  <a:ext uri="{FF2B5EF4-FFF2-40B4-BE49-F238E27FC236}">
                    <a16:creationId xmlns:a16="http://schemas.microsoft.com/office/drawing/2014/main" id="{1D514995-E5B1-42A5-B052-E20164134EBF}"/>
                  </a:ext>
                </a:extLst>
              </p:cNvPr>
              <p:cNvSpPr>
                <a:spLocks noChangeArrowheads="1"/>
              </p:cNvSpPr>
              <p:nvPr userDrawn="1"/>
            </p:nvSpPr>
            <p:spPr bwMode="auto">
              <a:xfrm>
                <a:off x="7553"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6" name="Oval 1161">
                <a:extLst>
                  <a:ext uri="{FF2B5EF4-FFF2-40B4-BE49-F238E27FC236}">
                    <a16:creationId xmlns:a16="http://schemas.microsoft.com/office/drawing/2014/main" id="{B9086460-E5DF-4D87-9F3F-16D58DB7AFE7}"/>
                  </a:ext>
                </a:extLst>
              </p:cNvPr>
              <p:cNvSpPr>
                <a:spLocks noChangeArrowheads="1"/>
              </p:cNvSpPr>
              <p:nvPr userDrawn="1"/>
            </p:nvSpPr>
            <p:spPr bwMode="auto">
              <a:xfrm>
                <a:off x="7428"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7" name="Oval 1162">
                <a:extLst>
                  <a:ext uri="{FF2B5EF4-FFF2-40B4-BE49-F238E27FC236}">
                    <a16:creationId xmlns:a16="http://schemas.microsoft.com/office/drawing/2014/main" id="{0AB3EA68-776E-4E67-AEAA-1E6563B84E4F}"/>
                  </a:ext>
                </a:extLst>
              </p:cNvPr>
              <p:cNvSpPr>
                <a:spLocks noChangeArrowheads="1"/>
              </p:cNvSpPr>
              <p:nvPr userDrawn="1"/>
            </p:nvSpPr>
            <p:spPr bwMode="auto">
              <a:xfrm>
                <a:off x="7303"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8" name="Oval 1163">
                <a:extLst>
                  <a:ext uri="{FF2B5EF4-FFF2-40B4-BE49-F238E27FC236}">
                    <a16:creationId xmlns:a16="http://schemas.microsoft.com/office/drawing/2014/main" id="{C3D1628C-9E71-4076-927A-5E59C39D183D}"/>
                  </a:ext>
                </a:extLst>
              </p:cNvPr>
              <p:cNvSpPr>
                <a:spLocks noChangeArrowheads="1"/>
              </p:cNvSpPr>
              <p:nvPr userDrawn="1"/>
            </p:nvSpPr>
            <p:spPr bwMode="auto">
              <a:xfrm>
                <a:off x="7185"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79" name="Oval 1164">
                <a:extLst>
                  <a:ext uri="{FF2B5EF4-FFF2-40B4-BE49-F238E27FC236}">
                    <a16:creationId xmlns:a16="http://schemas.microsoft.com/office/drawing/2014/main" id="{62AF8271-0ADC-4C85-B8CF-598E76261D91}"/>
                  </a:ext>
                </a:extLst>
              </p:cNvPr>
              <p:cNvSpPr>
                <a:spLocks noChangeArrowheads="1"/>
              </p:cNvSpPr>
              <p:nvPr userDrawn="1"/>
            </p:nvSpPr>
            <p:spPr bwMode="auto">
              <a:xfrm>
                <a:off x="7678"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0" name="Oval 1165">
                <a:extLst>
                  <a:ext uri="{FF2B5EF4-FFF2-40B4-BE49-F238E27FC236}">
                    <a16:creationId xmlns:a16="http://schemas.microsoft.com/office/drawing/2014/main" id="{A7971436-05AC-4DDA-A88B-7EB2F9108A23}"/>
                  </a:ext>
                </a:extLst>
              </p:cNvPr>
              <p:cNvSpPr>
                <a:spLocks noChangeArrowheads="1"/>
              </p:cNvSpPr>
              <p:nvPr userDrawn="1"/>
            </p:nvSpPr>
            <p:spPr bwMode="auto">
              <a:xfrm>
                <a:off x="7553"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1" name="Oval 1166">
                <a:extLst>
                  <a:ext uri="{FF2B5EF4-FFF2-40B4-BE49-F238E27FC236}">
                    <a16:creationId xmlns:a16="http://schemas.microsoft.com/office/drawing/2014/main" id="{33A0EF3C-2D85-44B3-8FE5-E67D8B434828}"/>
                  </a:ext>
                </a:extLst>
              </p:cNvPr>
              <p:cNvSpPr>
                <a:spLocks noChangeArrowheads="1"/>
              </p:cNvSpPr>
              <p:nvPr userDrawn="1"/>
            </p:nvSpPr>
            <p:spPr bwMode="auto">
              <a:xfrm>
                <a:off x="7428"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2" name="Oval 1167">
                <a:extLst>
                  <a:ext uri="{FF2B5EF4-FFF2-40B4-BE49-F238E27FC236}">
                    <a16:creationId xmlns:a16="http://schemas.microsoft.com/office/drawing/2014/main" id="{8CEBCB43-53E3-4B03-828D-6194244BF290}"/>
                  </a:ext>
                </a:extLst>
              </p:cNvPr>
              <p:cNvSpPr>
                <a:spLocks noChangeArrowheads="1"/>
              </p:cNvSpPr>
              <p:nvPr userDrawn="1"/>
            </p:nvSpPr>
            <p:spPr bwMode="auto">
              <a:xfrm>
                <a:off x="7303"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3" name="Oval 1168">
                <a:extLst>
                  <a:ext uri="{FF2B5EF4-FFF2-40B4-BE49-F238E27FC236}">
                    <a16:creationId xmlns:a16="http://schemas.microsoft.com/office/drawing/2014/main" id="{152D5449-9798-42C4-ABCC-5B82113ACFD3}"/>
                  </a:ext>
                </a:extLst>
              </p:cNvPr>
              <p:cNvSpPr>
                <a:spLocks noChangeArrowheads="1"/>
              </p:cNvSpPr>
              <p:nvPr userDrawn="1"/>
            </p:nvSpPr>
            <p:spPr bwMode="auto">
              <a:xfrm>
                <a:off x="7185"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4" name="Oval 1169">
                <a:extLst>
                  <a:ext uri="{FF2B5EF4-FFF2-40B4-BE49-F238E27FC236}">
                    <a16:creationId xmlns:a16="http://schemas.microsoft.com/office/drawing/2014/main" id="{E776DD12-CB21-454C-A78A-94F7730CF095}"/>
                  </a:ext>
                </a:extLst>
              </p:cNvPr>
              <p:cNvSpPr>
                <a:spLocks noChangeArrowheads="1"/>
              </p:cNvSpPr>
              <p:nvPr userDrawn="1"/>
            </p:nvSpPr>
            <p:spPr bwMode="auto">
              <a:xfrm>
                <a:off x="7678"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5" name="Oval 1170">
                <a:extLst>
                  <a:ext uri="{FF2B5EF4-FFF2-40B4-BE49-F238E27FC236}">
                    <a16:creationId xmlns:a16="http://schemas.microsoft.com/office/drawing/2014/main" id="{616EDFA2-A8D7-4AD4-A1D6-F306E1660027}"/>
                  </a:ext>
                </a:extLst>
              </p:cNvPr>
              <p:cNvSpPr>
                <a:spLocks noChangeArrowheads="1"/>
              </p:cNvSpPr>
              <p:nvPr userDrawn="1"/>
            </p:nvSpPr>
            <p:spPr bwMode="auto">
              <a:xfrm>
                <a:off x="7553"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6" name="Oval 1171">
                <a:extLst>
                  <a:ext uri="{FF2B5EF4-FFF2-40B4-BE49-F238E27FC236}">
                    <a16:creationId xmlns:a16="http://schemas.microsoft.com/office/drawing/2014/main" id="{757352BD-0628-4CCA-BBD8-B923E34332D1}"/>
                  </a:ext>
                </a:extLst>
              </p:cNvPr>
              <p:cNvSpPr>
                <a:spLocks noChangeArrowheads="1"/>
              </p:cNvSpPr>
              <p:nvPr userDrawn="1"/>
            </p:nvSpPr>
            <p:spPr bwMode="auto">
              <a:xfrm>
                <a:off x="7428"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7" name="Oval 1172">
                <a:extLst>
                  <a:ext uri="{FF2B5EF4-FFF2-40B4-BE49-F238E27FC236}">
                    <a16:creationId xmlns:a16="http://schemas.microsoft.com/office/drawing/2014/main" id="{BB793E8A-A140-48CE-8A75-97053B8E52CE}"/>
                  </a:ext>
                </a:extLst>
              </p:cNvPr>
              <p:cNvSpPr>
                <a:spLocks noChangeArrowheads="1"/>
              </p:cNvSpPr>
              <p:nvPr userDrawn="1"/>
            </p:nvSpPr>
            <p:spPr bwMode="auto">
              <a:xfrm>
                <a:off x="7303"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8" name="Oval 1173">
                <a:extLst>
                  <a:ext uri="{FF2B5EF4-FFF2-40B4-BE49-F238E27FC236}">
                    <a16:creationId xmlns:a16="http://schemas.microsoft.com/office/drawing/2014/main" id="{0FE5AF2C-B1D3-4971-9EE7-A0750A7D5A4D}"/>
                  </a:ext>
                </a:extLst>
              </p:cNvPr>
              <p:cNvSpPr>
                <a:spLocks noChangeArrowheads="1"/>
              </p:cNvSpPr>
              <p:nvPr userDrawn="1"/>
            </p:nvSpPr>
            <p:spPr bwMode="auto">
              <a:xfrm>
                <a:off x="7185"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9" name="Oval 1174">
                <a:extLst>
                  <a:ext uri="{FF2B5EF4-FFF2-40B4-BE49-F238E27FC236}">
                    <a16:creationId xmlns:a16="http://schemas.microsoft.com/office/drawing/2014/main" id="{B39D0D24-ED37-4A9F-A26D-9A07EEFD2E13}"/>
                  </a:ext>
                </a:extLst>
              </p:cNvPr>
              <p:cNvSpPr>
                <a:spLocks noChangeArrowheads="1"/>
              </p:cNvSpPr>
              <p:nvPr userDrawn="1"/>
            </p:nvSpPr>
            <p:spPr bwMode="auto">
              <a:xfrm>
                <a:off x="7678"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0" name="Oval 1175">
                <a:extLst>
                  <a:ext uri="{FF2B5EF4-FFF2-40B4-BE49-F238E27FC236}">
                    <a16:creationId xmlns:a16="http://schemas.microsoft.com/office/drawing/2014/main" id="{99F83172-1292-4870-B133-69F19C58048E}"/>
                  </a:ext>
                </a:extLst>
              </p:cNvPr>
              <p:cNvSpPr>
                <a:spLocks noChangeArrowheads="1"/>
              </p:cNvSpPr>
              <p:nvPr userDrawn="1"/>
            </p:nvSpPr>
            <p:spPr bwMode="auto">
              <a:xfrm>
                <a:off x="7553"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1" name="Oval 1176">
                <a:extLst>
                  <a:ext uri="{FF2B5EF4-FFF2-40B4-BE49-F238E27FC236}">
                    <a16:creationId xmlns:a16="http://schemas.microsoft.com/office/drawing/2014/main" id="{3A1CEE8F-76DC-4C70-BE55-4E4744A64D12}"/>
                  </a:ext>
                </a:extLst>
              </p:cNvPr>
              <p:cNvSpPr>
                <a:spLocks noChangeArrowheads="1"/>
              </p:cNvSpPr>
              <p:nvPr userDrawn="1"/>
            </p:nvSpPr>
            <p:spPr bwMode="auto">
              <a:xfrm>
                <a:off x="7428"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2" name="Oval 1177">
                <a:extLst>
                  <a:ext uri="{FF2B5EF4-FFF2-40B4-BE49-F238E27FC236}">
                    <a16:creationId xmlns:a16="http://schemas.microsoft.com/office/drawing/2014/main" id="{BD327AF9-7C76-491A-B6F6-C931CD2F2F5B}"/>
                  </a:ext>
                </a:extLst>
              </p:cNvPr>
              <p:cNvSpPr>
                <a:spLocks noChangeArrowheads="1"/>
              </p:cNvSpPr>
              <p:nvPr userDrawn="1"/>
            </p:nvSpPr>
            <p:spPr bwMode="auto">
              <a:xfrm>
                <a:off x="7303"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3" name="Oval 1178">
                <a:extLst>
                  <a:ext uri="{FF2B5EF4-FFF2-40B4-BE49-F238E27FC236}">
                    <a16:creationId xmlns:a16="http://schemas.microsoft.com/office/drawing/2014/main" id="{9CCD1CF1-B5DA-482E-9DA4-011E2821B71A}"/>
                  </a:ext>
                </a:extLst>
              </p:cNvPr>
              <p:cNvSpPr>
                <a:spLocks noChangeArrowheads="1"/>
              </p:cNvSpPr>
              <p:nvPr userDrawn="1"/>
            </p:nvSpPr>
            <p:spPr bwMode="auto">
              <a:xfrm>
                <a:off x="7185"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4" name="Oval 1179">
                <a:extLst>
                  <a:ext uri="{FF2B5EF4-FFF2-40B4-BE49-F238E27FC236}">
                    <a16:creationId xmlns:a16="http://schemas.microsoft.com/office/drawing/2014/main" id="{7F563B03-043B-4B50-BD61-B6736FE20759}"/>
                  </a:ext>
                </a:extLst>
              </p:cNvPr>
              <p:cNvSpPr>
                <a:spLocks noChangeArrowheads="1"/>
              </p:cNvSpPr>
              <p:nvPr userDrawn="1"/>
            </p:nvSpPr>
            <p:spPr bwMode="auto">
              <a:xfrm>
                <a:off x="6318"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5" name="Oval 1180">
                <a:extLst>
                  <a:ext uri="{FF2B5EF4-FFF2-40B4-BE49-F238E27FC236}">
                    <a16:creationId xmlns:a16="http://schemas.microsoft.com/office/drawing/2014/main" id="{20EE66B4-EA0E-4FCC-9C2B-ECE3BCBF1BA3}"/>
                  </a:ext>
                </a:extLst>
              </p:cNvPr>
              <p:cNvSpPr>
                <a:spLocks noChangeArrowheads="1"/>
              </p:cNvSpPr>
              <p:nvPr userDrawn="1"/>
            </p:nvSpPr>
            <p:spPr bwMode="auto">
              <a:xfrm>
                <a:off x="6193"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6" name="Oval 1181">
                <a:extLst>
                  <a:ext uri="{FF2B5EF4-FFF2-40B4-BE49-F238E27FC236}">
                    <a16:creationId xmlns:a16="http://schemas.microsoft.com/office/drawing/2014/main" id="{89DED2D8-D33B-4A47-AA85-7DCC65B3DFB1}"/>
                  </a:ext>
                </a:extLst>
              </p:cNvPr>
              <p:cNvSpPr>
                <a:spLocks noChangeArrowheads="1"/>
              </p:cNvSpPr>
              <p:nvPr userDrawn="1"/>
            </p:nvSpPr>
            <p:spPr bwMode="auto">
              <a:xfrm>
                <a:off x="6075"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7" name="Oval 1182">
                <a:extLst>
                  <a:ext uri="{FF2B5EF4-FFF2-40B4-BE49-F238E27FC236}">
                    <a16:creationId xmlns:a16="http://schemas.microsoft.com/office/drawing/2014/main" id="{0F9ED4F5-9682-47EB-81D6-F6ABE1657A1D}"/>
                  </a:ext>
                </a:extLst>
              </p:cNvPr>
              <p:cNvSpPr>
                <a:spLocks noChangeArrowheads="1"/>
              </p:cNvSpPr>
              <p:nvPr userDrawn="1"/>
            </p:nvSpPr>
            <p:spPr bwMode="auto">
              <a:xfrm>
                <a:off x="5950"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8" name="Oval 1183">
                <a:extLst>
                  <a:ext uri="{FF2B5EF4-FFF2-40B4-BE49-F238E27FC236}">
                    <a16:creationId xmlns:a16="http://schemas.microsoft.com/office/drawing/2014/main" id="{8D431C2A-27F3-45B6-A70A-9292F26ED4D8}"/>
                  </a:ext>
                </a:extLst>
              </p:cNvPr>
              <p:cNvSpPr>
                <a:spLocks noChangeArrowheads="1"/>
              </p:cNvSpPr>
              <p:nvPr userDrawn="1"/>
            </p:nvSpPr>
            <p:spPr bwMode="auto">
              <a:xfrm>
                <a:off x="5825"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99" name="Oval 1184">
                <a:extLst>
                  <a:ext uri="{FF2B5EF4-FFF2-40B4-BE49-F238E27FC236}">
                    <a16:creationId xmlns:a16="http://schemas.microsoft.com/office/drawing/2014/main" id="{97F44097-4EB7-42FD-80BE-17832017E851}"/>
                  </a:ext>
                </a:extLst>
              </p:cNvPr>
              <p:cNvSpPr>
                <a:spLocks noChangeArrowheads="1"/>
              </p:cNvSpPr>
              <p:nvPr userDrawn="1"/>
            </p:nvSpPr>
            <p:spPr bwMode="auto">
              <a:xfrm>
                <a:off x="5700"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0" name="Oval 1185">
                <a:extLst>
                  <a:ext uri="{FF2B5EF4-FFF2-40B4-BE49-F238E27FC236}">
                    <a16:creationId xmlns:a16="http://schemas.microsoft.com/office/drawing/2014/main" id="{DE78E732-A231-4A4B-9573-4EA3BA7F56C5}"/>
                  </a:ext>
                </a:extLst>
              </p:cNvPr>
              <p:cNvSpPr>
                <a:spLocks noChangeArrowheads="1"/>
              </p:cNvSpPr>
              <p:nvPr userDrawn="1"/>
            </p:nvSpPr>
            <p:spPr bwMode="auto">
              <a:xfrm>
                <a:off x="5582"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1" name="Oval 1186">
                <a:extLst>
                  <a:ext uri="{FF2B5EF4-FFF2-40B4-BE49-F238E27FC236}">
                    <a16:creationId xmlns:a16="http://schemas.microsoft.com/office/drawing/2014/main" id="{FD3DA816-EC57-4FA7-AC3A-E7EF8889A698}"/>
                  </a:ext>
                </a:extLst>
              </p:cNvPr>
              <p:cNvSpPr>
                <a:spLocks noChangeArrowheads="1"/>
              </p:cNvSpPr>
              <p:nvPr userDrawn="1"/>
            </p:nvSpPr>
            <p:spPr bwMode="auto">
              <a:xfrm>
                <a:off x="5457"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2" name="Oval 1187">
                <a:extLst>
                  <a:ext uri="{FF2B5EF4-FFF2-40B4-BE49-F238E27FC236}">
                    <a16:creationId xmlns:a16="http://schemas.microsoft.com/office/drawing/2014/main" id="{11AF27B9-6A58-4865-8DA4-A718E6FD8084}"/>
                  </a:ext>
                </a:extLst>
              </p:cNvPr>
              <p:cNvSpPr>
                <a:spLocks noChangeArrowheads="1"/>
              </p:cNvSpPr>
              <p:nvPr userDrawn="1"/>
            </p:nvSpPr>
            <p:spPr bwMode="auto">
              <a:xfrm>
                <a:off x="5332"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3" name="Oval 1188">
                <a:extLst>
                  <a:ext uri="{FF2B5EF4-FFF2-40B4-BE49-F238E27FC236}">
                    <a16:creationId xmlns:a16="http://schemas.microsoft.com/office/drawing/2014/main" id="{3494D53E-F194-42D1-BD7C-4A2D16F6044D}"/>
                  </a:ext>
                </a:extLst>
              </p:cNvPr>
              <p:cNvSpPr>
                <a:spLocks noChangeArrowheads="1"/>
              </p:cNvSpPr>
              <p:nvPr userDrawn="1"/>
            </p:nvSpPr>
            <p:spPr bwMode="auto">
              <a:xfrm>
                <a:off x="5207"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4" name="Oval 1189">
                <a:extLst>
                  <a:ext uri="{FF2B5EF4-FFF2-40B4-BE49-F238E27FC236}">
                    <a16:creationId xmlns:a16="http://schemas.microsoft.com/office/drawing/2014/main" id="{7474B91B-0CF9-471B-B3A7-AD3BEA19CA90}"/>
                  </a:ext>
                </a:extLst>
              </p:cNvPr>
              <p:cNvSpPr>
                <a:spLocks noChangeArrowheads="1"/>
              </p:cNvSpPr>
              <p:nvPr userDrawn="1"/>
            </p:nvSpPr>
            <p:spPr bwMode="auto">
              <a:xfrm>
                <a:off x="5082"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5" name="Oval 1190">
                <a:extLst>
                  <a:ext uri="{FF2B5EF4-FFF2-40B4-BE49-F238E27FC236}">
                    <a16:creationId xmlns:a16="http://schemas.microsoft.com/office/drawing/2014/main" id="{BB4568EB-3AB0-4DF0-869B-0CC0D1853434}"/>
                  </a:ext>
                </a:extLst>
              </p:cNvPr>
              <p:cNvSpPr>
                <a:spLocks noChangeArrowheads="1"/>
              </p:cNvSpPr>
              <p:nvPr userDrawn="1"/>
            </p:nvSpPr>
            <p:spPr bwMode="auto">
              <a:xfrm>
                <a:off x="4964"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6" name="Oval 1191">
                <a:extLst>
                  <a:ext uri="{FF2B5EF4-FFF2-40B4-BE49-F238E27FC236}">
                    <a16:creationId xmlns:a16="http://schemas.microsoft.com/office/drawing/2014/main" id="{A5C80706-A0F6-4E66-B68B-420DDDC3A8C1}"/>
                  </a:ext>
                </a:extLst>
              </p:cNvPr>
              <p:cNvSpPr>
                <a:spLocks noChangeArrowheads="1"/>
              </p:cNvSpPr>
              <p:nvPr userDrawn="1"/>
            </p:nvSpPr>
            <p:spPr bwMode="auto">
              <a:xfrm>
                <a:off x="4839"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7" name="Oval 1192">
                <a:extLst>
                  <a:ext uri="{FF2B5EF4-FFF2-40B4-BE49-F238E27FC236}">
                    <a16:creationId xmlns:a16="http://schemas.microsoft.com/office/drawing/2014/main" id="{B0AE4417-12A8-4F5A-AD97-884B8D7B5D9E}"/>
                  </a:ext>
                </a:extLst>
              </p:cNvPr>
              <p:cNvSpPr>
                <a:spLocks noChangeArrowheads="1"/>
              </p:cNvSpPr>
              <p:nvPr userDrawn="1"/>
            </p:nvSpPr>
            <p:spPr bwMode="auto">
              <a:xfrm>
                <a:off x="4714"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8" name="Oval 1193">
                <a:extLst>
                  <a:ext uri="{FF2B5EF4-FFF2-40B4-BE49-F238E27FC236}">
                    <a16:creationId xmlns:a16="http://schemas.microsoft.com/office/drawing/2014/main" id="{80E6E908-E5D2-4141-B53A-6939F7F6E2F3}"/>
                  </a:ext>
                </a:extLst>
              </p:cNvPr>
              <p:cNvSpPr>
                <a:spLocks noChangeArrowheads="1"/>
              </p:cNvSpPr>
              <p:nvPr userDrawn="1"/>
            </p:nvSpPr>
            <p:spPr bwMode="auto">
              <a:xfrm>
                <a:off x="4964"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9" name="Oval 1194">
                <a:extLst>
                  <a:ext uri="{FF2B5EF4-FFF2-40B4-BE49-F238E27FC236}">
                    <a16:creationId xmlns:a16="http://schemas.microsoft.com/office/drawing/2014/main" id="{1C1876E0-A8F9-4AA3-9F99-5D6C19C56320}"/>
                  </a:ext>
                </a:extLst>
              </p:cNvPr>
              <p:cNvSpPr>
                <a:spLocks noChangeArrowheads="1"/>
              </p:cNvSpPr>
              <p:nvPr userDrawn="1"/>
            </p:nvSpPr>
            <p:spPr bwMode="auto">
              <a:xfrm>
                <a:off x="4839"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0" name="Oval 1195">
                <a:extLst>
                  <a:ext uri="{FF2B5EF4-FFF2-40B4-BE49-F238E27FC236}">
                    <a16:creationId xmlns:a16="http://schemas.microsoft.com/office/drawing/2014/main" id="{A19F9080-C773-40CE-B36B-830BB2233080}"/>
                  </a:ext>
                </a:extLst>
              </p:cNvPr>
              <p:cNvSpPr>
                <a:spLocks noChangeArrowheads="1"/>
              </p:cNvSpPr>
              <p:nvPr userDrawn="1"/>
            </p:nvSpPr>
            <p:spPr bwMode="auto">
              <a:xfrm>
                <a:off x="4714"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1" name="Oval 1196">
                <a:extLst>
                  <a:ext uri="{FF2B5EF4-FFF2-40B4-BE49-F238E27FC236}">
                    <a16:creationId xmlns:a16="http://schemas.microsoft.com/office/drawing/2014/main" id="{023CF53A-ECC7-4C4B-B226-7C83C37BFBE6}"/>
                  </a:ext>
                </a:extLst>
              </p:cNvPr>
              <p:cNvSpPr>
                <a:spLocks noChangeArrowheads="1"/>
              </p:cNvSpPr>
              <p:nvPr userDrawn="1"/>
            </p:nvSpPr>
            <p:spPr bwMode="auto">
              <a:xfrm>
                <a:off x="4964"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2" name="Oval 1197">
                <a:extLst>
                  <a:ext uri="{FF2B5EF4-FFF2-40B4-BE49-F238E27FC236}">
                    <a16:creationId xmlns:a16="http://schemas.microsoft.com/office/drawing/2014/main" id="{F76A38E2-1CE3-43BE-A63A-86A9FCE6B60F}"/>
                  </a:ext>
                </a:extLst>
              </p:cNvPr>
              <p:cNvSpPr>
                <a:spLocks noChangeArrowheads="1"/>
              </p:cNvSpPr>
              <p:nvPr userDrawn="1"/>
            </p:nvSpPr>
            <p:spPr bwMode="auto">
              <a:xfrm>
                <a:off x="4839"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3" name="Oval 1198">
                <a:extLst>
                  <a:ext uri="{FF2B5EF4-FFF2-40B4-BE49-F238E27FC236}">
                    <a16:creationId xmlns:a16="http://schemas.microsoft.com/office/drawing/2014/main" id="{BF8AE718-76A9-40D4-9D47-37D463833359}"/>
                  </a:ext>
                </a:extLst>
              </p:cNvPr>
              <p:cNvSpPr>
                <a:spLocks noChangeArrowheads="1"/>
              </p:cNvSpPr>
              <p:nvPr userDrawn="1"/>
            </p:nvSpPr>
            <p:spPr bwMode="auto">
              <a:xfrm>
                <a:off x="4714"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4" name="Oval 1199">
                <a:extLst>
                  <a:ext uri="{FF2B5EF4-FFF2-40B4-BE49-F238E27FC236}">
                    <a16:creationId xmlns:a16="http://schemas.microsoft.com/office/drawing/2014/main" id="{C6655590-28C1-486D-BB80-B8A57E995FB7}"/>
                  </a:ext>
                </a:extLst>
              </p:cNvPr>
              <p:cNvSpPr>
                <a:spLocks noChangeArrowheads="1"/>
              </p:cNvSpPr>
              <p:nvPr userDrawn="1"/>
            </p:nvSpPr>
            <p:spPr bwMode="auto">
              <a:xfrm>
                <a:off x="4964"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5" name="Oval 1200">
                <a:extLst>
                  <a:ext uri="{FF2B5EF4-FFF2-40B4-BE49-F238E27FC236}">
                    <a16:creationId xmlns:a16="http://schemas.microsoft.com/office/drawing/2014/main" id="{B530DE05-CA51-4E1F-9DB8-070C289F18E1}"/>
                  </a:ext>
                </a:extLst>
              </p:cNvPr>
              <p:cNvSpPr>
                <a:spLocks noChangeArrowheads="1"/>
              </p:cNvSpPr>
              <p:nvPr userDrawn="1"/>
            </p:nvSpPr>
            <p:spPr bwMode="auto">
              <a:xfrm>
                <a:off x="4839"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6" name="Oval 1201">
                <a:extLst>
                  <a:ext uri="{FF2B5EF4-FFF2-40B4-BE49-F238E27FC236}">
                    <a16:creationId xmlns:a16="http://schemas.microsoft.com/office/drawing/2014/main" id="{F5D9EDE0-DDC7-4A38-9D17-6F7B2F041B86}"/>
                  </a:ext>
                </a:extLst>
              </p:cNvPr>
              <p:cNvSpPr>
                <a:spLocks noChangeArrowheads="1"/>
              </p:cNvSpPr>
              <p:nvPr userDrawn="1"/>
            </p:nvSpPr>
            <p:spPr bwMode="auto">
              <a:xfrm>
                <a:off x="4714"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7" name="Oval 1202">
                <a:extLst>
                  <a:ext uri="{FF2B5EF4-FFF2-40B4-BE49-F238E27FC236}">
                    <a16:creationId xmlns:a16="http://schemas.microsoft.com/office/drawing/2014/main" id="{2FF9D84B-C27C-4EA4-B13C-C8E04D07BDD8}"/>
                  </a:ext>
                </a:extLst>
              </p:cNvPr>
              <p:cNvSpPr>
                <a:spLocks noChangeArrowheads="1"/>
              </p:cNvSpPr>
              <p:nvPr userDrawn="1"/>
            </p:nvSpPr>
            <p:spPr bwMode="auto">
              <a:xfrm>
                <a:off x="4964"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8" name="Oval 1203">
                <a:extLst>
                  <a:ext uri="{FF2B5EF4-FFF2-40B4-BE49-F238E27FC236}">
                    <a16:creationId xmlns:a16="http://schemas.microsoft.com/office/drawing/2014/main" id="{A070FEA8-AEB9-4044-9841-D770D9FA1444}"/>
                  </a:ext>
                </a:extLst>
              </p:cNvPr>
              <p:cNvSpPr>
                <a:spLocks noChangeArrowheads="1"/>
              </p:cNvSpPr>
              <p:nvPr userDrawn="1"/>
            </p:nvSpPr>
            <p:spPr bwMode="auto">
              <a:xfrm>
                <a:off x="4839"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19" name="Oval 1204">
                <a:extLst>
                  <a:ext uri="{FF2B5EF4-FFF2-40B4-BE49-F238E27FC236}">
                    <a16:creationId xmlns:a16="http://schemas.microsoft.com/office/drawing/2014/main" id="{CF137382-5CBF-428B-93C8-F0E8D875D3F7}"/>
                  </a:ext>
                </a:extLst>
              </p:cNvPr>
              <p:cNvSpPr>
                <a:spLocks noChangeArrowheads="1"/>
              </p:cNvSpPr>
              <p:nvPr userDrawn="1"/>
            </p:nvSpPr>
            <p:spPr bwMode="auto">
              <a:xfrm>
                <a:off x="4714"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0" name="Oval 1205">
                <a:extLst>
                  <a:ext uri="{FF2B5EF4-FFF2-40B4-BE49-F238E27FC236}">
                    <a16:creationId xmlns:a16="http://schemas.microsoft.com/office/drawing/2014/main" id="{EFC3D1BB-2EBF-43C5-B140-F42A7A3A94D1}"/>
                  </a:ext>
                </a:extLst>
              </p:cNvPr>
              <p:cNvSpPr>
                <a:spLocks noChangeArrowheads="1"/>
              </p:cNvSpPr>
              <p:nvPr userDrawn="1"/>
            </p:nvSpPr>
            <p:spPr bwMode="auto">
              <a:xfrm>
                <a:off x="4964"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1" name="Oval 1206">
                <a:extLst>
                  <a:ext uri="{FF2B5EF4-FFF2-40B4-BE49-F238E27FC236}">
                    <a16:creationId xmlns:a16="http://schemas.microsoft.com/office/drawing/2014/main" id="{5EC676AB-3AD3-4ED5-9543-6FF22DD240D7}"/>
                  </a:ext>
                </a:extLst>
              </p:cNvPr>
              <p:cNvSpPr>
                <a:spLocks noChangeArrowheads="1"/>
              </p:cNvSpPr>
              <p:nvPr userDrawn="1"/>
            </p:nvSpPr>
            <p:spPr bwMode="auto">
              <a:xfrm>
                <a:off x="4839"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2" name="Oval 1207">
                <a:extLst>
                  <a:ext uri="{FF2B5EF4-FFF2-40B4-BE49-F238E27FC236}">
                    <a16:creationId xmlns:a16="http://schemas.microsoft.com/office/drawing/2014/main" id="{089F5133-AE54-4B00-A9D9-9C56EE8693D4}"/>
                  </a:ext>
                </a:extLst>
              </p:cNvPr>
              <p:cNvSpPr>
                <a:spLocks noChangeArrowheads="1"/>
              </p:cNvSpPr>
              <p:nvPr userDrawn="1"/>
            </p:nvSpPr>
            <p:spPr bwMode="auto">
              <a:xfrm>
                <a:off x="4714"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3" name="Oval 1208">
                <a:extLst>
                  <a:ext uri="{FF2B5EF4-FFF2-40B4-BE49-F238E27FC236}">
                    <a16:creationId xmlns:a16="http://schemas.microsoft.com/office/drawing/2014/main" id="{0B14D5C2-1E85-4EB6-9820-1AC89A71B797}"/>
                  </a:ext>
                </a:extLst>
              </p:cNvPr>
              <p:cNvSpPr>
                <a:spLocks noChangeArrowheads="1"/>
              </p:cNvSpPr>
              <p:nvPr userDrawn="1"/>
            </p:nvSpPr>
            <p:spPr bwMode="auto">
              <a:xfrm>
                <a:off x="4964"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4" name="Oval 1209">
                <a:extLst>
                  <a:ext uri="{FF2B5EF4-FFF2-40B4-BE49-F238E27FC236}">
                    <a16:creationId xmlns:a16="http://schemas.microsoft.com/office/drawing/2014/main" id="{979755B5-4BC5-43A1-9430-99AB48F2D9EB}"/>
                  </a:ext>
                </a:extLst>
              </p:cNvPr>
              <p:cNvSpPr>
                <a:spLocks noChangeArrowheads="1"/>
              </p:cNvSpPr>
              <p:nvPr userDrawn="1"/>
            </p:nvSpPr>
            <p:spPr bwMode="auto">
              <a:xfrm>
                <a:off x="4839"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5" name="Oval 1210">
                <a:extLst>
                  <a:ext uri="{FF2B5EF4-FFF2-40B4-BE49-F238E27FC236}">
                    <a16:creationId xmlns:a16="http://schemas.microsoft.com/office/drawing/2014/main" id="{1957632E-18C9-445B-B740-8261077D0BD1}"/>
                  </a:ext>
                </a:extLst>
              </p:cNvPr>
              <p:cNvSpPr>
                <a:spLocks noChangeArrowheads="1"/>
              </p:cNvSpPr>
              <p:nvPr userDrawn="1"/>
            </p:nvSpPr>
            <p:spPr bwMode="auto">
              <a:xfrm>
                <a:off x="4714"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6" name="Oval 1211">
                <a:extLst>
                  <a:ext uri="{FF2B5EF4-FFF2-40B4-BE49-F238E27FC236}">
                    <a16:creationId xmlns:a16="http://schemas.microsoft.com/office/drawing/2014/main" id="{A8762311-05C0-48CA-994D-05B5949395DF}"/>
                  </a:ext>
                </a:extLst>
              </p:cNvPr>
              <p:cNvSpPr>
                <a:spLocks noChangeArrowheads="1"/>
              </p:cNvSpPr>
              <p:nvPr userDrawn="1"/>
            </p:nvSpPr>
            <p:spPr bwMode="auto">
              <a:xfrm>
                <a:off x="4964"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7" name="Oval 1212">
                <a:extLst>
                  <a:ext uri="{FF2B5EF4-FFF2-40B4-BE49-F238E27FC236}">
                    <a16:creationId xmlns:a16="http://schemas.microsoft.com/office/drawing/2014/main" id="{56C367AE-ECDF-4123-912A-CC4E67B3A39F}"/>
                  </a:ext>
                </a:extLst>
              </p:cNvPr>
              <p:cNvSpPr>
                <a:spLocks noChangeArrowheads="1"/>
              </p:cNvSpPr>
              <p:nvPr userDrawn="1"/>
            </p:nvSpPr>
            <p:spPr bwMode="auto">
              <a:xfrm>
                <a:off x="4839"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8" name="Oval 1213">
                <a:extLst>
                  <a:ext uri="{FF2B5EF4-FFF2-40B4-BE49-F238E27FC236}">
                    <a16:creationId xmlns:a16="http://schemas.microsoft.com/office/drawing/2014/main" id="{EA02DAA6-193A-43B5-8EAE-C7B7E9F791AD}"/>
                  </a:ext>
                </a:extLst>
              </p:cNvPr>
              <p:cNvSpPr>
                <a:spLocks noChangeArrowheads="1"/>
              </p:cNvSpPr>
              <p:nvPr userDrawn="1"/>
            </p:nvSpPr>
            <p:spPr bwMode="auto">
              <a:xfrm>
                <a:off x="4714"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9" name="Oval 1214">
                <a:extLst>
                  <a:ext uri="{FF2B5EF4-FFF2-40B4-BE49-F238E27FC236}">
                    <a16:creationId xmlns:a16="http://schemas.microsoft.com/office/drawing/2014/main" id="{DF7E8428-C7FB-41B6-AAA3-65C534FF40CD}"/>
                  </a:ext>
                </a:extLst>
              </p:cNvPr>
              <p:cNvSpPr>
                <a:spLocks noChangeArrowheads="1"/>
              </p:cNvSpPr>
              <p:nvPr userDrawn="1"/>
            </p:nvSpPr>
            <p:spPr bwMode="auto">
              <a:xfrm>
                <a:off x="4964"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0" name="Oval 1215">
                <a:extLst>
                  <a:ext uri="{FF2B5EF4-FFF2-40B4-BE49-F238E27FC236}">
                    <a16:creationId xmlns:a16="http://schemas.microsoft.com/office/drawing/2014/main" id="{65A4EBF6-871B-4517-8D90-80A04CC03E1E}"/>
                  </a:ext>
                </a:extLst>
              </p:cNvPr>
              <p:cNvSpPr>
                <a:spLocks noChangeArrowheads="1"/>
              </p:cNvSpPr>
              <p:nvPr userDrawn="1"/>
            </p:nvSpPr>
            <p:spPr bwMode="auto">
              <a:xfrm>
                <a:off x="4839"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1" name="Oval 1216">
                <a:extLst>
                  <a:ext uri="{FF2B5EF4-FFF2-40B4-BE49-F238E27FC236}">
                    <a16:creationId xmlns:a16="http://schemas.microsoft.com/office/drawing/2014/main" id="{EEBB246B-6901-4F21-A170-36F28AC23B3E}"/>
                  </a:ext>
                </a:extLst>
              </p:cNvPr>
              <p:cNvSpPr>
                <a:spLocks noChangeArrowheads="1"/>
              </p:cNvSpPr>
              <p:nvPr userDrawn="1"/>
            </p:nvSpPr>
            <p:spPr bwMode="auto">
              <a:xfrm>
                <a:off x="4714"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2" name="Oval 1217">
                <a:extLst>
                  <a:ext uri="{FF2B5EF4-FFF2-40B4-BE49-F238E27FC236}">
                    <a16:creationId xmlns:a16="http://schemas.microsoft.com/office/drawing/2014/main" id="{9AE8EEB0-4088-498A-8CBF-7C6A41B7084F}"/>
                  </a:ext>
                </a:extLst>
              </p:cNvPr>
              <p:cNvSpPr>
                <a:spLocks noChangeArrowheads="1"/>
              </p:cNvSpPr>
              <p:nvPr userDrawn="1"/>
            </p:nvSpPr>
            <p:spPr bwMode="auto">
              <a:xfrm>
                <a:off x="4964"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3" name="Oval 1218">
                <a:extLst>
                  <a:ext uri="{FF2B5EF4-FFF2-40B4-BE49-F238E27FC236}">
                    <a16:creationId xmlns:a16="http://schemas.microsoft.com/office/drawing/2014/main" id="{C8A8CC1D-0445-4E7C-BB33-4BB9335E70E9}"/>
                  </a:ext>
                </a:extLst>
              </p:cNvPr>
              <p:cNvSpPr>
                <a:spLocks noChangeArrowheads="1"/>
              </p:cNvSpPr>
              <p:nvPr userDrawn="1"/>
            </p:nvSpPr>
            <p:spPr bwMode="auto">
              <a:xfrm>
                <a:off x="4839"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4" name="Oval 1219">
                <a:extLst>
                  <a:ext uri="{FF2B5EF4-FFF2-40B4-BE49-F238E27FC236}">
                    <a16:creationId xmlns:a16="http://schemas.microsoft.com/office/drawing/2014/main" id="{EB4658BD-6D20-4D99-9A98-B3A004665EE2}"/>
                  </a:ext>
                </a:extLst>
              </p:cNvPr>
              <p:cNvSpPr>
                <a:spLocks noChangeArrowheads="1"/>
              </p:cNvSpPr>
              <p:nvPr userDrawn="1"/>
            </p:nvSpPr>
            <p:spPr bwMode="auto">
              <a:xfrm>
                <a:off x="4714"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5" name="Oval 1220">
                <a:extLst>
                  <a:ext uri="{FF2B5EF4-FFF2-40B4-BE49-F238E27FC236}">
                    <a16:creationId xmlns:a16="http://schemas.microsoft.com/office/drawing/2014/main" id="{76395921-7EEA-458A-A2EB-35C12D048F8D}"/>
                  </a:ext>
                </a:extLst>
              </p:cNvPr>
              <p:cNvSpPr>
                <a:spLocks noChangeArrowheads="1"/>
              </p:cNvSpPr>
              <p:nvPr userDrawn="1"/>
            </p:nvSpPr>
            <p:spPr bwMode="auto">
              <a:xfrm>
                <a:off x="4964"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6" name="Oval 1221">
                <a:extLst>
                  <a:ext uri="{FF2B5EF4-FFF2-40B4-BE49-F238E27FC236}">
                    <a16:creationId xmlns:a16="http://schemas.microsoft.com/office/drawing/2014/main" id="{072F9F9E-68DC-47BE-83C7-73C7690EB0C0}"/>
                  </a:ext>
                </a:extLst>
              </p:cNvPr>
              <p:cNvSpPr>
                <a:spLocks noChangeArrowheads="1"/>
              </p:cNvSpPr>
              <p:nvPr userDrawn="1"/>
            </p:nvSpPr>
            <p:spPr bwMode="auto">
              <a:xfrm>
                <a:off x="4839"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7" name="Oval 1222">
                <a:extLst>
                  <a:ext uri="{FF2B5EF4-FFF2-40B4-BE49-F238E27FC236}">
                    <a16:creationId xmlns:a16="http://schemas.microsoft.com/office/drawing/2014/main" id="{C35C9B80-9310-4D34-91D2-235AA97374F9}"/>
                  </a:ext>
                </a:extLst>
              </p:cNvPr>
              <p:cNvSpPr>
                <a:spLocks noChangeArrowheads="1"/>
              </p:cNvSpPr>
              <p:nvPr userDrawn="1"/>
            </p:nvSpPr>
            <p:spPr bwMode="auto">
              <a:xfrm>
                <a:off x="4714"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8" name="Oval 1223">
                <a:extLst>
                  <a:ext uri="{FF2B5EF4-FFF2-40B4-BE49-F238E27FC236}">
                    <a16:creationId xmlns:a16="http://schemas.microsoft.com/office/drawing/2014/main" id="{240F6F7A-019A-4E2C-B3DA-C999FD6F10C2}"/>
                  </a:ext>
                </a:extLst>
              </p:cNvPr>
              <p:cNvSpPr>
                <a:spLocks noChangeArrowheads="1"/>
              </p:cNvSpPr>
              <p:nvPr userDrawn="1"/>
            </p:nvSpPr>
            <p:spPr bwMode="auto">
              <a:xfrm>
                <a:off x="4964"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39" name="Oval 1224">
                <a:extLst>
                  <a:ext uri="{FF2B5EF4-FFF2-40B4-BE49-F238E27FC236}">
                    <a16:creationId xmlns:a16="http://schemas.microsoft.com/office/drawing/2014/main" id="{C5DE3385-8840-4834-93B9-0E8F3E1AA103}"/>
                  </a:ext>
                </a:extLst>
              </p:cNvPr>
              <p:cNvSpPr>
                <a:spLocks noChangeArrowheads="1"/>
              </p:cNvSpPr>
              <p:nvPr userDrawn="1"/>
            </p:nvSpPr>
            <p:spPr bwMode="auto">
              <a:xfrm>
                <a:off x="4839"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0" name="Oval 1225">
                <a:extLst>
                  <a:ext uri="{FF2B5EF4-FFF2-40B4-BE49-F238E27FC236}">
                    <a16:creationId xmlns:a16="http://schemas.microsoft.com/office/drawing/2014/main" id="{CE94C3F0-FA43-4E5B-BB1D-E47565A66F47}"/>
                  </a:ext>
                </a:extLst>
              </p:cNvPr>
              <p:cNvSpPr>
                <a:spLocks noChangeArrowheads="1"/>
              </p:cNvSpPr>
              <p:nvPr userDrawn="1"/>
            </p:nvSpPr>
            <p:spPr bwMode="auto">
              <a:xfrm>
                <a:off x="4714"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1" name="Oval 1226">
                <a:extLst>
                  <a:ext uri="{FF2B5EF4-FFF2-40B4-BE49-F238E27FC236}">
                    <a16:creationId xmlns:a16="http://schemas.microsoft.com/office/drawing/2014/main" id="{820F3373-19F3-4E8F-A48E-A873634A952A}"/>
                  </a:ext>
                </a:extLst>
              </p:cNvPr>
              <p:cNvSpPr>
                <a:spLocks noChangeArrowheads="1"/>
              </p:cNvSpPr>
              <p:nvPr userDrawn="1"/>
            </p:nvSpPr>
            <p:spPr bwMode="auto">
              <a:xfrm>
                <a:off x="4964"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2" name="Oval 1227">
                <a:extLst>
                  <a:ext uri="{FF2B5EF4-FFF2-40B4-BE49-F238E27FC236}">
                    <a16:creationId xmlns:a16="http://schemas.microsoft.com/office/drawing/2014/main" id="{1B937C58-42C6-49CE-B963-4D0F2B0BC1E1}"/>
                  </a:ext>
                </a:extLst>
              </p:cNvPr>
              <p:cNvSpPr>
                <a:spLocks noChangeArrowheads="1"/>
              </p:cNvSpPr>
              <p:nvPr userDrawn="1"/>
            </p:nvSpPr>
            <p:spPr bwMode="auto">
              <a:xfrm>
                <a:off x="4839"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3" name="Oval 1228">
                <a:extLst>
                  <a:ext uri="{FF2B5EF4-FFF2-40B4-BE49-F238E27FC236}">
                    <a16:creationId xmlns:a16="http://schemas.microsoft.com/office/drawing/2014/main" id="{57ACF6FF-329F-4D55-9F56-5A42AF9EF354}"/>
                  </a:ext>
                </a:extLst>
              </p:cNvPr>
              <p:cNvSpPr>
                <a:spLocks noChangeArrowheads="1"/>
              </p:cNvSpPr>
              <p:nvPr userDrawn="1"/>
            </p:nvSpPr>
            <p:spPr bwMode="auto">
              <a:xfrm>
                <a:off x="4714"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4" name="Oval 1229">
                <a:extLst>
                  <a:ext uri="{FF2B5EF4-FFF2-40B4-BE49-F238E27FC236}">
                    <a16:creationId xmlns:a16="http://schemas.microsoft.com/office/drawing/2014/main" id="{06FA85FB-F152-4340-A317-1EBCDA1DF324}"/>
                  </a:ext>
                </a:extLst>
              </p:cNvPr>
              <p:cNvSpPr>
                <a:spLocks noChangeArrowheads="1"/>
              </p:cNvSpPr>
              <p:nvPr userDrawn="1"/>
            </p:nvSpPr>
            <p:spPr bwMode="auto">
              <a:xfrm>
                <a:off x="4589"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5" name="Oval 1230">
                <a:extLst>
                  <a:ext uri="{FF2B5EF4-FFF2-40B4-BE49-F238E27FC236}">
                    <a16:creationId xmlns:a16="http://schemas.microsoft.com/office/drawing/2014/main" id="{3A3793E1-3FAA-41A3-9C2F-BE3A42FEB479}"/>
                  </a:ext>
                </a:extLst>
              </p:cNvPr>
              <p:cNvSpPr>
                <a:spLocks noChangeArrowheads="1"/>
              </p:cNvSpPr>
              <p:nvPr userDrawn="1"/>
            </p:nvSpPr>
            <p:spPr bwMode="auto">
              <a:xfrm>
                <a:off x="4471"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46" name="Oval 1231">
                <a:extLst>
                  <a:ext uri="{FF2B5EF4-FFF2-40B4-BE49-F238E27FC236}">
                    <a16:creationId xmlns:a16="http://schemas.microsoft.com/office/drawing/2014/main" id="{D5F6A402-3D72-45B6-8BD3-723D1EEB06C4}"/>
                  </a:ext>
                </a:extLst>
              </p:cNvPr>
              <p:cNvSpPr>
                <a:spLocks noChangeArrowheads="1"/>
              </p:cNvSpPr>
              <p:nvPr userDrawn="1"/>
            </p:nvSpPr>
            <p:spPr bwMode="auto">
              <a:xfrm>
                <a:off x="4346"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835" name="Group 1433">
              <a:extLst>
                <a:ext uri="{FF2B5EF4-FFF2-40B4-BE49-F238E27FC236}">
                  <a16:creationId xmlns:a16="http://schemas.microsoft.com/office/drawing/2014/main" id="{1E2B6448-9C10-4454-80D0-E156602F21F8}"/>
                </a:ext>
              </a:extLst>
            </p:cNvPr>
            <p:cNvGrpSpPr>
              <a:grpSpLocks/>
            </p:cNvGrpSpPr>
            <p:nvPr userDrawn="1"/>
          </p:nvGrpSpPr>
          <p:grpSpPr bwMode="auto">
            <a:xfrm>
              <a:off x="29" y="1142"/>
              <a:ext cx="4626" cy="1563"/>
              <a:chOff x="29" y="1142"/>
              <a:chExt cx="4626" cy="1563"/>
            </a:xfrm>
            <a:grpFill/>
          </p:grpSpPr>
          <p:sp>
            <p:nvSpPr>
              <p:cNvPr id="847" name="Oval 1233">
                <a:extLst>
                  <a:ext uri="{FF2B5EF4-FFF2-40B4-BE49-F238E27FC236}">
                    <a16:creationId xmlns:a16="http://schemas.microsoft.com/office/drawing/2014/main" id="{8B43DD25-79B6-44CD-8B8A-FAFDA7ED2BCE}"/>
                  </a:ext>
                </a:extLst>
              </p:cNvPr>
              <p:cNvSpPr>
                <a:spLocks noChangeArrowheads="1"/>
              </p:cNvSpPr>
              <p:nvPr userDrawn="1"/>
            </p:nvSpPr>
            <p:spPr bwMode="auto">
              <a:xfrm>
                <a:off x="4221"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8" name="Oval 1234">
                <a:extLst>
                  <a:ext uri="{FF2B5EF4-FFF2-40B4-BE49-F238E27FC236}">
                    <a16:creationId xmlns:a16="http://schemas.microsoft.com/office/drawing/2014/main" id="{F1BABAFA-8FAD-4B5C-B45A-823A5BBAE634}"/>
                  </a:ext>
                </a:extLst>
              </p:cNvPr>
              <p:cNvSpPr>
                <a:spLocks noChangeArrowheads="1"/>
              </p:cNvSpPr>
              <p:nvPr userDrawn="1"/>
            </p:nvSpPr>
            <p:spPr bwMode="auto">
              <a:xfrm>
                <a:off x="4096" y="2638"/>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9" name="Oval 1235">
                <a:extLst>
                  <a:ext uri="{FF2B5EF4-FFF2-40B4-BE49-F238E27FC236}">
                    <a16:creationId xmlns:a16="http://schemas.microsoft.com/office/drawing/2014/main" id="{F29CEDBB-A126-4378-8C04-7CF7397E1D73}"/>
                  </a:ext>
                </a:extLst>
              </p:cNvPr>
              <p:cNvSpPr>
                <a:spLocks noChangeArrowheads="1"/>
              </p:cNvSpPr>
              <p:nvPr userDrawn="1"/>
            </p:nvSpPr>
            <p:spPr bwMode="auto">
              <a:xfrm>
                <a:off x="3979"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0" name="Oval 1236">
                <a:extLst>
                  <a:ext uri="{FF2B5EF4-FFF2-40B4-BE49-F238E27FC236}">
                    <a16:creationId xmlns:a16="http://schemas.microsoft.com/office/drawing/2014/main" id="{F708D0EE-9011-40C6-B00B-DC0B787756B2}"/>
                  </a:ext>
                </a:extLst>
              </p:cNvPr>
              <p:cNvSpPr>
                <a:spLocks noChangeArrowheads="1"/>
              </p:cNvSpPr>
              <p:nvPr userDrawn="1"/>
            </p:nvSpPr>
            <p:spPr bwMode="auto">
              <a:xfrm>
                <a:off x="3854"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1" name="Oval 1237">
                <a:extLst>
                  <a:ext uri="{FF2B5EF4-FFF2-40B4-BE49-F238E27FC236}">
                    <a16:creationId xmlns:a16="http://schemas.microsoft.com/office/drawing/2014/main" id="{51168A30-6786-43EE-85D2-35D8D86B7B66}"/>
                  </a:ext>
                </a:extLst>
              </p:cNvPr>
              <p:cNvSpPr>
                <a:spLocks noChangeArrowheads="1"/>
              </p:cNvSpPr>
              <p:nvPr userDrawn="1"/>
            </p:nvSpPr>
            <p:spPr bwMode="auto">
              <a:xfrm>
                <a:off x="3729" y="263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2" name="Oval 1238">
                <a:extLst>
                  <a:ext uri="{FF2B5EF4-FFF2-40B4-BE49-F238E27FC236}">
                    <a16:creationId xmlns:a16="http://schemas.microsoft.com/office/drawing/2014/main" id="{94D60365-3C34-4B90-9842-A3B4A90595D0}"/>
                  </a:ext>
                </a:extLst>
              </p:cNvPr>
              <p:cNvSpPr>
                <a:spLocks noChangeArrowheads="1"/>
              </p:cNvSpPr>
              <p:nvPr userDrawn="1"/>
            </p:nvSpPr>
            <p:spPr bwMode="auto">
              <a:xfrm>
                <a:off x="3604"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3" name="Oval 1239">
                <a:extLst>
                  <a:ext uri="{FF2B5EF4-FFF2-40B4-BE49-F238E27FC236}">
                    <a16:creationId xmlns:a16="http://schemas.microsoft.com/office/drawing/2014/main" id="{FE21662B-AC40-4B01-BC17-2BC24237E317}"/>
                  </a:ext>
                </a:extLst>
              </p:cNvPr>
              <p:cNvSpPr>
                <a:spLocks noChangeArrowheads="1"/>
              </p:cNvSpPr>
              <p:nvPr userDrawn="1"/>
            </p:nvSpPr>
            <p:spPr bwMode="auto">
              <a:xfrm>
                <a:off x="3479"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4" name="Oval 1240">
                <a:extLst>
                  <a:ext uri="{FF2B5EF4-FFF2-40B4-BE49-F238E27FC236}">
                    <a16:creationId xmlns:a16="http://schemas.microsoft.com/office/drawing/2014/main" id="{9671D7AE-6A1E-42F0-BFAF-663919CE6853}"/>
                  </a:ext>
                </a:extLst>
              </p:cNvPr>
              <p:cNvSpPr>
                <a:spLocks noChangeArrowheads="1"/>
              </p:cNvSpPr>
              <p:nvPr userDrawn="1"/>
            </p:nvSpPr>
            <p:spPr bwMode="auto">
              <a:xfrm>
                <a:off x="4589"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5" name="Oval 1241">
                <a:extLst>
                  <a:ext uri="{FF2B5EF4-FFF2-40B4-BE49-F238E27FC236}">
                    <a16:creationId xmlns:a16="http://schemas.microsoft.com/office/drawing/2014/main" id="{86B0A520-7F63-48AC-AA68-7C59A3E38C9A}"/>
                  </a:ext>
                </a:extLst>
              </p:cNvPr>
              <p:cNvSpPr>
                <a:spLocks noChangeArrowheads="1"/>
              </p:cNvSpPr>
              <p:nvPr userDrawn="1"/>
            </p:nvSpPr>
            <p:spPr bwMode="auto">
              <a:xfrm>
                <a:off x="4471"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6" name="Oval 1242">
                <a:extLst>
                  <a:ext uri="{FF2B5EF4-FFF2-40B4-BE49-F238E27FC236}">
                    <a16:creationId xmlns:a16="http://schemas.microsoft.com/office/drawing/2014/main" id="{22CA1703-6E86-484F-A060-D9792A8C3E9D}"/>
                  </a:ext>
                </a:extLst>
              </p:cNvPr>
              <p:cNvSpPr>
                <a:spLocks noChangeArrowheads="1"/>
              </p:cNvSpPr>
              <p:nvPr userDrawn="1"/>
            </p:nvSpPr>
            <p:spPr bwMode="auto">
              <a:xfrm>
                <a:off x="4346"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7" name="Oval 1243">
                <a:extLst>
                  <a:ext uri="{FF2B5EF4-FFF2-40B4-BE49-F238E27FC236}">
                    <a16:creationId xmlns:a16="http://schemas.microsoft.com/office/drawing/2014/main" id="{8184D77E-9413-4BA5-AD9D-4091CFF219B1}"/>
                  </a:ext>
                </a:extLst>
              </p:cNvPr>
              <p:cNvSpPr>
                <a:spLocks noChangeArrowheads="1"/>
              </p:cNvSpPr>
              <p:nvPr userDrawn="1"/>
            </p:nvSpPr>
            <p:spPr bwMode="auto">
              <a:xfrm>
                <a:off x="4221"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8" name="Oval 1244">
                <a:extLst>
                  <a:ext uri="{FF2B5EF4-FFF2-40B4-BE49-F238E27FC236}">
                    <a16:creationId xmlns:a16="http://schemas.microsoft.com/office/drawing/2014/main" id="{43E04D14-7B87-41FA-A329-585FA5DCC2C8}"/>
                  </a:ext>
                </a:extLst>
              </p:cNvPr>
              <p:cNvSpPr>
                <a:spLocks noChangeArrowheads="1"/>
              </p:cNvSpPr>
              <p:nvPr userDrawn="1"/>
            </p:nvSpPr>
            <p:spPr bwMode="auto">
              <a:xfrm>
                <a:off x="4096" y="2511"/>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9" name="Oval 1245">
                <a:extLst>
                  <a:ext uri="{FF2B5EF4-FFF2-40B4-BE49-F238E27FC236}">
                    <a16:creationId xmlns:a16="http://schemas.microsoft.com/office/drawing/2014/main" id="{4836B936-79AD-4B2E-94B0-FEC1D17CFC39}"/>
                  </a:ext>
                </a:extLst>
              </p:cNvPr>
              <p:cNvSpPr>
                <a:spLocks noChangeArrowheads="1"/>
              </p:cNvSpPr>
              <p:nvPr userDrawn="1"/>
            </p:nvSpPr>
            <p:spPr bwMode="auto">
              <a:xfrm>
                <a:off x="3979"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0" name="Oval 1246">
                <a:extLst>
                  <a:ext uri="{FF2B5EF4-FFF2-40B4-BE49-F238E27FC236}">
                    <a16:creationId xmlns:a16="http://schemas.microsoft.com/office/drawing/2014/main" id="{FE57E764-1D38-4565-B94C-2EB9A4FBAD7A}"/>
                  </a:ext>
                </a:extLst>
              </p:cNvPr>
              <p:cNvSpPr>
                <a:spLocks noChangeArrowheads="1"/>
              </p:cNvSpPr>
              <p:nvPr userDrawn="1"/>
            </p:nvSpPr>
            <p:spPr bwMode="auto">
              <a:xfrm>
                <a:off x="3854"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1" name="Oval 1247">
                <a:extLst>
                  <a:ext uri="{FF2B5EF4-FFF2-40B4-BE49-F238E27FC236}">
                    <a16:creationId xmlns:a16="http://schemas.microsoft.com/office/drawing/2014/main" id="{21C5D3EA-6025-414A-8303-4A435E322DE7}"/>
                  </a:ext>
                </a:extLst>
              </p:cNvPr>
              <p:cNvSpPr>
                <a:spLocks noChangeArrowheads="1"/>
              </p:cNvSpPr>
              <p:nvPr userDrawn="1"/>
            </p:nvSpPr>
            <p:spPr bwMode="auto">
              <a:xfrm>
                <a:off x="3729" y="2511"/>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2" name="Oval 1248">
                <a:extLst>
                  <a:ext uri="{FF2B5EF4-FFF2-40B4-BE49-F238E27FC236}">
                    <a16:creationId xmlns:a16="http://schemas.microsoft.com/office/drawing/2014/main" id="{F7D9998E-88FD-483D-96E1-4F9707CB9317}"/>
                  </a:ext>
                </a:extLst>
              </p:cNvPr>
              <p:cNvSpPr>
                <a:spLocks noChangeArrowheads="1"/>
              </p:cNvSpPr>
              <p:nvPr userDrawn="1"/>
            </p:nvSpPr>
            <p:spPr bwMode="auto">
              <a:xfrm>
                <a:off x="3604"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3" name="Oval 1249">
                <a:extLst>
                  <a:ext uri="{FF2B5EF4-FFF2-40B4-BE49-F238E27FC236}">
                    <a16:creationId xmlns:a16="http://schemas.microsoft.com/office/drawing/2014/main" id="{CF994080-B080-45DD-A1CC-983CFBD85702}"/>
                  </a:ext>
                </a:extLst>
              </p:cNvPr>
              <p:cNvSpPr>
                <a:spLocks noChangeArrowheads="1"/>
              </p:cNvSpPr>
              <p:nvPr userDrawn="1"/>
            </p:nvSpPr>
            <p:spPr bwMode="auto">
              <a:xfrm>
                <a:off x="3479"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4" name="Oval 1250">
                <a:extLst>
                  <a:ext uri="{FF2B5EF4-FFF2-40B4-BE49-F238E27FC236}">
                    <a16:creationId xmlns:a16="http://schemas.microsoft.com/office/drawing/2014/main" id="{30434C90-CF7E-4038-9445-357706587A81}"/>
                  </a:ext>
                </a:extLst>
              </p:cNvPr>
              <p:cNvSpPr>
                <a:spLocks noChangeArrowheads="1"/>
              </p:cNvSpPr>
              <p:nvPr userDrawn="1"/>
            </p:nvSpPr>
            <p:spPr bwMode="auto">
              <a:xfrm>
                <a:off x="4589"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5" name="Oval 1251">
                <a:extLst>
                  <a:ext uri="{FF2B5EF4-FFF2-40B4-BE49-F238E27FC236}">
                    <a16:creationId xmlns:a16="http://schemas.microsoft.com/office/drawing/2014/main" id="{8B7E7748-9165-423D-B01F-52F688354155}"/>
                  </a:ext>
                </a:extLst>
              </p:cNvPr>
              <p:cNvSpPr>
                <a:spLocks noChangeArrowheads="1"/>
              </p:cNvSpPr>
              <p:nvPr userDrawn="1"/>
            </p:nvSpPr>
            <p:spPr bwMode="auto">
              <a:xfrm>
                <a:off x="4471"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6" name="Oval 1252">
                <a:extLst>
                  <a:ext uri="{FF2B5EF4-FFF2-40B4-BE49-F238E27FC236}">
                    <a16:creationId xmlns:a16="http://schemas.microsoft.com/office/drawing/2014/main" id="{EF98B31C-CD8A-40F9-AEE2-11B48A584A8B}"/>
                  </a:ext>
                </a:extLst>
              </p:cNvPr>
              <p:cNvSpPr>
                <a:spLocks noChangeArrowheads="1"/>
              </p:cNvSpPr>
              <p:nvPr userDrawn="1"/>
            </p:nvSpPr>
            <p:spPr bwMode="auto">
              <a:xfrm>
                <a:off x="4346"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7" name="Oval 1253">
                <a:extLst>
                  <a:ext uri="{FF2B5EF4-FFF2-40B4-BE49-F238E27FC236}">
                    <a16:creationId xmlns:a16="http://schemas.microsoft.com/office/drawing/2014/main" id="{A52E3E81-4D8F-4FA8-927E-BF692A268B85}"/>
                  </a:ext>
                </a:extLst>
              </p:cNvPr>
              <p:cNvSpPr>
                <a:spLocks noChangeArrowheads="1"/>
              </p:cNvSpPr>
              <p:nvPr userDrawn="1"/>
            </p:nvSpPr>
            <p:spPr bwMode="auto">
              <a:xfrm>
                <a:off x="4221"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8" name="Oval 1254">
                <a:extLst>
                  <a:ext uri="{FF2B5EF4-FFF2-40B4-BE49-F238E27FC236}">
                    <a16:creationId xmlns:a16="http://schemas.microsoft.com/office/drawing/2014/main" id="{41D3256F-E03C-43EB-84D8-6C3B1DCE2C70}"/>
                  </a:ext>
                </a:extLst>
              </p:cNvPr>
              <p:cNvSpPr>
                <a:spLocks noChangeArrowheads="1"/>
              </p:cNvSpPr>
              <p:nvPr userDrawn="1"/>
            </p:nvSpPr>
            <p:spPr bwMode="auto">
              <a:xfrm>
                <a:off x="4096" y="2392"/>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9" name="Oval 1255">
                <a:extLst>
                  <a:ext uri="{FF2B5EF4-FFF2-40B4-BE49-F238E27FC236}">
                    <a16:creationId xmlns:a16="http://schemas.microsoft.com/office/drawing/2014/main" id="{F64074E1-266D-45B0-B78C-D10D3C666197}"/>
                  </a:ext>
                </a:extLst>
              </p:cNvPr>
              <p:cNvSpPr>
                <a:spLocks noChangeArrowheads="1"/>
              </p:cNvSpPr>
              <p:nvPr userDrawn="1"/>
            </p:nvSpPr>
            <p:spPr bwMode="auto">
              <a:xfrm>
                <a:off x="3979"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0" name="Oval 1256">
                <a:extLst>
                  <a:ext uri="{FF2B5EF4-FFF2-40B4-BE49-F238E27FC236}">
                    <a16:creationId xmlns:a16="http://schemas.microsoft.com/office/drawing/2014/main" id="{3E047433-6C38-4ED9-AA8C-E276B371CD96}"/>
                  </a:ext>
                </a:extLst>
              </p:cNvPr>
              <p:cNvSpPr>
                <a:spLocks noChangeArrowheads="1"/>
              </p:cNvSpPr>
              <p:nvPr userDrawn="1"/>
            </p:nvSpPr>
            <p:spPr bwMode="auto">
              <a:xfrm>
                <a:off x="3854"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1" name="Oval 1257">
                <a:extLst>
                  <a:ext uri="{FF2B5EF4-FFF2-40B4-BE49-F238E27FC236}">
                    <a16:creationId xmlns:a16="http://schemas.microsoft.com/office/drawing/2014/main" id="{D9322656-9A1E-422E-AF65-E5C826862ADB}"/>
                  </a:ext>
                </a:extLst>
              </p:cNvPr>
              <p:cNvSpPr>
                <a:spLocks noChangeArrowheads="1"/>
              </p:cNvSpPr>
              <p:nvPr userDrawn="1"/>
            </p:nvSpPr>
            <p:spPr bwMode="auto">
              <a:xfrm>
                <a:off x="3729" y="239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2" name="Oval 1258">
                <a:extLst>
                  <a:ext uri="{FF2B5EF4-FFF2-40B4-BE49-F238E27FC236}">
                    <a16:creationId xmlns:a16="http://schemas.microsoft.com/office/drawing/2014/main" id="{9C4E9BF5-199D-42CB-9411-D4DB3B1904EC}"/>
                  </a:ext>
                </a:extLst>
              </p:cNvPr>
              <p:cNvSpPr>
                <a:spLocks noChangeArrowheads="1"/>
              </p:cNvSpPr>
              <p:nvPr userDrawn="1"/>
            </p:nvSpPr>
            <p:spPr bwMode="auto">
              <a:xfrm>
                <a:off x="3604"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3" name="Oval 1259">
                <a:extLst>
                  <a:ext uri="{FF2B5EF4-FFF2-40B4-BE49-F238E27FC236}">
                    <a16:creationId xmlns:a16="http://schemas.microsoft.com/office/drawing/2014/main" id="{D20AA0D3-63B4-4345-8A58-BFA823875CA7}"/>
                  </a:ext>
                </a:extLst>
              </p:cNvPr>
              <p:cNvSpPr>
                <a:spLocks noChangeArrowheads="1"/>
              </p:cNvSpPr>
              <p:nvPr userDrawn="1"/>
            </p:nvSpPr>
            <p:spPr bwMode="auto">
              <a:xfrm>
                <a:off x="3479"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4" name="Oval 1260">
                <a:extLst>
                  <a:ext uri="{FF2B5EF4-FFF2-40B4-BE49-F238E27FC236}">
                    <a16:creationId xmlns:a16="http://schemas.microsoft.com/office/drawing/2014/main" id="{C9729D69-7E5D-4DD1-B815-F51E8922573D}"/>
                  </a:ext>
                </a:extLst>
              </p:cNvPr>
              <p:cNvSpPr>
                <a:spLocks noChangeArrowheads="1"/>
              </p:cNvSpPr>
              <p:nvPr userDrawn="1"/>
            </p:nvSpPr>
            <p:spPr bwMode="auto">
              <a:xfrm>
                <a:off x="4589"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5" name="Oval 1261">
                <a:extLst>
                  <a:ext uri="{FF2B5EF4-FFF2-40B4-BE49-F238E27FC236}">
                    <a16:creationId xmlns:a16="http://schemas.microsoft.com/office/drawing/2014/main" id="{7AD96A82-3493-4DA0-9CD7-28EFB8C17379}"/>
                  </a:ext>
                </a:extLst>
              </p:cNvPr>
              <p:cNvSpPr>
                <a:spLocks noChangeArrowheads="1"/>
              </p:cNvSpPr>
              <p:nvPr userDrawn="1"/>
            </p:nvSpPr>
            <p:spPr bwMode="auto">
              <a:xfrm>
                <a:off x="4471"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6" name="Oval 1262">
                <a:extLst>
                  <a:ext uri="{FF2B5EF4-FFF2-40B4-BE49-F238E27FC236}">
                    <a16:creationId xmlns:a16="http://schemas.microsoft.com/office/drawing/2014/main" id="{5BE42C17-5203-43B3-9C3B-52CFA0AAC98E}"/>
                  </a:ext>
                </a:extLst>
              </p:cNvPr>
              <p:cNvSpPr>
                <a:spLocks noChangeArrowheads="1"/>
              </p:cNvSpPr>
              <p:nvPr userDrawn="1"/>
            </p:nvSpPr>
            <p:spPr bwMode="auto">
              <a:xfrm>
                <a:off x="4346"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7" name="Oval 1263">
                <a:extLst>
                  <a:ext uri="{FF2B5EF4-FFF2-40B4-BE49-F238E27FC236}">
                    <a16:creationId xmlns:a16="http://schemas.microsoft.com/office/drawing/2014/main" id="{36F431BC-85E2-43A1-83E6-8BD6B267E4FD}"/>
                  </a:ext>
                </a:extLst>
              </p:cNvPr>
              <p:cNvSpPr>
                <a:spLocks noChangeArrowheads="1"/>
              </p:cNvSpPr>
              <p:nvPr userDrawn="1"/>
            </p:nvSpPr>
            <p:spPr bwMode="auto">
              <a:xfrm>
                <a:off x="4221"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8" name="Oval 1264">
                <a:extLst>
                  <a:ext uri="{FF2B5EF4-FFF2-40B4-BE49-F238E27FC236}">
                    <a16:creationId xmlns:a16="http://schemas.microsoft.com/office/drawing/2014/main" id="{3EFFF99A-04C9-4EA4-8351-675B0FBC175A}"/>
                  </a:ext>
                </a:extLst>
              </p:cNvPr>
              <p:cNvSpPr>
                <a:spLocks noChangeArrowheads="1"/>
              </p:cNvSpPr>
              <p:nvPr userDrawn="1"/>
            </p:nvSpPr>
            <p:spPr bwMode="auto">
              <a:xfrm>
                <a:off x="4096" y="2266"/>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9" name="Oval 1265">
                <a:extLst>
                  <a:ext uri="{FF2B5EF4-FFF2-40B4-BE49-F238E27FC236}">
                    <a16:creationId xmlns:a16="http://schemas.microsoft.com/office/drawing/2014/main" id="{8B7FB1CE-8431-484D-869B-484E005519BA}"/>
                  </a:ext>
                </a:extLst>
              </p:cNvPr>
              <p:cNvSpPr>
                <a:spLocks noChangeArrowheads="1"/>
              </p:cNvSpPr>
              <p:nvPr userDrawn="1"/>
            </p:nvSpPr>
            <p:spPr bwMode="auto">
              <a:xfrm>
                <a:off x="3979"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0" name="Oval 1266">
                <a:extLst>
                  <a:ext uri="{FF2B5EF4-FFF2-40B4-BE49-F238E27FC236}">
                    <a16:creationId xmlns:a16="http://schemas.microsoft.com/office/drawing/2014/main" id="{9A7D6BFD-78FE-4750-BD8A-A950F3A5D98F}"/>
                  </a:ext>
                </a:extLst>
              </p:cNvPr>
              <p:cNvSpPr>
                <a:spLocks noChangeArrowheads="1"/>
              </p:cNvSpPr>
              <p:nvPr userDrawn="1"/>
            </p:nvSpPr>
            <p:spPr bwMode="auto">
              <a:xfrm>
                <a:off x="3854"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1" name="Oval 1267">
                <a:extLst>
                  <a:ext uri="{FF2B5EF4-FFF2-40B4-BE49-F238E27FC236}">
                    <a16:creationId xmlns:a16="http://schemas.microsoft.com/office/drawing/2014/main" id="{B6E02B57-C95A-4E0E-A3A9-6EA66BA02EB6}"/>
                  </a:ext>
                </a:extLst>
              </p:cNvPr>
              <p:cNvSpPr>
                <a:spLocks noChangeArrowheads="1"/>
              </p:cNvSpPr>
              <p:nvPr userDrawn="1"/>
            </p:nvSpPr>
            <p:spPr bwMode="auto">
              <a:xfrm>
                <a:off x="3729" y="2266"/>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2" name="Oval 1268">
                <a:extLst>
                  <a:ext uri="{FF2B5EF4-FFF2-40B4-BE49-F238E27FC236}">
                    <a16:creationId xmlns:a16="http://schemas.microsoft.com/office/drawing/2014/main" id="{267A4503-3808-4E0F-BC5F-829808E1EEF3}"/>
                  </a:ext>
                </a:extLst>
              </p:cNvPr>
              <p:cNvSpPr>
                <a:spLocks noChangeArrowheads="1"/>
              </p:cNvSpPr>
              <p:nvPr userDrawn="1"/>
            </p:nvSpPr>
            <p:spPr bwMode="auto">
              <a:xfrm>
                <a:off x="3604"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3" name="Oval 1269">
                <a:extLst>
                  <a:ext uri="{FF2B5EF4-FFF2-40B4-BE49-F238E27FC236}">
                    <a16:creationId xmlns:a16="http://schemas.microsoft.com/office/drawing/2014/main" id="{CBEA20E3-0311-499C-98C3-19B45E8219E3}"/>
                  </a:ext>
                </a:extLst>
              </p:cNvPr>
              <p:cNvSpPr>
                <a:spLocks noChangeArrowheads="1"/>
              </p:cNvSpPr>
              <p:nvPr userDrawn="1"/>
            </p:nvSpPr>
            <p:spPr bwMode="auto">
              <a:xfrm>
                <a:off x="3479"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4" name="Oval 1270">
                <a:extLst>
                  <a:ext uri="{FF2B5EF4-FFF2-40B4-BE49-F238E27FC236}">
                    <a16:creationId xmlns:a16="http://schemas.microsoft.com/office/drawing/2014/main" id="{5D3A5CCF-367F-4B66-BCD4-C643D26B2B4D}"/>
                  </a:ext>
                </a:extLst>
              </p:cNvPr>
              <p:cNvSpPr>
                <a:spLocks noChangeArrowheads="1"/>
              </p:cNvSpPr>
              <p:nvPr userDrawn="1"/>
            </p:nvSpPr>
            <p:spPr bwMode="auto">
              <a:xfrm>
                <a:off x="4589"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5" name="Oval 1271">
                <a:extLst>
                  <a:ext uri="{FF2B5EF4-FFF2-40B4-BE49-F238E27FC236}">
                    <a16:creationId xmlns:a16="http://schemas.microsoft.com/office/drawing/2014/main" id="{1F00DC3F-761F-4AB6-8348-50DC5CCB9A90}"/>
                  </a:ext>
                </a:extLst>
              </p:cNvPr>
              <p:cNvSpPr>
                <a:spLocks noChangeArrowheads="1"/>
              </p:cNvSpPr>
              <p:nvPr userDrawn="1"/>
            </p:nvSpPr>
            <p:spPr bwMode="auto">
              <a:xfrm>
                <a:off x="4471"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6" name="Oval 1272">
                <a:extLst>
                  <a:ext uri="{FF2B5EF4-FFF2-40B4-BE49-F238E27FC236}">
                    <a16:creationId xmlns:a16="http://schemas.microsoft.com/office/drawing/2014/main" id="{4D06E0B2-4FBE-411F-966C-987422410444}"/>
                  </a:ext>
                </a:extLst>
              </p:cNvPr>
              <p:cNvSpPr>
                <a:spLocks noChangeArrowheads="1"/>
              </p:cNvSpPr>
              <p:nvPr userDrawn="1"/>
            </p:nvSpPr>
            <p:spPr bwMode="auto">
              <a:xfrm>
                <a:off x="4346"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7" name="Oval 1273">
                <a:extLst>
                  <a:ext uri="{FF2B5EF4-FFF2-40B4-BE49-F238E27FC236}">
                    <a16:creationId xmlns:a16="http://schemas.microsoft.com/office/drawing/2014/main" id="{44E6A4EE-66ED-4875-BB0D-334FE30AE845}"/>
                  </a:ext>
                </a:extLst>
              </p:cNvPr>
              <p:cNvSpPr>
                <a:spLocks noChangeArrowheads="1"/>
              </p:cNvSpPr>
              <p:nvPr userDrawn="1"/>
            </p:nvSpPr>
            <p:spPr bwMode="auto">
              <a:xfrm>
                <a:off x="4221"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8" name="Oval 1274">
                <a:extLst>
                  <a:ext uri="{FF2B5EF4-FFF2-40B4-BE49-F238E27FC236}">
                    <a16:creationId xmlns:a16="http://schemas.microsoft.com/office/drawing/2014/main" id="{E220F1E4-0418-4E37-B6D6-3BF1F33C82EC}"/>
                  </a:ext>
                </a:extLst>
              </p:cNvPr>
              <p:cNvSpPr>
                <a:spLocks noChangeArrowheads="1"/>
              </p:cNvSpPr>
              <p:nvPr userDrawn="1"/>
            </p:nvSpPr>
            <p:spPr bwMode="auto">
              <a:xfrm>
                <a:off x="4096" y="2139"/>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9" name="Oval 1275">
                <a:extLst>
                  <a:ext uri="{FF2B5EF4-FFF2-40B4-BE49-F238E27FC236}">
                    <a16:creationId xmlns:a16="http://schemas.microsoft.com/office/drawing/2014/main" id="{7ACAA17F-4081-44B7-8760-3FB23F1B6C3D}"/>
                  </a:ext>
                </a:extLst>
              </p:cNvPr>
              <p:cNvSpPr>
                <a:spLocks noChangeArrowheads="1"/>
              </p:cNvSpPr>
              <p:nvPr userDrawn="1"/>
            </p:nvSpPr>
            <p:spPr bwMode="auto">
              <a:xfrm>
                <a:off x="3979"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0" name="Oval 1276">
                <a:extLst>
                  <a:ext uri="{FF2B5EF4-FFF2-40B4-BE49-F238E27FC236}">
                    <a16:creationId xmlns:a16="http://schemas.microsoft.com/office/drawing/2014/main" id="{A8C7E0C9-3F15-474D-8CCE-6EC414823846}"/>
                  </a:ext>
                </a:extLst>
              </p:cNvPr>
              <p:cNvSpPr>
                <a:spLocks noChangeArrowheads="1"/>
              </p:cNvSpPr>
              <p:nvPr userDrawn="1"/>
            </p:nvSpPr>
            <p:spPr bwMode="auto">
              <a:xfrm>
                <a:off x="3854"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1" name="Oval 1277">
                <a:extLst>
                  <a:ext uri="{FF2B5EF4-FFF2-40B4-BE49-F238E27FC236}">
                    <a16:creationId xmlns:a16="http://schemas.microsoft.com/office/drawing/2014/main" id="{631FA91E-F9A2-4DBB-BC5B-C3DCB76028F9}"/>
                  </a:ext>
                </a:extLst>
              </p:cNvPr>
              <p:cNvSpPr>
                <a:spLocks noChangeArrowheads="1"/>
              </p:cNvSpPr>
              <p:nvPr userDrawn="1"/>
            </p:nvSpPr>
            <p:spPr bwMode="auto">
              <a:xfrm>
                <a:off x="3729" y="2139"/>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2" name="Oval 1278">
                <a:extLst>
                  <a:ext uri="{FF2B5EF4-FFF2-40B4-BE49-F238E27FC236}">
                    <a16:creationId xmlns:a16="http://schemas.microsoft.com/office/drawing/2014/main" id="{20704669-385D-4E70-ABA7-4993DEC345D8}"/>
                  </a:ext>
                </a:extLst>
              </p:cNvPr>
              <p:cNvSpPr>
                <a:spLocks noChangeArrowheads="1"/>
              </p:cNvSpPr>
              <p:nvPr userDrawn="1"/>
            </p:nvSpPr>
            <p:spPr bwMode="auto">
              <a:xfrm>
                <a:off x="3604"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3" name="Oval 1279">
                <a:extLst>
                  <a:ext uri="{FF2B5EF4-FFF2-40B4-BE49-F238E27FC236}">
                    <a16:creationId xmlns:a16="http://schemas.microsoft.com/office/drawing/2014/main" id="{FEFF43CB-DD09-4E17-871D-5F8B48317113}"/>
                  </a:ext>
                </a:extLst>
              </p:cNvPr>
              <p:cNvSpPr>
                <a:spLocks noChangeArrowheads="1"/>
              </p:cNvSpPr>
              <p:nvPr userDrawn="1"/>
            </p:nvSpPr>
            <p:spPr bwMode="auto">
              <a:xfrm>
                <a:off x="3479"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4" name="Oval 1280">
                <a:extLst>
                  <a:ext uri="{FF2B5EF4-FFF2-40B4-BE49-F238E27FC236}">
                    <a16:creationId xmlns:a16="http://schemas.microsoft.com/office/drawing/2014/main" id="{107B1362-D852-42D3-99F0-0A84ADAE5615}"/>
                  </a:ext>
                </a:extLst>
              </p:cNvPr>
              <p:cNvSpPr>
                <a:spLocks noChangeArrowheads="1"/>
              </p:cNvSpPr>
              <p:nvPr userDrawn="1"/>
            </p:nvSpPr>
            <p:spPr bwMode="auto">
              <a:xfrm>
                <a:off x="4589"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5" name="Oval 1281">
                <a:extLst>
                  <a:ext uri="{FF2B5EF4-FFF2-40B4-BE49-F238E27FC236}">
                    <a16:creationId xmlns:a16="http://schemas.microsoft.com/office/drawing/2014/main" id="{EAB923DE-80F1-4A5D-8548-BDD85AACF9F8}"/>
                  </a:ext>
                </a:extLst>
              </p:cNvPr>
              <p:cNvSpPr>
                <a:spLocks noChangeArrowheads="1"/>
              </p:cNvSpPr>
              <p:nvPr userDrawn="1"/>
            </p:nvSpPr>
            <p:spPr bwMode="auto">
              <a:xfrm>
                <a:off x="4471"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6" name="Oval 1282">
                <a:extLst>
                  <a:ext uri="{FF2B5EF4-FFF2-40B4-BE49-F238E27FC236}">
                    <a16:creationId xmlns:a16="http://schemas.microsoft.com/office/drawing/2014/main" id="{9EB0CAB9-F186-4073-9DA0-801916372E7E}"/>
                  </a:ext>
                </a:extLst>
              </p:cNvPr>
              <p:cNvSpPr>
                <a:spLocks noChangeArrowheads="1"/>
              </p:cNvSpPr>
              <p:nvPr userDrawn="1"/>
            </p:nvSpPr>
            <p:spPr bwMode="auto">
              <a:xfrm>
                <a:off x="4346"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7" name="Oval 1283">
                <a:extLst>
                  <a:ext uri="{FF2B5EF4-FFF2-40B4-BE49-F238E27FC236}">
                    <a16:creationId xmlns:a16="http://schemas.microsoft.com/office/drawing/2014/main" id="{6B38A56F-8C4D-4E42-B584-2108FB3D4AFF}"/>
                  </a:ext>
                </a:extLst>
              </p:cNvPr>
              <p:cNvSpPr>
                <a:spLocks noChangeArrowheads="1"/>
              </p:cNvSpPr>
              <p:nvPr userDrawn="1"/>
            </p:nvSpPr>
            <p:spPr bwMode="auto">
              <a:xfrm>
                <a:off x="4221"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8" name="Oval 1284">
                <a:extLst>
                  <a:ext uri="{FF2B5EF4-FFF2-40B4-BE49-F238E27FC236}">
                    <a16:creationId xmlns:a16="http://schemas.microsoft.com/office/drawing/2014/main" id="{F07E86FD-233A-4C6F-898D-D3C3810D9531}"/>
                  </a:ext>
                </a:extLst>
              </p:cNvPr>
              <p:cNvSpPr>
                <a:spLocks noChangeArrowheads="1"/>
              </p:cNvSpPr>
              <p:nvPr userDrawn="1"/>
            </p:nvSpPr>
            <p:spPr bwMode="auto">
              <a:xfrm>
                <a:off x="4096" y="2013"/>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9" name="Oval 1285">
                <a:extLst>
                  <a:ext uri="{FF2B5EF4-FFF2-40B4-BE49-F238E27FC236}">
                    <a16:creationId xmlns:a16="http://schemas.microsoft.com/office/drawing/2014/main" id="{F3A4F075-B9DF-45F4-ABCF-8362ABB090F7}"/>
                  </a:ext>
                </a:extLst>
              </p:cNvPr>
              <p:cNvSpPr>
                <a:spLocks noChangeArrowheads="1"/>
              </p:cNvSpPr>
              <p:nvPr userDrawn="1"/>
            </p:nvSpPr>
            <p:spPr bwMode="auto">
              <a:xfrm>
                <a:off x="3979"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0" name="Oval 1286">
                <a:extLst>
                  <a:ext uri="{FF2B5EF4-FFF2-40B4-BE49-F238E27FC236}">
                    <a16:creationId xmlns:a16="http://schemas.microsoft.com/office/drawing/2014/main" id="{E6656483-3803-44EF-A22B-DDAB26E471BD}"/>
                  </a:ext>
                </a:extLst>
              </p:cNvPr>
              <p:cNvSpPr>
                <a:spLocks noChangeArrowheads="1"/>
              </p:cNvSpPr>
              <p:nvPr userDrawn="1"/>
            </p:nvSpPr>
            <p:spPr bwMode="auto">
              <a:xfrm>
                <a:off x="3854"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1" name="Oval 1287">
                <a:extLst>
                  <a:ext uri="{FF2B5EF4-FFF2-40B4-BE49-F238E27FC236}">
                    <a16:creationId xmlns:a16="http://schemas.microsoft.com/office/drawing/2014/main" id="{8CFAE5DA-AB37-464A-AFF7-8D4523DED947}"/>
                  </a:ext>
                </a:extLst>
              </p:cNvPr>
              <p:cNvSpPr>
                <a:spLocks noChangeArrowheads="1"/>
              </p:cNvSpPr>
              <p:nvPr userDrawn="1"/>
            </p:nvSpPr>
            <p:spPr bwMode="auto">
              <a:xfrm>
                <a:off x="3729" y="2013"/>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2" name="Oval 1288">
                <a:extLst>
                  <a:ext uri="{FF2B5EF4-FFF2-40B4-BE49-F238E27FC236}">
                    <a16:creationId xmlns:a16="http://schemas.microsoft.com/office/drawing/2014/main" id="{2D8222DB-75B2-425F-8508-F51E1C6B4334}"/>
                  </a:ext>
                </a:extLst>
              </p:cNvPr>
              <p:cNvSpPr>
                <a:spLocks noChangeArrowheads="1"/>
              </p:cNvSpPr>
              <p:nvPr userDrawn="1"/>
            </p:nvSpPr>
            <p:spPr bwMode="auto">
              <a:xfrm>
                <a:off x="3604"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3" name="Oval 1289">
                <a:extLst>
                  <a:ext uri="{FF2B5EF4-FFF2-40B4-BE49-F238E27FC236}">
                    <a16:creationId xmlns:a16="http://schemas.microsoft.com/office/drawing/2014/main" id="{439DF483-7EEB-49BF-B371-04B34A73A53F}"/>
                  </a:ext>
                </a:extLst>
              </p:cNvPr>
              <p:cNvSpPr>
                <a:spLocks noChangeArrowheads="1"/>
              </p:cNvSpPr>
              <p:nvPr userDrawn="1"/>
            </p:nvSpPr>
            <p:spPr bwMode="auto">
              <a:xfrm>
                <a:off x="3479"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4" name="Oval 1290">
                <a:extLst>
                  <a:ext uri="{FF2B5EF4-FFF2-40B4-BE49-F238E27FC236}">
                    <a16:creationId xmlns:a16="http://schemas.microsoft.com/office/drawing/2014/main" id="{DECECD04-B40B-44E7-92CE-E95207158C61}"/>
                  </a:ext>
                </a:extLst>
              </p:cNvPr>
              <p:cNvSpPr>
                <a:spLocks noChangeArrowheads="1"/>
              </p:cNvSpPr>
              <p:nvPr userDrawn="1"/>
            </p:nvSpPr>
            <p:spPr bwMode="auto">
              <a:xfrm>
                <a:off x="4589"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5" name="Oval 1291">
                <a:extLst>
                  <a:ext uri="{FF2B5EF4-FFF2-40B4-BE49-F238E27FC236}">
                    <a16:creationId xmlns:a16="http://schemas.microsoft.com/office/drawing/2014/main" id="{8C14CC40-763D-44C8-A161-8308AFFC7128}"/>
                  </a:ext>
                </a:extLst>
              </p:cNvPr>
              <p:cNvSpPr>
                <a:spLocks noChangeArrowheads="1"/>
              </p:cNvSpPr>
              <p:nvPr userDrawn="1"/>
            </p:nvSpPr>
            <p:spPr bwMode="auto">
              <a:xfrm>
                <a:off x="4471"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6" name="Oval 1292">
                <a:extLst>
                  <a:ext uri="{FF2B5EF4-FFF2-40B4-BE49-F238E27FC236}">
                    <a16:creationId xmlns:a16="http://schemas.microsoft.com/office/drawing/2014/main" id="{3B1251C6-E3F8-4BC4-9299-EFE059C0A9F8}"/>
                  </a:ext>
                </a:extLst>
              </p:cNvPr>
              <p:cNvSpPr>
                <a:spLocks noChangeArrowheads="1"/>
              </p:cNvSpPr>
              <p:nvPr userDrawn="1"/>
            </p:nvSpPr>
            <p:spPr bwMode="auto">
              <a:xfrm>
                <a:off x="4346"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7" name="Oval 1293">
                <a:extLst>
                  <a:ext uri="{FF2B5EF4-FFF2-40B4-BE49-F238E27FC236}">
                    <a16:creationId xmlns:a16="http://schemas.microsoft.com/office/drawing/2014/main" id="{A808A7F0-F4F5-4772-9A43-536DB26BF14A}"/>
                  </a:ext>
                </a:extLst>
              </p:cNvPr>
              <p:cNvSpPr>
                <a:spLocks noChangeArrowheads="1"/>
              </p:cNvSpPr>
              <p:nvPr userDrawn="1"/>
            </p:nvSpPr>
            <p:spPr bwMode="auto">
              <a:xfrm>
                <a:off x="4221"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8" name="Oval 1294">
                <a:extLst>
                  <a:ext uri="{FF2B5EF4-FFF2-40B4-BE49-F238E27FC236}">
                    <a16:creationId xmlns:a16="http://schemas.microsoft.com/office/drawing/2014/main" id="{8760A2FE-D504-4A91-A8BF-FD38FF6EAB83}"/>
                  </a:ext>
                </a:extLst>
              </p:cNvPr>
              <p:cNvSpPr>
                <a:spLocks noChangeArrowheads="1"/>
              </p:cNvSpPr>
              <p:nvPr userDrawn="1"/>
            </p:nvSpPr>
            <p:spPr bwMode="auto">
              <a:xfrm>
                <a:off x="4096" y="1894"/>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9" name="Oval 1295">
                <a:extLst>
                  <a:ext uri="{FF2B5EF4-FFF2-40B4-BE49-F238E27FC236}">
                    <a16:creationId xmlns:a16="http://schemas.microsoft.com/office/drawing/2014/main" id="{E02DB484-4184-48AF-A746-A5568EB695DD}"/>
                  </a:ext>
                </a:extLst>
              </p:cNvPr>
              <p:cNvSpPr>
                <a:spLocks noChangeArrowheads="1"/>
              </p:cNvSpPr>
              <p:nvPr userDrawn="1"/>
            </p:nvSpPr>
            <p:spPr bwMode="auto">
              <a:xfrm>
                <a:off x="3979"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0" name="Oval 1296">
                <a:extLst>
                  <a:ext uri="{FF2B5EF4-FFF2-40B4-BE49-F238E27FC236}">
                    <a16:creationId xmlns:a16="http://schemas.microsoft.com/office/drawing/2014/main" id="{BCAD89EF-3D42-41CD-B781-9331787891D7}"/>
                  </a:ext>
                </a:extLst>
              </p:cNvPr>
              <p:cNvSpPr>
                <a:spLocks noChangeArrowheads="1"/>
              </p:cNvSpPr>
              <p:nvPr userDrawn="1"/>
            </p:nvSpPr>
            <p:spPr bwMode="auto">
              <a:xfrm>
                <a:off x="3854"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1" name="Oval 1297">
                <a:extLst>
                  <a:ext uri="{FF2B5EF4-FFF2-40B4-BE49-F238E27FC236}">
                    <a16:creationId xmlns:a16="http://schemas.microsoft.com/office/drawing/2014/main" id="{C919BF8D-9B82-4A5E-9283-0D37F99339C2}"/>
                  </a:ext>
                </a:extLst>
              </p:cNvPr>
              <p:cNvSpPr>
                <a:spLocks noChangeArrowheads="1"/>
              </p:cNvSpPr>
              <p:nvPr userDrawn="1"/>
            </p:nvSpPr>
            <p:spPr bwMode="auto">
              <a:xfrm>
                <a:off x="3729" y="1894"/>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2" name="Oval 1298">
                <a:extLst>
                  <a:ext uri="{FF2B5EF4-FFF2-40B4-BE49-F238E27FC236}">
                    <a16:creationId xmlns:a16="http://schemas.microsoft.com/office/drawing/2014/main" id="{065827BB-4165-428E-A5B6-2086B39CCA08}"/>
                  </a:ext>
                </a:extLst>
              </p:cNvPr>
              <p:cNvSpPr>
                <a:spLocks noChangeArrowheads="1"/>
              </p:cNvSpPr>
              <p:nvPr userDrawn="1"/>
            </p:nvSpPr>
            <p:spPr bwMode="auto">
              <a:xfrm>
                <a:off x="3604"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3" name="Oval 1299">
                <a:extLst>
                  <a:ext uri="{FF2B5EF4-FFF2-40B4-BE49-F238E27FC236}">
                    <a16:creationId xmlns:a16="http://schemas.microsoft.com/office/drawing/2014/main" id="{E52AD48C-B802-4A24-9EF0-12F3269DD13A}"/>
                  </a:ext>
                </a:extLst>
              </p:cNvPr>
              <p:cNvSpPr>
                <a:spLocks noChangeArrowheads="1"/>
              </p:cNvSpPr>
              <p:nvPr userDrawn="1"/>
            </p:nvSpPr>
            <p:spPr bwMode="auto">
              <a:xfrm>
                <a:off x="3479"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4" name="Oval 1300">
                <a:extLst>
                  <a:ext uri="{FF2B5EF4-FFF2-40B4-BE49-F238E27FC236}">
                    <a16:creationId xmlns:a16="http://schemas.microsoft.com/office/drawing/2014/main" id="{DE322C19-D8C4-47AB-96D7-A3B69B0F18CC}"/>
                  </a:ext>
                </a:extLst>
              </p:cNvPr>
              <p:cNvSpPr>
                <a:spLocks noChangeArrowheads="1"/>
              </p:cNvSpPr>
              <p:nvPr userDrawn="1"/>
            </p:nvSpPr>
            <p:spPr bwMode="auto">
              <a:xfrm>
                <a:off x="4589"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5" name="Oval 1301">
                <a:extLst>
                  <a:ext uri="{FF2B5EF4-FFF2-40B4-BE49-F238E27FC236}">
                    <a16:creationId xmlns:a16="http://schemas.microsoft.com/office/drawing/2014/main" id="{5399B1DB-F8AD-4358-A2B5-3860BF9787CF}"/>
                  </a:ext>
                </a:extLst>
              </p:cNvPr>
              <p:cNvSpPr>
                <a:spLocks noChangeArrowheads="1"/>
              </p:cNvSpPr>
              <p:nvPr userDrawn="1"/>
            </p:nvSpPr>
            <p:spPr bwMode="auto">
              <a:xfrm>
                <a:off x="4471"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6" name="Oval 1302">
                <a:extLst>
                  <a:ext uri="{FF2B5EF4-FFF2-40B4-BE49-F238E27FC236}">
                    <a16:creationId xmlns:a16="http://schemas.microsoft.com/office/drawing/2014/main" id="{950CDC88-3505-40CE-B003-2B7985087BFA}"/>
                  </a:ext>
                </a:extLst>
              </p:cNvPr>
              <p:cNvSpPr>
                <a:spLocks noChangeArrowheads="1"/>
              </p:cNvSpPr>
              <p:nvPr userDrawn="1"/>
            </p:nvSpPr>
            <p:spPr bwMode="auto">
              <a:xfrm>
                <a:off x="4346"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7" name="Oval 1303">
                <a:extLst>
                  <a:ext uri="{FF2B5EF4-FFF2-40B4-BE49-F238E27FC236}">
                    <a16:creationId xmlns:a16="http://schemas.microsoft.com/office/drawing/2014/main" id="{DAFEB11B-021D-46D7-BC15-32BCDE5D74AD}"/>
                  </a:ext>
                </a:extLst>
              </p:cNvPr>
              <p:cNvSpPr>
                <a:spLocks noChangeArrowheads="1"/>
              </p:cNvSpPr>
              <p:nvPr userDrawn="1"/>
            </p:nvSpPr>
            <p:spPr bwMode="auto">
              <a:xfrm>
                <a:off x="4221"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8" name="Oval 1304">
                <a:extLst>
                  <a:ext uri="{FF2B5EF4-FFF2-40B4-BE49-F238E27FC236}">
                    <a16:creationId xmlns:a16="http://schemas.microsoft.com/office/drawing/2014/main" id="{6CD39A74-56A0-497A-BB65-42C91AADC0EE}"/>
                  </a:ext>
                </a:extLst>
              </p:cNvPr>
              <p:cNvSpPr>
                <a:spLocks noChangeArrowheads="1"/>
              </p:cNvSpPr>
              <p:nvPr userDrawn="1"/>
            </p:nvSpPr>
            <p:spPr bwMode="auto">
              <a:xfrm>
                <a:off x="4096" y="1767"/>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9" name="Oval 1305">
                <a:extLst>
                  <a:ext uri="{FF2B5EF4-FFF2-40B4-BE49-F238E27FC236}">
                    <a16:creationId xmlns:a16="http://schemas.microsoft.com/office/drawing/2014/main" id="{069B1171-4C45-4308-B68C-01F28EF1EEF9}"/>
                  </a:ext>
                </a:extLst>
              </p:cNvPr>
              <p:cNvSpPr>
                <a:spLocks noChangeArrowheads="1"/>
              </p:cNvSpPr>
              <p:nvPr userDrawn="1"/>
            </p:nvSpPr>
            <p:spPr bwMode="auto">
              <a:xfrm>
                <a:off x="3979"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0" name="Oval 1306">
                <a:extLst>
                  <a:ext uri="{FF2B5EF4-FFF2-40B4-BE49-F238E27FC236}">
                    <a16:creationId xmlns:a16="http://schemas.microsoft.com/office/drawing/2014/main" id="{5239F114-E8D9-451F-AEF8-7E71505A830B}"/>
                  </a:ext>
                </a:extLst>
              </p:cNvPr>
              <p:cNvSpPr>
                <a:spLocks noChangeArrowheads="1"/>
              </p:cNvSpPr>
              <p:nvPr userDrawn="1"/>
            </p:nvSpPr>
            <p:spPr bwMode="auto">
              <a:xfrm>
                <a:off x="3854"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1" name="Oval 1307">
                <a:extLst>
                  <a:ext uri="{FF2B5EF4-FFF2-40B4-BE49-F238E27FC236}">
                    <a16:creationId xmlns:a16="http://schemas.microsoft.com/office/drawing/2014/main" id="{CCFC07F2-FB2E-4E21-ABA8-5B4EF579EE41}"/>
                  </a:ext>
                </a:extLst>
              </p:cNvPr>
              <p:cNvSpPr>
                <a:spLocks noChangeArrowheads="1"/>
              </p:cNvSpPr>
              <p:nvPr userDrawn="1"/>
            </p:nvSpPr>
            <p:spPr bwMode="auto">
              <a:xfrm>
                <a:off x="3729" y="1767"/>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2" name="Oval 1308">
                <a:extLst>
                  <a:ext uri="{FF2B5EF4-FFF2-40B4-BE49-F238E27FC236}">
                    <a16:creationId xmlns:a16="http://schemas.microsoft.com/office/drawing/2014/main" id="{3367338D-CF61-487D-ACD4-F0219B50D9BE}"/>
                  </a:ext>
                </a:extLst>
              </p:cNvPr>
              <p:cNvSpPr>
                <a:spLocks noChangeArrowheads="1"/>
              </p:cNvSpPr>
              <p:nvPr userDrawn="1"/>
            </p:nvSpPr>
            <p:spPr bwMode="auto">
              <a:xfrm>
                <a:off x="3604"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3" name="Oval 1309">
                <a:extLst>
                  <a:ext uri="{FF2B5EF4-FFF2-40B4-BE49-F238E27FC236}">
                    <a16:creationId xmlns:a16="http://schemas.microsoft.com/office/drawing/2014/main" id="{78624E11-188F-4CDF-9F21-131732B3D64C}"/>
                  </a:ext>
                </a:extLst>
              </p:cNvPr>
              <p:cNvSpPr>
                <a:spLocks noChangeArrowheads="1"/>
              </p:cNvSpPr>
              <p:nvPr userDrawn="1"/>
            </p:nvSpPr>
            <p:spPr bwMode="auto">
              <a:xfrm>
                <a:off x="3479"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4" name="Oval 1310">
                <a:extLst>
                  <a:ext uri="{FF2B5EF4-FFF2-40B4-BE49-F238E27FC236}">
                    <a16:creationId xmlns:a16="http://schemas.microsoft.com/office/drawing/2014/main" id="{DAF0D228-AF1C-4FEC-8958-EBD0D65A7701}"/>
                  </a:ext>
                </a:extLst>
              </p:cNvPr>
              <p:cNvSpPr>
                <a:spLocks noChangeArrowheads="1"/>
              </p:cNvSpPr>
              <p:nvPr userDrawn="1"/>
            </p:nvSpPr>
            <p:spPr bwMode="auto">
              <a:xfrm>
                <a:off x="4589"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5" name="Oval 1311">
                <a:extLst>
                  <a:ext uri="{FF2B5EF4-FFF2-40B4-BE49-F238E27FC236}">
                    <a16:creationId xmlns:a16="http://schemas.microsoft.com/office/drawing/2014/main" id="{61C84E91-17BB-4E3A-9DF0-51ED07A9C03C}"/>
                  </a:ext>
                </a:extLst>
              </p:cNvPr>
              <p:cNvSpPr>
                <a:spLocks noChangeArrowheads="1"/>
              </p:cNvSpPr>
              <p:nvPr userDrawn="1"/>
            </p:nvSpPr>
            <p:spPr bwMode="auto">
              <a:xfrm>
                <a:off x="4471"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6" name="Oval 1312">
                <a:extLst>
                  <a:ext uri="{FF2B5EF4-FFF2-40B4-BE49-F238E27FC236}">
                    <a16:creationId xmlns:a16="http://schemas.microsoft.com/office/drawing/2014/main" id="{77CF6D27-9D1A-4DF3-A635-4A8CC21BACD6}"/>
                  </a:ext>
                </a:extLst>
              </p:cNvPr>
              <p:cNvSpPr>
                <a:spLocks noChangeArrowheads="1"/>
              </p:cNvSpPr>
              <p:nvPr userDrawn="1"/>
            </p:nvSpPr>
            <p:spPr bwMode="auto">
              <a:xfrm>
                <a:off x="4346"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7" name="Oval 1313">
                <a:extLst>
                  <a:ext uri="{FF2B5EF4-FFF2-40B4-BE49-F238E27FC236}">
                    <a16:creationId xmlns:a16="http://schemas.microsoft.com/office/drawing/2014/main" id="{0B225F42-C9FD-4684-9915-39BCFA909D9E}"/>
                  </a:ext>
                </a:extLst>
              </p:cNvPr>
              <p:cNvSpPr>
                <a:spLocks noChangeArrowheads="1"/>
              </p:cNvSpPr>
              <p:nvPr userDrawn="1"/>
            </p:nvSpPr>
            <p:spPr bwMode="auto">
              <a:xfrm>
                <a:off x="4221"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8" name="Oval 1314">
                <a:extLst>
                  <a:ext uri="{FF2B5EF4-FFF2-40B4-BE49-F238E27FC236}">
                    <a16:creationId xmlns:a16="http://schemas.microsoft.com/office/drawing/2014/main" id="{888AA596-78A3-4080-9D8E-73E957C52093}"/>
                  </a:ext>
                </a:extLst>
              </p:cNvPr>
              <p:cNvSpPr>
                <a:spLocks noChangeArrowheads="1"/>
              </p:cNvSpPr>
              <p:nvPr userDrawn="1"/>
            </p:nvSpPr>
            <p:spPr bwMode="auto">
              <a:xfrm>
                <a:off x="4096" y="1641"/>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9" name="Oval 1315">
                <a:extLst>
                  <a:ext uri="{FF2B5EF4-FFF2-40B4-BE49-F238E27FC236}">
                    <a16:creationId xmlns:a16="http://schemas.microsoft.com/office/drawing/2014/main" id="{1347B80C-A240-463B-A5AA-8655A6309E13}"/>
                  </a:ext>
                </a:extLst>
              </p:cNvPr>
              <p:cNvSpPr>
                <a:spLocks noChangeArrowheads="1"/>
              </p:cNvSpPr>
              <p:nvPr userDrawn="1"/>
            </p:nvSpPr>
            <p:spPr bwMode="auto">
              <a:xfrm>
                <a:off x="3979"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0" name="Oval 1316">
                <a:extLst>
                  <a:ext uri="{FF2B5EF4-FFF2-40B4-BE49-F238E27FC236}">
                    <a16:creationId xmlns:a16="http://schemas.microsoft.com/office/drawing/2014/main" id="{D1F645CD-2140-47DD-8422-E6D692B852AF}"/>
                  </a:ext>
                </a:extLst>
              </p:cNvPr>
              <p:cNvSpPr>
                <a:spLocks noChangeArrowheads="1"/>
              </p:cNvSpPr>
              <p:nvPr userDrawn="1"/>
            </p:nvSpPr>
            <p:spPr bwMode="auto">
              <a:xfrm>
                <a:off x="3854"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1" name="Oval 1317">
                <a:extLst>
                  <a:ext uri="{FF2B5EF4-FFF2-40B4-BE49-F238E27FC236}">
                    <a16:creationId xmlns:a16="http://schemas.microsoft.com/office/drawing/2014/main" id="{D606CFE7-90E6-44F3-9F67-050DC1D225E9}"/>
                  </a:ext>
                </a:extLst>
              </p:cNvPr>
              <p:cNvSpPr>
                <a:spLocks noChangeArrowheads="1"/>
              </p:cNvSpPr>
              <p:nvPr userDrawn="1"/>
            </p:nvSpPr>
            <p:spPr bwMode="auto">
              <a:xfrm>
                <a:off x="3729" y="1641"/>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2" name="Oval 1318">
                <a:extLst>
                  <a:ext uri="{FF2B5EF4-FFF2-40B4-BE49-F238E27FC236}">
                    <a16:creationId xmlns:a16="http://schemas.microsoft.com/office/drawing/2014/main" id="{A74D4DE9-8F10-49ED-AA89-B41A95587561}"/>
                  </a:ext>
                </a:extLst>
              </p:cNvPr>
              <p:cNvSpPr>
                <a:spLocks noChangeArrowheads="1"/>
              </p:cNvSpPr>
              <p:nvPr userDrawn="1"/>
            </p:nvSpPr>
            <p:spPr bwMode="auto">
              <a:xfrm>
                <a:off x="3604"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3" name="Oval 1319">
                <a:extLst>
                  <a:ext uri="{FF2B5EF4-FFF2-40B4-BE49-F238E27FC236}">
                    <a16:creationId xmlns:a16="http://schemas.microsoft.com/office/drawing/2014/main" id="{F976CBE0-EF8B-48BC-AF17-F88657CC8B76}"/>
                  </a:ext>
                </a:extLst>
              </p:cNvPr>
              <p:cNvSpPr>
                <a:spLocks noChangeArrowheads="1"/>
              </p:cNvSpPr>
              <p:nvPr userDrawn="1"/>
            </p:nvSpPr>
            <p:spPr bwMode="auto">
              <a:xfrm>
                <a:off x="3479"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4" name="Oval 1320">
                <a:extLst>
                  <a:ext uri="{FF2B5EF4-FFF2-40B4-BE49-F238E27FC236}">
                    <a16:creationId xmlns:a16="http://schemas.microsoft.com/office/drawing/2014/main" id="{50ADC0F2-4A45-4CD1-B38A-4DB4B706DD5D}"/>
                  </a:ext>
                </a:extLst>
              </p:cNvPr>
              <p:cNvSpPr>
                <a:spLocks noChangeArrowheads="1"/>
              </p:cNvSpPr>
              <p:nvPr userDrawn="1"/>
            </p:nvSpPr>
            <p:spPr bwMode="auto">
              <a:xfrm>
                <a:off x="4589"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5" name="Oval 1321">
                <a:extLst>
                  <a:ext uri="{FF2B5EF4-FFF2-40B4-BE49-F238E27FC236}">
                    <a16:creationId xmlns:a16="http://schemas.microsoft.com/office/drawing/2014/main" id="{A935767A-B039-4F02-A7D4-BA29579E3EE0}"/>
                  </a:ext>
                </a:extLst>
              </p:cNvPr>
              <p:cNvSpPr>
                <a:spLocks noChangeArrowheads="1"/>
              </p:cNvSpPr>
              <p:nvPr userDrawn="1"/>
            </p:nvSpPr>
            <p:spPr bwMode="auto">
              <a:xfrm>
                <a:off x="4471"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6" name="Oval 1322">
                <a:extLst>
                  <a:ext uri="{FF2B5EF4-FFF2-40B4-BE49-F238E27FC236}">
                    <a16:creationId xmlns:a16="http://schemas.microsoft.com/office/drawing/2014/main" id="{EDDB04A6-F98D-4413-8651-CD17BAB3D019}"/>
                  </a:ext>
                </a:extLst>
              </p:cNvPr>
              <p:cNvSpPr>
                <a:spLocks noChangeArrowheads="1"/>
              </p:cNvSpPr>
              <p:nvPr userDrawn="1"/>
            </p:nvSpPr>
            <p:spPr bwMode="auto">
              <a:xfrm>
                <a:off x="4346"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7" name="Oval 1323">
                <a:extLst>
                  <a:ext uri="{FF2B5EF4-FFF2-40B4-BE49-F238E27FC236}">
                    <a16:creationId xmlns:a16="http://schemas.microsoft.com/office/drawing/2014/main" id="{7ADDC20D-63D6-4D1A-92AB-4DEB5A1C5015}"/>
                  </a:ext>
                </a:extLst>
              </p:cNvPr>
              <p:cNvSpPr>
                <a:spLocks noChangeArrowheads="1"/>
              </p:cNvSpPr>
              <p:nvPr userDrawn="1"/>
            </p:nvSpPr>
            <p:spPr bwMode="auto">
              <a:xfrm>
                <a:off x="4221"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8" name="Oval 1324">
                <a:extLst>
                  <a:ext uri="{FF2B5EF4-FFF2-40B4-BE49-F238E27FC236}">
                    <a16:creationId xmlns:a16="http://schemas.microsoft.com/office/drawing/2014/main" id="{5156F3B0-0175-4F9C-82F6-AAA971019565}"/>
                  </a:ext>
                </a:extLst>
              </p:cNvPr>
              <p:cNvSpPr>
                <a:spLocks noChangeArrowheads="1"/>
              </p:cNvSpPr>
              <p:nvPr userDrawn="1"/>
            </p:nvSpPr>
            <p:spPr bwMode="auto">
              <a:xfrm>
                <a:off x="4096" y="1514"/>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9" name="Oval 1325">
                <a:extLst>
                  <a:ext uri="{FF2B5EF4-FFF2-40B4-BE49-F238E27FC236}">
                    <a16:creationId xmlns:a16="http://schemas.microsoft.com/office/drawing/2014/main" id="{EE895E4C-5EA6-4D4F-A383-E7F6AD8745C4}"/>
                  </a:ext>
                </a:extLst>
              </p:cNvPr>
              <p:cNvSpPr>
                <a:spLocks noChangeArrowheads="1"/>
              </p:cNvSpPr>
              <p:nvPr userDrawn="1"/>
            </p:nvSpPr>
            <p:spPr bwMode="auto">
              <a:xfrm>
                <a:off x="3979"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0" name="Oval 1326">
                <a:extLst>
                  <a:ext uri="{FF2B5EF4-FFF2-40B4-BE49-F238E27FC236}">
                    <a16:creationId xmlns:a16="http://schemas.microsoft.com/office/drawing/2014/main" id="{3043FB23-95E0-46CA-98AA-8DA4AB59A989}"/>
                  </a:ext>
                </a:extLst>
              </p:cNvPr>
              <p:cNvSpPr>
                <a:spLocks noChangeArrowheads="1"/>
              </p:cNvSpPr>
              <p:nvPr userDrawn="1"/>
            </p:nvSpPr>
            <p:spPr bwMode="auto">
              <a:xfrm>
                <a:off x="3854"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1" name="Oval 1327">
                <a:extLst>
                  <a:ext uri="{FF2B5EF4-FFF2-40B4-BE49-F238E27FC236}">
                    <a16:creationId xmlns:a16="http://schemas.microsoft.com/office/drawing/2014/main" id="{02474389-8E13-46C8-B36F-20408EF5F345}"/>
                  </a:ext>
                </a:extLst>
              </p:cNvPr>
              <p:cNvSpPr>
                <a:spLocks noChangeArrowheads="1"/>
              </p:cNvSpPr>
              <p:nvPr userDrawn="1"/>
            </p:nvSpPr>
            <p:spPr bwMode="auto">
              <a:xfrm>
                <a:off x="3729" y="1514"/>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2" name="Oval 1328">
                <a:extLst>
                  <a:ext uri="{FF2B5EF4-FFF2-40B4-BE49-F238E27FC236}">
                    <a16:creationId xmlns:a16="http://schemas.microsoft.com/office/drawing/2014/main" id="{0A81F67B-83DA-457A-B00A-A431593CC4E0}"/>
                  </a:ext>
                </a:extLst>
              </p:cNvPr>
              <p:cNvSpPr>
                <a:spLocks noChangeArrowheads="1"/>
              </p:cNvSpPr>
              <p:nvPr userDrawn="1"/>
            </p:nvSpPr>
            <p:spPr bwMode="auto">
              <a:xfrm>
                <a:off x="3604"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3" name="Oval 1329">
                <a:extLst>
                  <a:ext uri="{FF2B5EF4-FFF2-40B4-BE49-F238E27FC236}">
                    <a16:creationId xmlns:a16="http://schemas.microsoft.com/office/drawing/2014/main" id="{969DB1D4-93AB-4012-96C8-FD8018AEDCBF}"/>
                  </a:ext>
                </a:extLst>
              </p:cNvPr>
              <p:cNvSpPr>
                <a:spLocks noChangeArrowheads="1"/>
              </p:cNvSpPr>
              <p:nvPr userDrawn="1"/>
            </p:nvSpPr>
            <p:spPr bwMode="auto">
              <a:xfrm>
                <a:off x="3479"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4" name="Oval 1330">
                <a:extLst>
                  <a:ext uri="{FF2B5EF4-FFF2-40B4-BE49-F238E27FC236}">
                    <a16:creationId xmlns:a16="http://schemas.microsoft.com/office/drawing/2014/main" id="{598FA21A-3E45-4C7A-B4A1-43706C5D0184}"/>
                  </a:ext>
                </a:extLst>
              </p:cNvPr>
              <p:cNvSpPr>
                <a:spLocks noChangeArrowheads="1"/>
              </p:cNvSpPr>
              <p:nvPr userDrawn="1"/>
            </p:nvSpPr>
            <p:spPr bwMode="auto">
              <a:xfrm>
                <a:off x="4589"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5" name="Oval 1331">
                <a:extLst>
                  <a:ext uri="{FF2B5EF4-FFF2-40B4-BE49-F238E27FC236}">
                    <a16:creationId xmlns:a16="http://schemas.microsoft.com/office/drawing/2014/main" id="{7AFFA2C9-9AA8-4FE2-8FB0-5F45A54C3202}"/>
                  </a:ext>
                </a:extLst>
              </p:cNvPr>
              <p:cNvSpPr>
                <a:spLocks noChangeArrowheads="1"/>
              </p:cNvSpPr>
              <p:nvPr userDrawn="1"/>
            </p:nvSpPr>
            <p:spPr bwMode="auto">
              <a:xfrm>
                <a:off x="4471"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6" name="Oval 1332">
                <a:extLst>
                  <a:ext uri="{FF2B5EF4-FFF2-40B4-BE49-F238E27FC236}">
                    <a16:creationId xmlns:a16="http://schemas.microsoft.com/office/drawing/2014/main" id="{A6FBECB6-B86F-4C7F-8ADC-BC9AD1C7E377}"/>
                  </a:ext>
                </a:extLst>
              </p:cNvPr>
              <p:cNvSpPr>
                <a:spLocks noChangeArrowheads="1"/>
              </p:cNvSpPr>
              <p:nvPr userDrawn="1"/>
            </p:nvSpPr>
            <p:spPr bwMode="auto">
              <a:xfrm>
                <a:off x="4346"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7" name="Oval 1333">
                <a:extLst>
                  <a:ext uri="{FF2B5EF4-FFF2-40B4-BE49-F238E27FC236}">
                    <a16:creationId xmlns:a16="http://schemas.microsoft.com/office/drawing/2014/main" id="{B319E33F-6E58-4E66-8C9D-21380218B798}"/>
                  </a:ext>
                </a:extLst>
              </p:cNvPr>
              <p:cNvSpPr>
                <a:spLocks noChangeArrowheads="1"/>
              </p:cNvSpPr>
              <p:nvPr userDrawn="1"/>
            </p:nvSpPr>
            <p:spPr bwMode="auto">
              <a:xfrm>
                <a:off x="4221"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8" name="Oval 1334">
                <a:extLst>
                  <a:ext uri="{FF2B5EF4-FFF2-40B4-BE49-F238E27FC236}">
                    <a16:creationId xmlns:a16="http://schemas.microsoft.com/office/drawing/2014/main" id="{58B77327-6627-4D9B-9A7D-B4DAEDF93E7A}"/>
                  </a:ext>
                </a:extLst>
              </p:cNvPr>
              <p:cNvSpPr>
                <a:spLocks noChangeArrowheads="1"/>
              </p:cNvSpPr>
              <p:nvPr userDrawn="1"/>
            </p:nvSpPr>
            <p:spPr bwMode="auto">
              <a:xfrm>
                <a:off x="4096" y="1388"/>
                <a:ext cx="67"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9" name="Oval 1335">
                <a:extLst>
                  <a:ext uri="{FF2B5EF4-FFF2-40B4-BE49-F238E27FC236}">
                    <a16:creationId xmlns:a16="http://schemas.microsoft.com/office/drawing/2014/main" id="{9C37F40C-1933-407C-9DC8-65957CE54512}"/>
                  </a:ext>
                </a:extLst>
              </p:cNvPr>
              <p:cNvSpPr>
                <a:spLocks noChangeArrowheads="1"/>
              </p:cNvSpPr>
              <p:nvPr userDrawn="1"/>
            </p:nvSpPr>
            <p:spPr bwMode="auto">
              <a:xfrm>
                <a:off x="3979"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0" name="Oval 1336">
                <a:extLst>
                  <a:ext uri="{FF2B5EF4-FFF2-40B4-BE49-F238E27FC236}">
                    <a16:creationId xmlns:a16="http://schemas.microsoft.com/office/drawing/2014/main" id="{C731D10F-A975-4B60-9B94-A2B8A0D9BD4A}"/>
                  </a:ext>
                </a:extLst>
              </p:cNvPr>
              <p:cNvSpPr>
                <a:spLocks noChangeArrowheads="1"/>
              </p:cNvSpPr>
              <p:nvPr userDrawn="1"/>
            </p:nvSpPr>
            <p:spPr bwMode="auto">
              <a:xfrm>
                <a:off x="3854"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1" name="Oval 1337">
                <a:extLst>
                  <a:ext uri="{FF2B5EF4-FFF2-40B4-BE49-F238E27FC236}">
                    <a16:creationId xmlns:a16="http://schemas.microsoft.com/office/drawing/2014/main" id="{E99030BD-88E4-44E6-976E-77177BC0A060}"/>
                  </a:ext>
                </a:extLst>
              </p:cNvPr>
              <p:cNvSpPr>
                <a:spLocks noChangeArrowheads="1"/>
              </p:cNvSpPr>
              <p:nvPr userDrawn="1"/>
            </p:nvSpPr>
            <p:spPr bwMode="auto">
              <a:xfrm>
                <a:off x="3729" y="1388"/>
                <a:ext cx="58"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2" name="Oval 1338">
                <a:extLst>
                  <a:ext uri="{FF2B5EF4-FFF2-40B4-BE49-F238E27FC236}">
                    <a16:creationId xmlns:a16="http://schemas.microsoft.com/office/drawing/2014/main" id="{0C89A462-C3AE-4862-8A5D-EF8ACCA4D8AC}"/>
                  </a:ext>
                </a:extLst>
              </p:cNvPr>
              <p:cNvSpPr>
                <a:spLocks noChangeArrowheads="1"/>
              </p:cNvSpPr>
              <p:nvPr userDrawn="1"/>
            </p:nvSpPr>
            <p:spPr bwMode="auto">
              <a:xfrm>
                <a:off x="3604"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3" name="Oval 1339">
                <a:extLst>
                  <a:ext uri="{FF2B5EF4-FFF2-40B4-BE49-F238E27FC236}">
                    <a16:creationId xmlns:a16="http://schemas.microsoft.com/office/drawing/2014/main" id="{F10B5393-7FB4-486D-8822-50AE86E2D09A}"/>
                  </a:ext>
                </a:extLst>
              </p:cNvPr>
              <p:cNvSpPr>
                <a:spLocks noChangeArrowheads="1"/>
              </p:cNvSpPr>
              <p:nvPr userDrawn="1"/>
            </p:nvSpPr>
            <p:spPr bwMode="auto">
              <a:xfrm>
                <a:off x="3479"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4" name="Oval 1340">
                <a:extLst>
                  <a:ext uri="{FF2B5EF4-FFF2-40B4-BE49-F238E27FC236}">
                    <a16:creationId xmlns:a16="http://schemas.microsoft.com/office/drawing/2014/main" id="{B0AF4F22-66D0-4B18-B66A-E9EB2188DCBF}"/>
                  </a:ext>
                </a:extLst>
              </p:cNvPr>
              <p:cNvSpPr>
                <a:spLocks noChangeArrowheads="1"/>
              </p:cNvSpPr>
              <p:nvPr userDrawn="1"/>
            </p:nvSpPr>
            <p:spPr bwMode="auto">
              <a:xfrm>
                <a:off x="4589"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5" name="Oval 1341">
                <a:extLst>
                  <a:ext uri="{FF2B5EF4-FFF2-40B4-BE49-F238E27FC236}">
                    <a16:creationId xmlns:a16="http://schemas.microsoft.com/office/drawing/2014/main" id="{A2183B53-5E2E-48EC-A25A-465BDA7C6C6F}"/>
                  </a:ext>
                </a:extLst>
              </p:cNvPr>
              <p:cNvSpPr>
                <a:spLocks noChangeArrowheads="1"/>
              </p:cNvSpPr>
              <p:nvPr userDrawn="1"/>
            </p:nvSpPr>
            <p:spPr bwMode="auto">
              <a:xfrm>
                <a:off x="4471"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6" name="Oval 1342">
                <a:extLst>
                  <a:ext uri="{FF2B5EF4-FFF2-40B4-BE49-F238E27FC236}">
                    <a16:creationId xmlns:a16="http://schemas.microsoft.com/office/drawing/2014/main" id="{6F534212-A401-4062-A9E0-F755D0603EC8}"/>
                  </a:ext>
                </a:extLst>
              </p:cNvPr>
              <p:cNvSpPr>
                <a:spLocks noChangeArrowheads="1"/>
              </p:cNvSpPr>
              <p:nvPr userDrawn="1"/>
            </p:nvSpPr>
            <p:spPr bwMode="auto">
              <a:xfrm>
                <a:off x="4346"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7" name="Oval 1343">
                <a:extLst>
                  <a:ext uri="{FF2B5EF4-FFF2-40B4-BE49-F238E27FC236}">
                    <a16:creationId xmlns:a16="http://schemas.microsoft.com/office/drawing/2014/main" id="{2C83596E-65E0-478C-ABDD-D26747140582}"/>
                  </a:ext>
                </a:extLst>
              </p:cNvPr>
              <p:cNvSpPr>
                <a:spLocks noChangeArrowheads="1"/>
              </p:cNvSpPr>
              <p:nvPr userDrawn="1"/>
            </p:nvSpPr>
            <p:spPr bwMode="auto">
              <a:xfrm>
                <a:off x="4221"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8" name="Oval 1344">
                <a:extLst>
                  <a:ext uri="{FF2B5EF4-FFF2-40B4-BE49-F238E27FC236}">
                    <a16:creationId xmlns:a16="http://schemas.microsoft.com/office/drawing/2014/main" id="{6CB39A42-256F-4994-B0EE-848CFC7D7D89}"/>
                  </a:ext>
                </a:extLst>
              </p:cNvPr>
              <p:cNvSpPr>
                <a:spLocks noChangeArrowheads="1"/>
              </p:cNvSpPr>
              <p:nvPr userDrawn="1"/>
            </p:nvSpPr>
            <p:spPr bwMode="auto">
              <a:xfrm>
                <a:off x="4096" y="1269"/>
                <a:ext cx="67"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9" name="Oval 1345">
                <a:extLst>
                  <a:ext uri="{FF2B5EF4-FFF2-40B4-BE49-F238E27FC236}">
                    <a16:creationId xmlns:a16="http://schemas.microsoft.com/office/drawing/2014/main" id="{A1211F37-C918-4599-91FB-BFF2F07EF898}"/>
                  </a:ext>
                </a:extLst>
              </p:cNvPr>
              <p:cNvSpPr>
                <a:spLocks noChangeArrowheads="1"/>
              </p:cNvSpPr>
              <p:nvPr userDrawn="1"/>
            </p:nvSpPr>
            <p:spPr bwMode="auto">
              <a:xfrm>
                <a:off x="3979"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0" name="Oval 1346">
                <a:extLst>
                  <a:ext uri="{FF2B5EF4-FFF2-40B4-BE49-F238E27FC236}">
                    <a16:creationId xmlns:a16="http://schemas.microsoft.com/office/drawing/2014/main" id="{9FB4CAA8-C0C6-46DA-954E-CC1C91ACA806}"/>
                  </a:ext>
                </a:extLst>
              </p:cNvPr>
              <p:cNvSpPr>
                <a:spLocks noChangeArrowheads="1"/>
              </p:cNvSpPr>
              <p:nvPr userDrawn="1"/>
            </p:nvSpPr>
            <p:spPr bwMode="auto">
              <a:xfrm>
                <a:off x="3854"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1" name="Oval 1347">
                <a:extLst>
                  <a:ext uri="{FF2B5EF4-FFF2-40B4-BE49-F238E27FC236}">
                    <a16:creationId xmlns:a16="http://schemas.microsoft.com/office/drawing/2014/main" id="{B3850DA4-080E-44E3-8BC0-FC6A11327ED6}"/>
                  </a:ext>
                </a:extLst>
              </p:cNvPr>
              <p:cNvSpPr>
                <a:spLocks noChangeArrowheads="1"/>
              </p:cNvSpPr>
              <p:nvPr userDrawn="1"/>
            </p:nvSpPr>
            <p:spPr bwMode="auto">
              <a:xfrm>
                <a:off x="3729" y="1269"/>
                <a:ext cx="58"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2" name="Oval 1348">
                <a:extLst>
                  <a:ext uri="{FF2B5EF4-FFF2-40B4-BE49-F238E27FC236}">
                    <a16:creationId xmlns:a16="http://schemas.microsoft.com/office/drawing/2014/main" id="{F28D4E2D-2121-4B71-A65B-179DD86DF025}"/>
                  </a:ext>
                </a:extLst>
              </p:cNvPr>
              <p:cNvSpPr>
                <a:spLocks noChangeArrowheads="1"/>
              </p:cNvSpPr>
              <p:nvPr userDrawn="1"/>
            </p:nvSpPr>
            <p:spPr bwMode="auto">
              <a:xfrm>
                <a:off x="3604"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3" name="Oval 1349">
                <a:extLst>
                  <a:ext uri="{FF2B5EF4-FFF2-40B4-BE49-F238E27FC236}">
                    <a16:creationId xmlns:a16="http://schemas.microsoft.com/office/drawing/2014/main" id="{A998E8E8-B1CB-4E9B-8D86-89074EC84D2C}"/>
                  </a:ext>
                </a:extLst>
              </p:cNvPr>
              <p:cNvSpPr>
                <a:spLocks noChangeArrowheads="1"/>
              </p:cNvSpPr>
              <p:nvPr userDrawn="1"/>
            </p:nvSpPr>
            <p:spPr bwMode="auto">
              <a:xfrm>
                <a:off x="3479"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4" name="Oval 1350">
                <a:extLst>
                  <a:ext uri="{FF2B5EF4-FFF2-40B4-BE49-F238E27FC236}">
                    <a16:creationId xmlns:a16="http://schemas.microsoft.com/office/drawing/2014/main" id="{638D4E3C-EC06-4FD2-9767-C252962EC176}"/>
                  </a:ext>
                </a:extLst>
              </p:cNvPr>
              <p:cNvSpPr>
                <a:spLocks noChangeArrowheads="1"/>
              </p:cNvSpPr>
              <p:nvPr userDrawn="1"/>
            </p:nvSpPr>
            <p:spPr bwMode="auto">
              <a:xfrm>
                <a:off x="4589"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5" name="Oval 1351">
                <a:extLst>
                  <a:ext uri="{FF2B5EF4-FFF2-40B4-BE49-F238E27FC236}">
                    <a16:creationId xmlns:a16="http://schemas.microsoft.com/office/drawing/2014/main" id="{C15D7218-92DB-42DA-B360-3D5F82F10466}"/>
                  </a:ext>
                </a:extLst>
              </p:cNvPr>
              <p:cNvSpPr>
                <a:spLocks noChangeArrowheads="1"/>
              </p:cNvSpPr>
              <p:nvPr userDrawn="1"/>
            </p:nvSpPr>
            <p:spPr bwMode="auto">
              <a:xfrm>
                <a:off x="4471"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6" name="Oval 1352">
                <a:extLst>
                  <a:ext uri="{FF2B5EF4-FFF2-40B4-BE49-F238E27FC236}">
                    <a16:creationId xmlns:a16="http://schemas.microsoft.com/office/drawing/2014/main" id="{69BDED91-7582-40DF-8265-6F055C001797}"/>
                  </a:ext>
                </a:extLst>
              </p:cNvPr>
              <p:cNvSpPr>
                <a:spLocks noChangeArrowheads="1"/>
              </p:cNvSpPr>
              <p:nvPr userDrawn="1"/>
            </p:nvSpPr>
            <p:spPr bwMode="auto">
              <a:xfrm>
                <a:off x="4346"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7" name="Oval 1353">
                <a:extLst>
                  <a:ext uri="{FF2B5EF4-FFF2-40B4-BE49-F238E27FC236}">
                    <a16:creationId xmlns:a16="http://schemas.microsoft.com/office/drawing/2014/main" id="{59ADB621-24A0-4542-8639-F7964650ED9C}"/>
                  </a:ext>
                </a:extLst>
              </p:cNvPr>
              <p:cNvSpPr>
                <a:spLocks noChangeArrowheads="1"/>
              </p:cNvSpPr>
              <p:nvPr userDrawn="1"/>
            </p:nvSpPr>
            <p:spPr bwMode="auto">
              <a:xfrm>
                <a:off x="4221"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8" name="Oval 1354">
                <a:extLst>
                  <a:ext uri="{FF2B5EF4-FFF2-40B4-BE49-F238E27FC236}">
                    <a16:creationId xmlns:a16="http://schemas.microsoft.com/office/drawing/2014/main" id="{107AEDCE-41D0-4E59-BC73-4E45FF55BDCF}"/>
                  </a:ext>
                </a:extLst>
              </p:cNvPr>
              <p:cNvSpPr>
                <a:spLocks noChangeArrowheads="1"/>
              </p:cNvSpPr>
              <p:nvPr userDrawn="1"/>
            </p:nvSpPr>
            <p:spPr bwMode="auto">
              <a:xfrm>
                <a:off x="4096" y="1142"/>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9" name="Oval 1355">
                <a:extLst>
                  <a:ext uri="{FF2B5EF4-FFF2-40B4-BE49-F238E27FC236}">
                    <a16:creationId xmlns:a16="http://schemas.microsoft.com/office/drawing/2014/main" id="{6395B323-266E-4533-9589-8F88730EDF87}"/>
                  </a:ext>
                </a:extLst>
              </p:cNvPr>
              <p:cNvSpPr>
                <a:spLocks noChangeArrowheads="1"/>
              </p:cNvSpPr>
              <p:nvPr userDrawn="1"/>
            </p:nvSpPr>
            <p:spPr bwMode="auto">
              <a:xfrm>
                <a:off x="3979"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0" name="Oval 1356">
                <a:extLst>
                  <a:ext uri="{FF2B5EF4-FFF2-40B4-BE49-F238E27FC236}">
                    <a16:creationId xmlns:a16="http://schemas.microsoft.com/office/drawing/2014/main" id="{541FE60C-112F-47FA-A68B-463D349E58CF}"/>
                  </a:ext>
                </a:extLst>
              </p:cNvPr>
              <p:cNvSpPr>
                <a:spLocks noChangeArrowheads="1"/>
              </p:cNvSpPr>
              <p:nvPr userDrawn="1"/>
            </p:nvSpPr>
            <p:spPr bwMode="auto">
              <a:xfrm>
                <a:off x="3854"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1" name="Oval 1357">
                <a:extLst>
                  <a:ext uri="{FF2B5EF4-FFF2-40B4-BE49-F238E27FC236}">
                    <a16:creationId xmlns:a16="http://schemas.microsoft.com/office/drawing/2014/main" id="{8558D118-49E2-4A76-8ACD-AEC0056ED1E5}"/>
                  </a:ext>
                </a:extLst>
              </p:cNvPr>
              <p:cNvSpPr>
                <a:spLocks noChangeArrowheads="1"/>
              </p:cNvSpPr>
              <p:nvPr userDrawn="1"/>
            </p:nvSpPr>
            <p:spPr bwMode="auto">
              <a:xfrm>
                <a:off x="3729" y="1142"/>
                <a:ext cx="58"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2" name="Oval 1358">
                <a:extLst>
                  <a:ext uri="{FF2B5EF4-FFF2-40B4-BE49-F238E27FC236}">
                    <a16:creationId xmlns:a16="http://schemas.microsoft.com/office/drawing/2014/main" id="{48C9BE86-BC0B-4EC9-AF83-EA185209332D}"/>
                  </a:ext>
                </a:extLst>
              </p:cNvPr>
              <p:cNvSpPr>
                <a:spLocks noChangeArrowheads="1"/>
              </p:cNvSpPr>
              <p:nvPr userDrawn="1"/>
            </p:nvSpPr>
            <p:spPr bwMode="auto">
              <a:xfrm>
                <a:off x="3604"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3" name="Oval 1359">
                <a:extLst>
                  <a:ext uri="{FF2B5EF4-FFF2-40B4-BE49-F238E27FC236}">
                    <a16:creationId xmlns:a16="http://schemas.microsoft.com/office/drawing/2014/main" id="{4BE3DFEA-16F7-40BD-A9B5-53F48529D609}"/>
                  </a:ext>
                </a:extLst>
              </p:cNvPr>
              <p:cNvSpPr>
                <a:spLocks noChangeArrowheads="1"/>
              </p:cNvSpPr>
              <p:nvPr userDrawn="1"/>
            </p:nvSpPr>
            <p:spPr bwMode="auto">
              <a:xfrm>
                <a:off x="3479"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4" name="Oval 1360">
                <a:extLst>
                  <a:ext uri="{FF2B5EF4-FFF2-40B4-BE49-F238E27FC236}">
                    <a16:creationId xmlns:a16="http://schemas.microsoft.com/office/drawing/2014/main" id="{F62150D0-75C3-4CE5-B60B-5A5F21880A07}"/>
                  </a:ext>
                </a:extLst>
              </p:cNvPr>
              <p:cNvSpPr>
                <a:spLocks noChangeArrowheads="1"/>
              </p:cNvSpPr>
              <p:nvPr userDrawn="1"/>
            </p:nvSpPr>
            <p:spPr bwMode="auto">
              <a:xfrm>
                <a:off x="3361"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5" name="Oval 1361">
                <a:extLst>
                  <a:ext uri="{FF2B5EF4-FFF2-40B4-BE49-F238E27FC236}">
                    <a16:creationId xmlns:a16="http://schemas.microsoft.com/office/drawing/2014/main" id="{2E7EFA83-EC80-49D0-9F87-9D0565A2F442}"/>
                  </a:ext>
                </a:extLst>
              </p:cNvPr>
              <p:cNvSpPr>
                <a:spLocks noChangeArrowheads="1"/>
              </p:cNvSpPr>
              <p:nvPr userDrawn="1"/>
            </p:nvSpPr>
            <p:spPr bwMode="auto">
              <a:xfrm>
                <a:off x="3361"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6" name="Oval 1362">
                <a:extLst>
                  <a:ext uri="{FF2B5EF4-FFF2-40B4-BE49-F238E27FC236}">
                    <a16:creationId xmlns:a16="http://schemas.microsoft.com/office/drawing/2014/main" id="{DB9CFC67-1649-419E-B911-527B904034C8}"/>
                  </a:ext>
                </a:extLst>
              </p:cNvPr>
              <p:cNvSpPr>
                <a:spLocks noChangeArrowheads="1"/>
              </p:cNvSpPr>
              <p:nvPr userDrawn="1"/>
            </p:nvSpPr>
            <p:spPr bwMode="auto">
              <a:xfrm>
                <a:off x="3361"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7" name="Oval 1363">
                <a:extLst>
                  <a:ext uri="{FF2B5EF4-FFF2-40B4-BE49-F238E27FC236}">
                    <a16:creationId xmlns:a16="http://schemas.microsoft.com/office/drawing/2014/main" id="{F55EC9E8-18DB-4B43-B0CB-D29067ADE2E7}"/>
                  </a:ext>
                </a:extLst>
              </p:cNvPr>
              <p:cNvSpPr>
                <a:spLocks noChangeArrowheads="1"/>
              </p:cNvSpPr>
              <p:nvPr userDrawn="1"/>
            </p:nvSpPr>
            <p:spPr bwMode="auto">
              <a:xfrm>
                <a:off x="3361"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8" name="Oval 1364">
                <a:extLst>
                  <a:ext uri="{FF2B5EF4-FFF2-40B4-BE49-F238E27FC236}">
                    <a16:creationId xmlns:a16="http://schemas.microsoft.com/office/drawing/2014/main" id="{5B8012A0-FA06-4B7C-9FF5-C94A1BB13DCB}"/>
                  </a:ext>
                </a:extLst>
              </p:cNvPr>
              <p:cNvSpPr>
                <a:spLocks noChangeArrowheads="1"/>
              </p:cNvSpPr>
              <p:nvPr userDrawn="1"/>
            </p:nvSpPr>
            <p:spPr bwMode="auto">
              <a:xfrm>
                <a:off x="3361"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9" name="Oval 1365">
                <a:extLst>
                  <a:ext uri="{FF2B5EF4-FFF2-40B4-BE49-F238E27FC236}">
                    <a16:creationId xmlns:a16="http://schemas.microsoft.com/office/drawing/2014/main" id="{82482638-7D7A-4150-B00A-2AA0D99DD9C1}"/>
                  </a:ext>
                </a:extLst>
              </p:cNvPr>
              <p:cNvSpPr>
                <a:spLocks noChangeArrowheads="1"/>
              </p:cNvSpPr>
              <p:nvPr userDrawn="1"/>
            </p:nvSpPr>
            <p:spPr bwMode="auto">
              <a:xfrm>
                <a:off x="3361"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0" name="Oval 1366">
                <a:extLst>
                  <a:ext uri="{FF2B5EF4-FFF2-40B4-BE49-F238E27FC236}">
                    <a16:creationId xmlns:a16="http://schemas.microsoft.com/office/drawing/2014/main" id="{949F581B-238B-4B76-86D9-C73BF40D468D}"/>
                  </a:ext>
                </a:extLst>
              </p:cNvPr>
              <p:cNvSpPr>
                <a:spLocks noChangeArrowheads="1"/>
              </p:cNvSpPr>
              <p:nvPr userDrawn="1"/>
            </p:nvSpPr>
            <p:spPr bwMode="auto">
              <a:xfrm>
                <a:off x="3361"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1" name="Oval 1367">
                <a:extLst>
                  <a:ext uri="{FF2B5EF4-FFF2-40B4-BE49-F238E27FC236}">
                    <a16:creationId xmlns:a16="http://schemas.microsoft.com/office/drawing/2014/main" id="{8C0AF9B0-0A5A-4007-AAEB-EF961A901B67}"/>
                  </a:ext>
                </a:extLst>
              </p:cNvPr>
              <p:cNvSpPr>
                <a:spLocks noChangeArrowheads="1"/>
              </p:cNvSpPr>
              <p:nvPr userDrawn="1"/>
            </p:nvSpPr>
            <p:spPr bwMode="auto">
              <a:xfrm>
                <a:off x="3361"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2" name="Oval 1368">
                <a:extLst>
                  <a:ext uri="{FF2B5EF4-FFF2-40B4-BE49-F238E27FC236}">
                    <a16:creationId xmlns:a16="http://schemas.microsoft.com/office/drawing/2014/main" id="{8B6E8EA7-2EE7-4777-93B1-912FFCE6A3C1}"/>
                  </a:ext>
                </a:extLst>
              </p:cNvPr>
              <p:cNvSpPr>
                <a:spLocks noChangeArrowheads="1"/>
              </p:cNvSpPr>
              <p:nvPr userDrawn="1"/>
            </p:nvSpPr>
            <p:spPr bwMode="auto">
              <a:xfrm>
                <a:off x="3361"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3" name="Oval 1369">
                <a:extLst>
                  <a:ext uri="{FF2B5EF4-FFF2-40B4-BE49-F238E27FC236}">
                    <a16:creationId xmlns:a16="http://schemas.microsoft.com/office/drawing/2014/main" id="{AFE8C3A5-111B-4191-8240-1BF4C3010CD4}"/>
                  </a:ext>
                </a:extLst>
              </p:cNvPr>
              <p:cNvSpPr>
                <a:spLocks noChangeArrowheads="1"/>
              </p:cNvSpPr>
              <p:nvPr userDrawn="1"/>
            </p:nvSpPr>
            <p:spPr bwMode="auto">
              <a:xfrm>
                <a:off x="3361"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4" name="Oval 1370">
                <a:extLst>
                  <a:ext uri="{FF2B5EF4-FFF2-40B4-BE49-F238E27FC236}">
                    <a16:creationId xmlns:a16="http://schemas.microsoft.com/office/drawing/2014/main" id="{23177066-2402-4985-B8CE-03404EF2F05C}"/>
                  </a:ext>
                </a:extLst>
              </p:cNvPr>
              <p:cNvSpPr>
                <a:spLocks noChangeArrowheads="1"/>
              </p:cNvSpPr>
              <p:nvPr userDrawn="1"/>
            </p:nvSpPr>
            <p:spPr bwMode="auto">
              <a:xfrm>
                <a:off x="3361"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5" name="Oval 1371">
                <a:extLst>
                  <a:ext uri="{FF2B5EF4-FFF2-40B4-BE49-F238E27FC236}">
                    <a16:creationId xmlns:a16="http://schemas.microsoft.com/office/drawing/2014/main" id="{DF8B082B-D9F5-41F7-99A6-A127A83B9E16}"/>
                  </a:ext>
                </a:extLst>
              </p:cNvPr>
              <p:cNvSpPr>
                <a:spLocks noChangeArrowheads="1"/>
              </p:cNvSpPr>
              <p:nvPr userDrawn="1"/>
            </p:nvSpPr>
            <p:spPr bwMode="auto">
              <a:xfrm>
                <a:off x="3361"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6" name="Oval 1372">
                <a:extLst>
                  <a:ext uri="{FF2B5EF4-FFF2-40B4-BE49-F238E27FC236}">
                    <a16:creationId xmlns:a16="http://schemas.microsoft.com/office/drawing/2014/main" id="{5EFCE283-DDF2-4D29-8511-E2B03D622DBF}"/>
                  </a:ext>
                </a:extLst>
              </p:cNvPr>
              <p:cNvSpPr>
                <a:spLocks noChangeArrowheads="1"/>
              </p:cNvSpPr>
              <p:nvPr userDrawn="1"/>
            </p:nvSpPr>
            <p:spPr bwMode="auto">
              <a:xfrm>
                <a:off x="3361"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7" name="Oval 1373">
                <a:extLst>
                  <a:ext uri="{FF2B5EF4-FFF2-40B4-BE49-F238E27FC236}">
                    <a16:creationId xmlns:a16="http://schemas.microsoft.com/office/drawing/2014/main" id="{DA43ABD5-DE2B-4682-8B56-8599AD1AAB20}"/>
                  </a:ext>
                </a:extLst>
              </p:cNvPr>
              <p:cNvSpPr>
                <a:spLocks noChangeArrowheads="1"/>
              </p:cNvSpPr>
              <p:nvPr userDrawn="1"/>
            </p:nvSpPr>
            <p:spPr bwMode="auto">
              <a:xfrm>
                <a:off x="1257" y="1142"/>
                <a:ext cx="67"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8" name="Oval 1374">
                <a:extLst>
                  <a:ext uri="{FF2B5EF4-FFF2-40B4-BE49-F238E27FC236}">
                    <a16:creationId xmlns:a16="http://schemas.microsoft.com/office/drawing/2014/main" id="{BA88BD6F-4739-4D46-AC56-550F753B6F5D}"/>
                  </a:ext>
                </a:extLst>
              </p:cNvPr>
              <p:cNvSpPr>
                <a:spLocks noChangeArrowheads="1"/>
              </p:cNvSpPr>
              <p:nvPr userDrawn="1"/>
            </p:nvSpPr>
            <p:spPr bwMode="auto">
              <a:xfrm>
                <a:off x="1140"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9" name="Oval 1375">
                <a:extLst>
                  <a:ext uri="{FF2B5EF4-FFF2-40B4-BE49-F238E27FC236}">
                    <a16:creationId xmlns:a16="http://schemas.microsoft.com/office/drawing/2014/main" id="{DFCA3B46-D3F0-4D56-9F61-4D9AFF7560E3}"/>
                  </a:ext>
                </a:extLst>
              </p:cNvPr>
              <p:cNvSpPr>
                <a:spLocks noChangeArrowheads="1"/>
              </p:cNvSpPr>
              <p:nvPr userDrawn="1"/>
            </p:nvSpPr>
            <p:spPr bwMode="auto">
              <a:xfrm>
                <a:off x="1015"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0" name="Oval 1376">
                <a:extLst>
                  <a:ext uri="{FF2B5EF4-FFF2-40B4-BE49-F238E27FC236}">
                    <a16:creationId xmlns:a16="http://schemas.microsoft.com/office/drawing/2014/main" id="{CD0FB16F-4596-4801-BA70-37A08806E618}"/>
                  </a:ext>
                </a:extLst>
              </p:cNvPr>
              <p:cNvSpPr>
                <a:spLocks noChangeArrowheads="1"/>
              </p:cNvSpPr>
              <p:nvPr userDrawn="1"/>
            </p:nvSpPr>
            <p:spPr bwMode="auto">
              <a:xfrm>
                <a:off x="890"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1" name="Oval 1377">
                <a:extLst>
                  <a:ext uri="{FF2B5EF4-FFF2-40B4-BE49-F238E27FC236}">
                    <a16:creationId xmlns:a16="http://schemas.microsoft.com/office/drawing/2014/main" id="{A7E6DBB8-95C3-42C8-8359-4A2682F49CD3}"/>
                  </a:ext>
                </a:extLst>
              </p:cNvPr>
              <p:cNvSpPr>
                <a:spLocks noChangeArrowheads="1"/>
              </p:cNvSpPr>
              <p:nvPr userDrawn="1"/>
            </p:nvSpPr>
            <p:spPr bwMode="auto">
              <a:xfrm>
                <a:off x="765"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2" name="Oval 1378">
                <a:extLst>
                  <a:ext uri="{FF2B5EF4-FFF2-40B4-BE49-F238E27FC236}">
                    <a16:creationId xmlns:a16="http://schemas.microsoft.com/office/drawing/2014/main" id="{483F47C2-4223-4A5B-B98D-8BEFCF7B5FA8}"/>
                  </a:ext>
                </a:extLst>
              </p:cNvPr>
              <p:cNvSpPr>
                <a:spLocks noChangeArrowheads="1"/>
              </p:cNvSpPr>
              <p:nvPr userDrawn="1"/>
            </p:nvSpPr>
            <p:spPr bwMode="auto">
              <a:xfrm>
                <a:off x="647"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3" name="Oval 1379">
                <a:extLst>
                  <a:ext uri="{FF2B5EF4-FFF2-40B4-BE49-F238E27FC236}">
                    <a16:creationId xmlns:a16="http://schemas.microsoft.com/office/drawing/2014/main" id="{3DC22765-9CE6-4FD9-B076-D8E93F1E073A}"/>
                  </a:ext>
                </a:extLst>
              </p:cNvPr>
              <p:cNvSpPr>
                <a:spLocks noChangeArrowheads="1"/>
              </p:cNvSpPr>
              <p:nvPr userDrawn="1"/>
            </p:nvSpPr>
            <p:spPr bwMode="auto">
              <a:xfrm>
                <a:off x="522"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4" name="Oval 1380">
                <a:extLst>
                  <a:ext uri="{FF2B5EF4-FFF2-40B4-BE49-F238E27FC236}">
                    <a16:creationId xmlns:a16="http://schemas.microsoft.com/office/drawing/2014/main" id="{0B7E3326-FBC9-484B-ADEC-DEFCF07A7FB3}"/>
                  </a:ext>
                </a:extLst>
              </p:cNvPr>
              <p:cNvSpPr>
                <a:spLocks noChangeArrowheads="1"/>
              </p:cNvSpPr>
              <p:nvPr userDrawn="1"/>
            </p:nvSpPr>
            <p:spPr bwMode="auto">
              <a:xfrm>
                <a:off x="397"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5" name="Oval 1381">
                <a:extLst>
                  <a:ext uri="{FF2B5EF4-FFF2-40B4-BE49-F238E27FC236}">
                    <a16:creationId xmlns:a16="http://schemas.microsoft.com/office/drawing/2014/main" id="{2ABA1CBB-1A34-4ACC-B412-E083EF128DD0}"/>
                  </a:ext>
                </a:extLst>
              </p:cNvPr>
              <p:cNvSpPr>
                <a:spLocks noChangeArrowheads="1"/>
              </p:cNvSpPr>
              <p:nvPr userDrawn="1"/>
            </p:nvSpPr>
            <p:spPr bwMode="auto">
              <a:xfrm>
                <a:off x="272" y="263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6" name="Oval 1382">
                <a:extLst>
                  <a:ext uri="{FF2B5EF4-FFF2-40B4-BE49-F238E27FC236}">
                    <a16:creationId xmlns:a16="http://schemas.microsoft.com/office/drawing/2014/main" id="{50BA3273-A65B-4082-9073-C92D779AE200}"/>
                  </a:ext>
                </a:extLst>
              </p:cNvPr>
              <p:cNvSpPr>
                <a:spLocks noChangeArrowheads="1"/>
              </p:cNvSpPr>
              <p:nvPr userDrawn="1"/>
            </p:nvSpPr>
            <p:spPr bwMode="auto">
              <a:xfrm>
                <a:off x="154"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7" name="Oval 1383">
                <a:extLst>
                  <a:ext uri="{FF2B5EF4-FFF2-40B4-BE49-F238E27FC236}">
                    <a16:creationId xmlns:a16="http://schemas.microsoft.com/office/drawing/2014/main" id="{D9817E48-4D1F-4330-862C-E766600C9DD6}"/>
                  </a:ext>
                </a:extLst>
              </p:cNvPr>
              <p:cNvSpPr>
                <a:spLocks noChangeArrowheads="1"/>
              </p:cNvSpPr>
              <p:nvPr userDrawn="1"/>
            </p:nvSpPr>
            <p:spPr bwMode="auto">
              <a:xfrm>
                <a:off x="29" y="263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8" name="Oval 1384">
                <a:extLst>
                  <a:ext uri="{FF2B5EF4-FFF2-40B4-BE49-F238E27FC236}">
                    <a16:creationId xmlns:a16="http://schemas.microsoft.com/office/drawing/2014/main" id="{F738E199-D6FD-4548-9B3A-D11E621CA95E}"/>
                  </a:ext>
                </a:extLst>
              </p:cNvPr>
              <p:cNvSpPr>
                <a:spLocks noChangeArrowheads="1"/>
              </p:cNvSpPr>
              <p:nvPr userDrawn="1"/>
            </p:nvSpPr>
            <p:spPr bwMode="auto">
              <a:xfrm>
                <a:off x="522"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9" name="Oval 1385">
                <a:extLst>
                  <a:ext uri="{FF2B5EF4-FFF2-40B4-BE49-F238E27FC236}">
                    <a16:creationId xmlns:a16="http://schemas.microsoft.com/office/drawing/2014/main" id="{924EA69A-F64E-440F-A0F9-D9AB2AA94CF9}"/>
                  </a:ext>
                </a:extLst>
              </p:cNvPr>
              <p:cNvSpPr>
                <a:spLocks noChangeArrowheads="1"/>
              </p:cNvSpPr>
              <p:nvPr userDrawn="1"/>
            </p:nvSpPr>
            <p:spPr bwMode="auto">
              <a:xfrm>
                <a:off x="397"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0" name="Oval 1386">
                <a:extLst>
                  <a:ext uri="{FF2B5EF4-FFF2-40B4-BE49-F238E27FC236}">
                    <a16:creationId xmlns:a16="http://schemas.microsoft.com/office/drawing/2014/main" id="{361B4D4F-1E64-429E-853C-0EC01637A328}"/>
                  </a:ext>
                </a:extLst>
              </p:cNvPr>
              <p:cNvSpPr>
                <a:spLocks noChangeArrowheads="1"/>
              </p:cNvSpPr>
              <p:nvPr userDrawn="1"/>
            </p:nvSpPr>
            <p:spPr bwMode="auto">
              <a:xfrm>
                <a:off x="272" y="2511"/>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1" name="Oval 1387">
                <a:extLst>
                  <a:ext uri="{FF2B5EF4-FFF2-40B4-BE49-F238E27FC236}">
                    <a16:creationId xmlns:a16="http://schemas.microsoft.com/office/drawing/2014/main" id="{550FCCBB-DD40-43A5-88AE-436A47F0D95F}"/>
                  </a:ext>
                </a:extLst>
              </p:cNvPr>
              <p:cNvSpPr>
                <a:spLocks noChangeArrowheads="1"/>
              </p:cNvSpPr>
              <p:nvPr userDrawn="1"/>
            </p:nvSpPr>
            <p:spPr bwMode="auto">
              <a:xfrm>
                <a:off x="154"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2" name="Oval 1388">
                <a:extLst>
                  <a:ext uri="{FF2B5EF4-FFF2-40B4-BE49-F238E27FC236}">
                    <a16:creationId xmlns:a16="http://schemas.microsoft.com/office/drawing/2014/main" id="{D83EE99C-87BA-4373-8DC6-F3BCAC067702}"/>
                  </a:ext>
                </a:extLst>
              </p:cNvPr>
              <p:cNvSpPr>
                <a:spLocks noChangeArrowheads="1"/>
              </p:cNvSpPr>
              <p:nvPr userDrawn="1"/>
            </p:nvSpPr>
            <p:spPr bwMode="auto">
              <a:xfrm>
                <a:off x="29" y="2511"/>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3" name="Oval 1389">
                <a:extLst>
                  <a:ext uri="{FF2B5EF4-FFF2-40B4-BE49-F238E27FC236}">
                    <a16:creationId xmlns:a16="http://schemas.microsoft.com/office/drawing/2014/main" id="{F1EB3EF4-1E7F-45B1-B1D2-C402F91F5FD2}"/>
                  </a:ext>
                </a:extLst>
              </p:cNvPr>
              <p:cNvSpPr>
                <a:spLocks noChangeArrowheads="1"/>
              </p:cNvSpPr>
              <p:nvPr userDrawn="1"/>
            </p:nvSpPr>
            <p:spPr bwMode="auto">
              <a:xfrm>
                <a:off x="522"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4" name="Oval 1390">
                <a:extLst>
                  <a:ext uri="{FF2B5EF4-FFF2-40B4-BE49-F238E27FC236}">
                    <a16:creationId xmlns:a16="http://schemas.microsoft.com/office/drawing/2014/main" id="{5DE84DE0-7E8A-4F83-9DE7-1C8DAADB89BA}"/>
                  </a:ext>
                </a:extLst>
              </p:cNvPr>
              <p:cNvSpPr>
                <a:spLocks noChangeArrowheads="1"/>
              </p:cNvSpPr>
              <p:nvPr userDrawn="1"/>
            </p:nvSpPr>
            <p:spPr bwMode="auto">
              <a:xfrm>
                <a:off x="397"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5" name="Oval 1391">
                <a:extLst>
                  <a:ext uri="{FF2B5EF4-FFF2-40B4-BE49-F238E27FC236}">
                    <a16:creationId xmlns:a16="http://schemas.microsoft.com/office/drawing/2014/main" id="{BEF242E8-C811-49E6-A109-288C97791C95}"/>
                  </a:ext>
                </a:extLst>
              </p:cNvPr>
              <p:cNvSpPr>
                <a:spLocks noChangeArrowheads="1"/>
              </p:cNvSpPr>
              <p:nvPr userDrawn="1"/>
            </p:nvSpPr>
            <p:spPr bwMode="auto">
              <a:xfrm>
                <a:off x="272" y="239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6" name="Oval 1392">
                <a:extLst>
                  <a:ext uri="{FF2B5EF4-FFF2-40B4-BE49-F238E27FC236}">
                    <a16:creationId xmlns:a16="http://schemas.microsoft.com/office/drawing/2014/main" id="{3EF4405E-81E7-4CD2-847B-DB9C2945D74B}"/>
                  </a:ext>
                </a:extLst>
              </p:cNvPr>
              <p:cNvSpPr>
                <a:spLocks noChangeArrowheads="1"/>
              </p:cNvSpPr>
              <p:nvPr userDrawn="1"/>
            </p:nvSpPr>
            <p:spPr bwMode="auto">
              <a:xfrm>
                <a:off x="154"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7" name="Oval 1393">
                <a:extLst>
                  <a:ext uri="{FF2B5EF4-FFF2-40B4-BE49-F238E27FC236}">
                    <a16:creationId xmlns:a16="http://schemas.microsoft.com/office/drawing/2014/main" id="{3B96798A-6535-4606-A351-40FC013744BD}"/>
                  </a:ext>
                </a:extLst>
              </p:cNvPr>
              <p:cNvSpPr>
                <a:spLocks noChangeArrowheads="1"/>
              </p:cNvSpPr>
              <p:nvPr userDrawn="1"/>
            </p:nvSpPr>
            <p:spPr bwMode="auto">
              <a:xfrm>
                <a:off x="29" y="239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8" name="Oval 1394">
                <a:extLst>
                  <a:ext uri="{FF2B5EF4-FFF2-40B4-BE49-F238E27FC236}">
                    <a16:creationId xmlns:a16="http://schemas.microsoft.com/office/drawing/2014/main" id="{94488B2D-450D-4AED-BC15-B10F271AF0C1}"/>
                  </a:ext>
                </a:extLst>
              </p:cNvPr>
              <p:cNvSpPr>
                <a:spLocks noChangeArrowheads="1"/>
              </p:cNvSpPr>
              <p:nvPr userDrawn="1"/>
            </p:nvSpPr>
            <p:spPr bwMode="auto">
              <a:xfrm>
                <a:off x="522"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9" name="Oval 1395">
                <a:extLst>
                  <a:ext uri="{FF2B5EF4-FFF2-40B4-BE49-F238E27FC236}">
                    <a16:creationId xmlns:a16="http://schemas.microsoft.com/office/drawing/2014/main" id="{466D85FC-5D44-4295-B2DC-F445554DE84C}"/>
                  </a:ext>
                </a:extLst>
              </p:cNvPr>
              <p:cNvSpPr>
                <a:spLocks noChangeArrowheads="1"/>
              </p:cNvSpPr>
              <p:nvPr userDrawn="1"/>
            </p:nvSpPr>
            <p:spPr bwMode="auto">
              <a:xfrm>
                <a:off x="397"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0" name="Oval 1396">
                <a:extLst>
                  <a:ext uri="{FF2B5EF4-FFF2-40B4-BE49-F238E27FC236}">
                    <a16:creationId xmlns:a16="http://schemas.microsoft.com/office/drawing/2014/main" id="{D9E58DD8-4ABC-4B2B-BA68-14A8800A1FB5}"/>
                  </a:ext>
                </a:extLst>
              </p:cNvPr>
              <p:cNvSpPr>
                <a:spLocks noChangeArrowheads="1"/>
              </p:cNvSpPr>
              <p:nvPr userDrawn="1"/>
            </p:nvSpPr>
            <p:spPr bwMode="auto">
              <a:xfrm>
                <a:off x="272" y="2266"/>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1" name="Oval 1397">
                <a:extLst>
                  <a:ext uri="{FF2B5EF4-FFF2-40B4-BE49-F238E27FC236}">
                    <a16:creationId xmlns:a16="http://schemas.microsoft.com/office/drawing/2014/main" id="{5BFEBFDA-2668-4F22-950A-400AC300F559}"/>
                  </a:ext>
                </a:extLst>
              </p:cNvPr>
              <p:cNvSpPr>
                <a:spLocks noChangeArrowheads="1"/>
              </p:cNvSpPr>
              <p:nvPr userDrawn="1"/>
            </p:nvSpPr>
            <p:spPr bwMode="auto">
              <a:xfrm>
                <a:off x="154"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2" name="Oval 1398">
                <a:extLst>
                  <a:ext uri="{FF2B5EF4-FFF2-40B4-BE49-F238E27FC236}">
                    <a16:creationId xmlns:a16="http://schemas.microsoft.com/office/drawing/2014/main" id="{C10100B1-46A3-48C0-8F0E-A4E2C4AC24FF}"/>
                  </a:ext>
                </a:extLst>
              </p:cNvPr>
              <p:cNvSpPr>
                <a:spLocks noChangeArrowheads="1"/>
              </p:cNvSpPr>
              <p:nvPr userDrawn="1"/>
            </p:nvSpPr>
            <p:spPr bwMode="auto">
              <a:xfrm>
                <a:off x="29" y="226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3" name="Oval 1399">
                <a:extLst>
                  <a:ext uri="{FF2B5EF4-FFF2-40B4-BE49-F238E27FC236}">
                    <a16:creationId xmlns:a16="http://schemas.microsoft.com/office/drawing/2014/main" id="{2646A7FC-8196-411B-8B2D-83662026318A}"/>
                  </a:ext>
                </a:extLst>
              </p:cNvPr>
              <p:cNvSpPr>
                <a:spLocks noChangeArrowheads="1"/>
              </p:cNvSpPr>
              <p:nvPr userDrawn="1"/>
            </p:nvSpPr>
            <p:spPr bwMode="auto">
              <a:xfrm>
                <a:off x="522"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4" name="Oval 1400">
                <a:extLst>
                  <a:ext uri="{FF2B5EF4-FFF2-40B4-BE49-F238E27FC236}">
                    <a16:creationId xmlns:a16="http://schemas.microsoft.com/office/drawing/2014/main" id="{1D43AFC6-28EF-46B2-8768-A5BB35AC45BC}"/>
                  </a:ext>
                </a:extLst>
              </p:cNvPr>
              <p:cNvSpPr>
                <a:spLocks noChangeArrowheads="1"/>
              </p:cNvSpPr>
              <p:nvPr userDrawn="1"/>
            </p:nvSpPr>
            <p:spPr bwMode="auto">
              <a:xfrm>
                <a:off x="397"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5" name="Oval 1401">
                <a:extLst>
                  <a:ext uri="{FF2B5EF4-FFF2-40B4-BE49-F238E27FC236}">
                    <a16:creationId xmlns:a16="http://schemas.microsoft.com/office/drawing/2014/main" id="{7C1495D1-4A3A-4EEA-8E61-F9D64135F085}"/>
                  </a:ext>
                </a:extLst>
              </p:cNvPr>
              <p:cNvSpPr>
                <a:spLocks noChangeArrowheads="1"/>
              </p:cNvSpPr>
              <p:nvPr userDrawn="1"/>
            </p:nvSpPr>
            <p:spPr bwMode="auto">
              <a:xfrm>
                <a:off x="272" y="2139"/>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6" name="Oval 1402">
                <a:extLst>
                  <a:ext uri="{FF2B5EF4-FFF2-40B4-BE49-F238E27FC236}">
                    <a16:creationId xmlns:a16="http://schemas.microsoft.com/office/drawing/2014/main" id="{4622AB85-9131-4C0D-8CCE-933A6378F841}"/>
                  </a:ext>
                </a:extLst>
              </p:cNvPr>
              <p:cNvSpPr>
                <a:spLocks noChangeArrowheads="1"/>
              </p:cNvSpPr>
              <p:nvPr userDrawn="1"/>
            </p:nvSpPr>
            <p:spPr bwMode="auto">
              <a:xfrm>
                <a:off x="154"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7" name="Oval 1403">
                <a:extLst>
                  <a:ext uri="{FF2B5EF4-FFF2-40B4-BE49-F238E27FC236}">
                    <a16:creationId xmlns:a16="http://schemas.microsoft.com/office/drawing/2014/main" id="{FD0B5488-4A60-446C-9A86-724ABF2020E6}"/>
                  </a:ext>
                </a:extLst>
              </p:cNvPr>
              <p:cNvSpPr>
                <a:spLocks noChangeArrowheads="1"/>
              </p:cNvSpPr>
              <p:nvPr userDrawn="1"/>
            </p:nvSpPr>
            <p:spPr bwMode="auto">
              <a:xfrm>
                <a:off x="29" y="2139"/>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8" name="Oval 1404">
                <a:extLst>
                  <a:ext uri="{FF2B5EF4-FFF2-40B4-BE49-F238E27FC236}">
                    <a16:creationId xmlns:a16="http://schemas.microsoft.com/office/drawing/2014/main" id="{931B614E-7443-4CED-8390-6DD5CE8D1407}"/>
                  </a:ext>
                </a:extLst>
              </p:cNvPr>
              <p:cNvSpPr>
                <a:spLocks noChangeArrowheads="1"/>
              </p:cNvSpPr>
              <p:nvPr userDrawn="1"/>
            </p:nvSpPr>
            <p:spPr bwMode="auto">
              <a:xfrm>
                <a:off x="522"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9" name="Oval 1405">
                <a:extLst>
                  <a:ext uri="{FF2B5EF4-FFF2-40B4-BE49-F238E27FC236}">
                    <a16:creationId xmlns:a16="http://schemas.microsoft.com/office/drawing/2014/main" id="{30674523-6B67-4D48-9113-EC21BE6B450F}"/>
                  </a:ext>
                </a:extLst>
              </p:cNvPr>
              <p:cNvSpPr>
                <a:spLocks noChangeArrowheads="1"/>
              </p:cNvSpPr>
              <p:nvPr userDrawn="1"/>
            </p:nvSpPr>
            <p:spPr bwMode="auto">
              <a:xfrm>
                <a:off x="397"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0" name="Oval 1406">
                <a:extLst>
                  <a:ext uri="{FF2B5EF4-FFF2-40B4-BE49-F238E27FC236}">
                    <a16:creationId xmlns:a16="http://schemas.microsoft.com/office/drawing/2014/main" id="{C258B503-C52A-49BD-8E12-4A2F381F9818}"/>
                  </a:ext>
                </a:extLst>
              </p:cNvPr>
              <p:cNvSpPr>
                <a:spLocks noChangeArrowheads="1"/>
              </p:cNvSpPr>
              <p:nvPr userDrawn="1"/>
            </p:nvSpPr>
            <p:spPr bwMode="auto">
              <a:xfrm>
                <a:off x="272" y="2013"/>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1" name="Oval 1407">
                <a:extLst>
                  <a:ext uri="{FF2B5EF4-FFF2-40B4-BE49-F238E27FC236}">
                    <a16:creationId xmlns:a16="http://schemas.microsoft.com/office/drawing/2014/main" id="{02A83921-FEDD-47FB-956B-798B1F902B7D}"/>
                  </a:ext>
                </a:extLst>
              </p:cNvPr>
              <p:cNvSpPr>
                <a:spLocks noChangeArrowheads="1"/>
              </p:cNvSpPr>
              <p:nvPr userDrawn="1"/>
            </p:nvSpPr>
            <p:spPr bwMode="auto">
              <a:xfrm>
                <a:off x="154"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2" name="Oval 1408">
                <a:extLst>
                  <a:ext uri="{FF2B5EF4-FFF2-40B4-BE49-F238E27FC236}">
                    <a16:creationId xmlns:a16="http://schemas.microsoft.com/office/drawing/2014/main" id="{5D92CE58-49EC-4E96-AF12-095DED4B03AF}"/>
                  </a:ext>
                </a:extLst>
              </p:cNvPr>
              <p:cNvSpPr>
                <a:spLocks noChangeArrowheads="1"/>
              </p:cNvSpPr>
              <p:nvPr userDrawn="1"/>
            </p:nvSpPr>
            <p:spPr bwMode="auto">
              <a:xfrm>
                <a:off x="29" y="2013"/>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3" name="Oval 1409">
                <a:extLst>
                  <a:ext uri="{FF2B5EF4-FFF2-40B4-BE49-F238E27FC236}">
                    <a16:creationId xmlns:a16="http://schemas.microsoft.com/office/drawing/2014/main" id="{22CAE1DD-5215-4E7B-96D9-55D6303A0972}"/>
                  </a:ext>
                </a:extLst>
              </p:cNvPr>
              <p:cNvSpPr>
                <a:spLocks noChangeArrowheads="1"/>
              </p:cNvSpPr>
              <p:nvPr userDrawn="1"/>
            </p:nvSpPr>
            <p:spPr bwMode="auto">
              <a:xfrm>
                <a:off x="522"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4" name="Oval 1410">
                <a:extLst>
                  <a:ext uri="{FF2B5EF4-FFF2-40B4-BE49-F238E27FC236}">
                    <a16:creationId xmlns:a16="http://schemas.microsoft.com/office/drawing/2014/main" id="{D12396B7-CDC9-4CC2-9B60-AEAC3B1DFDAE}"/>
                  </a:ext>
                </a:extLst>
              </p:cNvPr>
              <p:cNvSpPr>
                <a:spLocks noChangeArrowheads="1"/>
              </p:cNvSpPr>
              <p:nvPr userDrawn="1"/>
            </p:nvSpPr>
            <p:spPr bwMode="auto">
              <a:xfrm>
                <a:off x="397"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5" name="Oval 1411">
                <a:extLst>
                  <a:ext uri="{FF2B5EF4-FFF2-40B4-BE49-F238E27FC236}">
                    <a16:creationId xmlns:a16="http://schemas.microsoft.com/office/drawing/2014/main" id="{3A5E5997-2FA6-48CE-8F19-0B32E304C223}"/>
                  </a:ext>
                </a:extLst>
              </p:cNvPr>
              <p:cNvSpPr>
                <a:spLocks noChangeArrowheads="1"/>
              </p:cNvSpPr>
              <p:nvPr userDrawn="1"/>
            </p:nvSpPr>
            <p:spPr bwMode="auto">
              <a:xfrm>
                <a:off x="272" y="1894"/>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6" name="Oval 1412">
                <a:extLst>
                  <a:ext uri="{FF2B5EF4-FFF2-40B4-BE49-F238E27FC236}">
                    <a16:creationId xmlns:a16="http://schemas.microsoft.com/office/drawing/2014/main" id="{94ADC614-8D25-4B13-A85C-3215454C470F}"/>
                  </a:ext>
                </a:extLst>
              </p:cNvPr>
              <p:cNvSpPr>
                <a:spLocks noChangeArrowheads="1"/>
              </p:cNvSpPr>
              <p:nvPr userDrawn="1"/>
            </p:nvSpPr>
            <p:spPr bwMode="auto">
              <a:xfrm>
                <a:off x="154"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7" name="Oval 1413">
                <a:extLst>
                  <a:ext uri="{FF2B5EF4-FFF2-40B4-BE49-F238E27FC236}">
                    <a16:creationId xmlns:a16="http://schemas.microsoft.com/office/drawing/2014/main" id="{D179C349-9A72-4785-8731-440D28FC6C44}"/>
                  </a:ext>
                </a:extLst>
              </p:cNvPr>
              <p:cNvSpPr>
                <a:spLocks noChangeArrowheads="1"/>
              </p:cNvSpPr>
              <p:nvPr userDrawn="1"/>
            </p:nvSpPr>
            <p:spPr bwMode="auto">
              <a:xfrm>
                <a:off x="29" y="189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8" name="Oval 1414">
                <a:extLst>
                  <a:ext uri="{FF2B5EF4-FFF2-40B4-BE49-F238E27FC236}">
                    <a16:creationId xmlns:a16="http://schemas.microsoft.com/office/drawing/2014/main" id="{D329D296-4534-4B0E-A1CC-95DE3025A9C4}"/>
                  </a:ext>
                </a:extLst>
              </p:cNvPr>
              <p:cNvSpPr>
                <a:spLocks noChangeArrowheads="1"/>
              </p:cNvSpPr>
              <p:nvPr userDrawn="1"/>
            </p:nvSpPr>
            <p:spPr bwMode="auto">
              <a:xfrm>
                <a:off x="522"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9" name="Oval 1415">
                <a:extLst>
                  <a:ext uri="{FF2B5EF4-FFF2-40B4-BE49-F238E27FC236}">
                    <a16:creationId xmlns:a16="http://schemas.microsoft.com/office/drawing/2014/main" id="{0B5E898C-3840-4A02-8145-3E855F6390D7}"/>
                  </a:ext>
                </a:extLst>
              </p:cNvPr>
              <p:cNvSpPr>
                <a:spLocks noChangeArrowheads="1"/>
              </p:cNvSpPr>
              <p:nvPr userDrawn="1"/>
            </p:nvSpPr>
            <p:spPr bwMode="auto">
              <a:xfrm>
                <a:off x="397"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0" name="Oval 1416">
                <a:extLst>
                  <a:ext uri="{FF2B5EF4-FFF2-40B4-BE49-F238E27FC236}">
                    <a16:creationId xmlns:a16="http://schemas.microsoft.com/office/drawing/2014/main" id="{D6496D8F-04AB-473F-AE76-5D4762AA6D5B}"/>
                  </a:ext>
                </a:extLst>
              </p:cNvPr>
              <p:cNvSpPr>
                <a:spLocks noChangeArrowheads="1"/>
              </p:cNvSpPr>
              <p:nvPr userDrawn="1"/>
            </p:nvSpPr>
            <p:spPr bwMode="auto">
              <a:xfrm>
                <a:off x="272" y="1767"/>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1" name="Oval 1417">
                <a:extLst>
                  <a:ext uri="{FF2B5EF4-FFF2-40B4-BE49-F238E27FC236}">
                    <a16:creationId xmlns:a16="http://schemas.microsoft.com/office/drawing/2014/main" id="{CCB51718-577B-4C4E-A8F8-2C5B40248000}"/>
                  </a:ext>
                </a:extLst>
              </p:cNvPr>
              <p:cNvSpPr>
                <a:spLocks noChangeArrowheads="1"/>
              </p:cNvSpPr>
              <p:nvPr userDrawn="1"/>
            </p:nvSpPr>
            <p:spPr bwMode="auto">
              <a:xfrm>
                <a:off x="154"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2" name="Oval 1418">
                <a:extLst>
                  <a:ext uri="{FF2B5EF4-FFF2-40B4-BE49-F238E27FC236}">
                    <a16:creationId xmlns:a16="http://schemas.microsoft.com/office/drawing/2014/main" id="{6A031E2E-2CCD-44CB-B278-46A9E166CD94}"/>
                  </a:ext>
                </a:extLst>
              </p:cNvPr>
              <p:cNvSpPr>
                <a:spLocks noChangeArrowheads="1"/>
              </p:cNvSpPr>
              <p:nvPr userDrawn="1"/>
            </p:nvSpPr>
            <p:spPr bwMode="auto">
              <a:xfrm>
                <a:off x="29" y="1767"/>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3" name="Oval 1419">
                <a:extLst>
                  <a:ext uri="{FF2B5EF4-FFF2-40B4-BE49-F238E27FC236}">
                    <a16:creationId xmlns:a16="http://schemas.microsoft.com/office/drawing/2014/main" id="{E4641014-BF0C-48A1-B801-ECEAC6F32A94}"/>
                  </a:ext>
                </a:extLst>
              </p:cNvPr>
              <p:cNvSpPr>
                <a:spLocks noChangeArrowheads="1"/>
              </p:cNvSpPr>
              <p:nvPr userDrawn="1"/>
            </p:nvSpPr>
            <p:spPr bwMode="auto">
              <a:xfrm>
                <a:off x="522"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4" name="Oval 1420">
                <a:extLst>
                  <a:ext uri="{FF2B5EF4-FFF2-40B4-BE49-F238E27FC236}">
                    <a16:creationId xmlns:a16="http://schemas.microsoft.com/office/drawing/2014/main" id="{9F2AAA16-2831-4318-9839-F3BEDB9EDDAF}"/>
                  </a:ext>
                </a:extLst>
              </p:cNvPr>
              <p:cNvSpPr>
                <a:spLocks noChangeArrowheads="1"/>
              </p:cNvSpPr>
              <p:nvPr userDrawn="1"/>
            </p:nvSpPr>
            <p:spPr bwMode="auto">
              <a:xfrm>
                <a:off x="397"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5" name="Oval 1421">
                <a:extLst>
                  <a:ext uri="{FF2B5EF4-FFF2-40B4-BE49-F238E27FC236}">
                    <a16:creationId xmlns:a16="http://schemas.microsoft.com/office/drawing/2014/main" id="{7212FACB-D956-497C-9249-B9E127AFE659}"/>
                  </a:ext>
                </a:extLst>
              </p:cNvPr>
              <p:cNvSpPr>
                <a:spLocks noChangeArrowheads="1"/>
              </p:cNvSpPr>
              <p:nvPr userDrawn="1"/>
            </p:nvSpPr>
            <p:spPr bwMode="auto">
              <a:xfrm>
                <a:off x="272" y="1641"/>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6" name="Oval 1422">
                <a:extLst>
                  <a:ext uri="{FF2B5EF4-FFF2-40B4-BE49-F238E27FC236}">
                    <a16:creationId xmlns:a16="http://schemas.microsoft.com/office/drawing/2014/main" id="{A6DEE287-1195-47D8-B43E-1D85BE484E46}"/>
                  </a:ext>
                </a:extLst>
              </p:cNvPr>
              <p:cNvSpPr>
                <a:spLocks noChangeArrowheads="1"/>
              </p:cNvSpPr>
              <p:nvPr userDrawn="1"/>
            </p:nvSpPr>
            <p:spPr bwMode="auto">
              <a:xfrm>
                <a:off x="154"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7" name="Oval 1423">
                <a:extLst>
                  <a:ext uri="{FF2B5EF4-FFF2-40B4-BE49-F238E27FC236}">
                    <a16:creationId xmlns:a16="http://schemas.microsoft.com/office/drawing/2014/main" id="{C213E265-B0A9-4C01-800B-B53B35B9B0B7}"/>
                  </a:ext>
                </a:extLst>
              </p:cNvPr>
              <p:cNvSpPr>
                <a:spLocks noChangeArrowheads="1"/>
              </p:cNvSpPr>
              <p:nvPr userDrawn="1"/>
            </p:nvSpPr>
            <p:spPr bwMode="auto">
              <a:xfrm>
                <a:off x="29" y="164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8" name="Oval 1424">
                <a:extLst>
                  <a:ext uri="{FF2B5EF4-FFF2-40B4-BE49-F238E27FC236}">
                    <a16:creationId xmlns:a16="http://schemas.microsoft.com/office/drawing/2014/main" id="{3E62727E-5DC6-4962-862C-8A9B98906A23}"/>
                  </a:ext>
                </a:extLst>
              </p:cNvPr>
              <p:cNvSpPr>
                <a:spLocks noChangeArrowheads="1"/>
              </p:cNvSpPr>
              <p:nvPr userDrawn="1"/>
            </p:nvSpPr>
            <p:spPr bwMode="auto">
              <a:xfrm>
                <a:off x="522"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9" name="Oval 1425">
                <a:extLst>
                  <a:ext uri="{FF2B5EF4-FFF2-40B4-BE49-F238E27FC236}">
                    <a16:creationId xmlns:a16="http://schemas.microsoft.com/office/drawing/2014/main" id="{4A23F94F-BCB4-465D-A054-E4BF7CB5D744}"/>
                  </a:ext>
                </a:extLst>
              </p:cNvPr>
              <p:cNvSpPr>
                <a:spLocks noChangeArrowheads="1"/>
              </p:cNvSpPr>
              <p:nvPr userDrawn="1"/>
            </p:nvSpPr>
            <p:spPr bwMode="auto">
              <a:xfrm>
                <a:off x="397"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0" name="Oval 1426">
                <a:extLst>
                  <a:ext uri="{FF2B5EF4-FFF2-40B4-BE49-F238E27FC236}">
                    <a16:creationId xmlns:a16="http://schemas.microsoft.com/office/drawing/2014/main" id="{06CC697C-2173-431B-A11F-765E219DD970}"/>
                  </a:ext>
                </a:extLst>
              </p:cNvPr>
              <p:cNvSpPr>
                <a:spLocks noChangeArrowheads="1"/>
              </p:cNvSpPr>
              <p:nvPr userDrawn="1"/>
            </p:nvSpPr>
            <p:spPr bwMode="auto">
              <a:xfrm>
                <a:off x="272" y="1514"/>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1" name="Oval 1427">
                <a:extLst>
                  <a:ext uri="{FF2B5EF4-FFF2-40B4-BE49-F238E27FC236}">
                    <a16:creationId xmlns:a16="http://schemas.microsoft.com/office/drawing/2014/main" id="{224603AF-AD7D-4081-8CD4-1CFB9036FE30}"/>
                  </a:ext>
                </a:extLst>
              </p:cNvPr>
              <p:cNvSpPr>
                <a:spLocks noChangeArrowheads="1"/>
              </p:cNvSpPr>
              <p:nvPr userDrawn="1"/>
            </p:nvSpPr>
            <p:spPr bwMode="auto">
              <a:xfrm>
                <a:off x="154"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2" name="Oval 1428">
                <a:extLst>
                  <a:ext uri="{FF2B5EF4-FFF2-40B4-BE49-F238E27FC236}">
                    <a16:creationId xmlns:a16="http://schemas.microsoft.com/office/drawing/2014/main" id="{2778E08F-071A-44EE-8EA7-102D87225E69}"/>
                  </a:ext>
                </a:extLst>
              </p:cNvPr>
              <p:cNvSpPr>
                <a:spLocks noChangeArrowheads="1"/>
              </p:cNvSpPr>
              <p:nvPr userDrawn="1"/>
            </p:nvSpPr>
            <p:spPr bwMode="auto">
              <a:xfrm>
                <a:off x="29" y="1514"/>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3" name="Oval 1429">
                <a:extLst>
                  <a:ext uri="{FF2B5EF4-FFF2-40B4-BE49-F238E27FC236}">
                    <a16:creationId xmlns:a16="http://schemas.microsoft.com/office/drawing/2014/main" id="{085AE692-BC28-4379-84A1-D48D115E9FFD}"/>
                  </a:ext>
                </a:extLst>
              </p:cNvPr>
              <p:cNvSpPr>
                <a:spLocks noChangeArrowheads="1"/>
              </p:cNvSpPr>
              <p:nvPr userDrawn="1"/>
            </p:nvSpPr>
            <p:spPr bwMode="auto">
              <a:xfrm>
                <a:off x="522"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4" name="Oval 1430">
                <a:extLst>
                  <a:ext uri="{FF2B5EF4-FFF2-40B4-BE49-F238E27FC236}">
                    <a16:creationId xmlns:a16="http://schemas.microsoft.com/office/drawing/2014/main" id="{1B6B3305-D4BC-4418-B901-AD46B78AA20A}"/>
                  </a:ext>
                </a:extLst>
              </p:cNvPr>
              <p:cNvSpPr>
                <a:spLocks noChangeArrowheads="1"/>
              </p:cNvSpPr>
              <p:nvPr userDrawn="1"/>
            </p:nvSpPr>
            <p:spPr bwMode="auto">
              <a:xfrm>
                <a:off x="397"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5" name="Oval 1431">
                <a:extLst>
                  <a:ext uri="{FF2B5EF4-FFF2-40B4-BE49-F238E27FC236}">
                    <a16:creationId xmlns:a16="http://schemas.microsoft.com/office/drawing/2014/main" id="{F44DD026-FB1F-4205-AA71-7434E2F68707}"/>
                  </a:ext>
                </a:extLst>
              </p:cNvPr>
              <p:cNvSpPr>
                <a:spLocks noChangeArrowheads="1"/>
              </p:cNvSpPr>
              <p:nvPr userDrawn="1"/>
            </p:nvSpPr>
            <p:spPr bwMode="auto">
              <a:xfrm>
                <a:off x="272" y="1388"/>
                <a:ext cx="66"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6" name="Oval 1432">
                <a:extLst>
                  <a:ext uri="{FF2B5EF4-FFF2-40B4-BE49-F238E27FC236}">
                    <a16:creationId xmlns:a16="http://schemas.microsoft.com/office/drawing/2014/main" id="{45631421-1233-4CEC-BA0E-539CF0B1458A}"/>
                  </a:ext>
                </a:extLst>
              </p:cNvPr>
              <p:cNvSpPr>
                <a:spLocks noChangeArrowheads="1"/>
              </p:cNvSpPr>
              <p:nvPr userDrawn="1"/>
            </p:nvSpPr>
            <p:spPr bwMode="auto">
              <a:xfrm>
                <a:off x="154"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sp>
          <p:nvSpPr>
            <p:cNvPr id="836" name="Oval 1434">
              <a:extLst>
                <a:ext uri="{FF2B5EF4-FFF2-40B4-BE49-F238E27FC236}">
                  <a16:creationId xmlns:a16="http://schemas.microsoft.com/office/drawing/2014/main" id="{87D82C00-C8C1-428E-A755-7B1B80F3C788}"/>
                </a:ext>
              </a:extLst>
            </p:cNvPr>
            <p:cNvSpPr>
              <a:spLocks noChangeArrowheads="1"/>
            </p:cNvSpPr>
            <p:nvPr userDrawn="1"/>
          </p:nvSpPr>
          <p:spPr bwMode="auto">
            <a:xfrm>
              <a:off x="29" y="1388"/>
              <a:ext cx="59" cy="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37" name="Oval 1435">
              <a:extLst>
                <a:ext uri="{FF2B5EF4-FFF2-40B4-BE49-F238E27FC236}">
                  <a16:creationId xmlns:a16="http://schemas.microsoft.com/office/drawing/2014/main" id="{F877F214-5A08-4C15-8A6F-F69959E57D27}"/>
                </a:ext>
              </a:extLst>
            </p:cNvPr>
            <p:cNvSpPr>
              <a:spLocks noChangeArrowheads="1"/>
            </p:cNvSpPr>
            <p:nvPr userDrawn="1"/>
          </p:nvSpPr>
          <p:spPr bwMode="auto">
            <a:xfrm>
              <a:off x="522"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38" name="Oval 1436">
              <a:extLst>
                <a:ext uri="{FF2B5EF4-FFF2-40B4-BE49-F238E27FC236}">
                  <a16:creationId xmlns:a16="http://schemas.microsoft.com/office/drawing/2014/main" id="{D0A6C469-3E8E-4244-9457-AF7D662C4FBB}"/>
                </a:ext>
              </a:extLst>
            </p:cNvPr>
            <p:cNvSpPr>
              <a:spLocks noChangeArrowheads="1"/>
            </p:cNvSpPr>
            <p:nvPr userDrawn="1"/>
          </p:nvSpPr>
          <p:spPr bwMode="auto">
            <a:xfrm>
              <a:off x="397"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39" name="Oval 1437">
              <a:extLst>
                <a:ext uri="{FF2B5EF4-FFF2-40B4-BE49-F238E27FC236}">
                  <a16:creationId xmlns:a16="http://schemas.microsoft.com/office/drawing/2014/main" id="{284F4032-D9F9-4159-BB2E-50B8A3997243}"/>
                </a:ext>
              </a:extLst>
            </p:cNvPr>
            <p:cNvSpPr>
              <a:spLocks noChangeArrowheads="1"/>
            </p:cNvSpPr>
            <p:nvPr userDrawn="1"/>
          </p:nvSpPr>
          <p:spPr bwMode="auto">
            <a:xfrm>
              <a:off x="272" y="1269"/>
              <a:ext cx="6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0" name="Oval 1438">
              <a:extLst>
                <a:ext uri="{FF2B5EF4-FFF2-40B4-BE49-F238E27FC236}">
                  <a16:creationId xmlns:a16="http://schemas.microsoft.com/office/drawing/2014/main" id="{DCB4797C-2282-42CD-9C69-7973A2DAA454}"/>
                </a:ext>
              </a:extLst>
            </p:cNvPr>
            <p:cNvSpPr>
              <a:spLocks noChangeArrowheads="1"/>
            </p:cNvSpPr>
            <p:nvPr userDrawn="1"/>
          </p:nvSpPr>
          <p:spPr bwMode="auto">
            <a:xfrm>
              <a:off x="154"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1" name="Oval 1439">
              <a:extLst>
                <a:ext uri="{FF2B5EF4-FFF2-40B4-BE49-F238E27FC236}">
                  <a16:creationId xmlns:a16="http://schemas.microsoft.com/office/drawing/2014/main" id="{F3CC14A2-B48D-4B9A-89D6-D83F2E3E300E}"/>
                </a:ext>
              </a:extLst>
            </p:cNvPr>
            <p:cNvSpPr>
              <a:spLocks noChangeArrowheads="1"/>
            </p:cNvSpPr>
            <p:nvPr userDrawn="1"/>
          </p:nvSpPr>
          <p:spPr bwMode="auto">
            <a:xfrm>
              <a:off x="29" y="126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2" name="Oval 1440">
              <a:extLst>
                <a:ext uri="{FF2B5EF4-FFF2-40B4-BE49-F238E27FC236}">
                  <a16:creationId xmlns:a16="http://schemas.microsoft.com/office/drawing/2014/main" id="{20D06801-D421-4567-B755-2A61E96AEE04}"/>
                </a:ext>
              </a:extLst>
            </p:cNvPr>
            <p:cNvSpPr>
              <a:spLocks noChangeArrowheads="1"/>
            </p:cNvSpPr>
            <p:nvPr userDrawn="1"/>
          </p:nvSpPr>
          <p:spPr bwMode="auto">
            <a:xfrm>
              <a:off x="522"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3" name="Oval 1441">
              <a:extLst>
                <a:ext uri="{FF2B5EF4-FFF2-40B4-BE49-F238E27FC236}">
                  <a16:creationId xmlns:a16="http://schemas.microsoft.com/office/drawing/2014/main" id="{06733339-5AE8-4651-9B6D-D131F7884D79}"/>
                </a:ext>
              </a:extLst>
            </p:cNvPr>
            <p:cNvSpPr>
              <a:spLocks noChangeArrowheads="1"/>
            </p:cNvSpPr>
            <p:nvPr userDrawn="1"/>
          </p:nvSpPr>
          <p:spPr bwMode="auto">
            <a:xfrm>
              <a:off x="397"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4" name="Oval 1442">
              <a:extLst>
                <a:ext uri="{FF2B5EF4-FFF2-40B4-BE49-F238E27FC236}">
                  <a16:creationId xmlns:a16="http://schemas.microsoft.com/office/drawing/2014/main" id="{C1402F24-ED96-422F-945E-F12EAEB48BD6}"/>
                </a:ext>
              </a:extLst>
            </p:cNvPr>
            <p:cNvSpPr>
              <a:spLocks noChangeArrowheads="1"/>
            </p:cNvSpPr>
            <p:nvPr userDrawn="1"/>
          </p:nvSpPr>
          <p:spPr bwMode="auto">
            <a:xfrm>
              <a:off x="272" y="1142"/>
              <a:ext cx="66"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5" name="Oval 1443">
              <a:extLst>
                <a:ext uri="{FF2B5EF4-FFF2-40B4-BE49-F238E27FC236}">
                  <a16:creationId xmlns:a16="http://schemas.microsoft.com/office/drawing/2014/main" id="{4D613898-7BD4-4EA9-AE7B-1452175D66A2}"/>
                </a:ext>
              </a:extLst>
            </p:cNvPr>
            <p:cNvSpPr>
              <a:spLocks noChangeArrowheads="1"/>
            </p:cNvSpPr>
            <p:nvPr userDrawn="1"/>
          </p:nvSpPr>
          <p:spPr bwMode="auto">
            <a:xfrm>
              <a:off x="154"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6" name="Oval 1444">
              <a:extLst>
                <a:ext uri="{FF2B5EF4-FFF2-40B4-BE49-F238E27FC236}">
                  <a16:creationId xmlns:a16="http://schemas.microsoft.com/office/drawing/2014/main" id="{1093191D-A788-4861-A805-E3D312AA1444}"/>
                </a:ext>
              </a:extLst>
            </p:cNvPr>
            <p:cNvSpPr>
              <a:spLocks noChangeArrowheads="1"/>
            </p:cNvSpPr>
            <p:nvPr userDrawn="1"/>
          </p:nvSpPr>
          <p:spPr bwMode="auto">
            <a:xfrm>
              <a:off x="29" y="1142"/>
              <a:ext cx="59"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spTree>
    <p:extLst>
      <p:ext uri="{BB962C8B-B14F-4D97-AF65-F5344CB8AC3E}">
        <p14:creationId xmlns:p14="http://schemas.microsoft.com/office/powerpoint/2010/main" val="157053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01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539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12041935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64" r:id="rId1"/>
    <p:sldLayoutId id="2147483672" r:id="rId2"/>
    <p:sldLayoutId id="2147483671" r:id="rId3"/>
    <p:sldLayoutId id="2147483675"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ree-powerpoint-templates-download.com/" TargetMode="External"/><Relationship Id="rId2" Type="http://schemas.openxmlformats.org/officeDocument/2006/relationships/hyperlink" Target="https://fonts.google.com/specimen/DM+Sans"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6.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 </a:t>
            </a:r>
            <a:r>
              <a:rPr lang="en-US" sz="1400" dirty="0">
                <a:latin typeface="Arial" panose="020B0604020202020204" pitchFamily="34" charset="0"/>
                <a:cs typeface="Arial" panose="020B0604020202020204" pitchFamily="34" charset="0"/>
                <a:hlinkClick r:id="rId2"/>
              </a:rPr>
              <a:t>DM Sans</a:t>
            </a:r>
            <a:r>
              <a:rPr lang="en-US" sz="1400" dirty="0">
                <a:latin typeface="Arial" panose="020B0604020202020204" pitchFamily="34" charset="0"/>
                <a:cs typeface="Arial" panose="020B0604020202020204" pitchFamily="34" charset="0"/>
              </a:rPr>
              <a:t> </a:t>
            </a:r>
            <a:r>
              <a:rPr lang="en-US" altLang="ja-JP" sz="1400" dirty="0">
                <a:solidFill>
                  <a:schemeClr val="bg1"/>
                </a:solidFill>
                <a:cs typeface="Arial" panose="020B0604020202020204" pitchFamily="34" charset="0"/>
              </a:rPr>
              <a:t> before editing this template to ensure it looks just as you found it on </a:t>
            </a:r>
            <a:r>
              <a:rPr lang="en-US" altLang="ja-JP" sz="1400" dirty="0">
                <a:solidFill>
                  <a:schemeClr val="bg1"/>
                </a:solidFill>
                <a:cs typeface="Arial" panose="020B0604020202020204" pitchFamily="34" charset="0"/>
                <a:hlinkClick r:id="rId3"/>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69">
            <a:extLst>
              <a:ext uri="{FF2B5EF4-FFF2-40B4-BE49-F238E27FC236}">
                <a16:creationId xmlns:a16="http://schemas.microsoft.com/office/drawing/2014/main" id="{5C4C09CC-AA8D-9C44-A94F-868FFAFD16DA}"/>
              </a:ext>
            </a:extLst>
          </p:cNvPr>
          <p:cNvSpPr>
            <a:spLocks noChangeArrowheads="1"/>
          </p:cNvSpPr>
          <p:nvPr/>
        </p:nvSpPr>
        <p:spPr bwMode="auto">
          <a:xfrm>
            <a:off x="2461970" y="1541943"/>
            <a:ext cx="6899986" cy="3886736"/>
          </a:xfrm>
          <a:custGeom>
            <a:avLst/>
            <a:gdLst>
              <a:gd name="T0" fmla="*/ 11075 w 11076"/>
              <a:gd name="T1" fmla="*/ 6238 h 6239"/>
              <a:gd name="T2" fmla="*/ 1822 w 11076"/>
              <a:gd name="T3" fmla="*/ 6238 h 6239"/>
              <a:gd name="T4" fmla="*/ 1822 w 11076"/>
              <a:gd name="T5" fmla="*/ 6238 h 6239"/>
              <a:gd name="T6" fmla="*/ 969 w 11076"/>
              <a:gd name="T7" fmla="*/ 6028 h 6239"/>
              <a:gd name="T8" fmla="*/ 969 w 11076"/>
              <a:gd name="T9" fmla="*/ 6028 h 6239"/>
              <a:gd name="T10" fmla="*/ 356 w 11076"/>
              <a:gd name="T11" fmla="*/ 5499 h 6239"/>
              <a:gd name="T12" fmla="*/ 356 w 11076"/>
              <a:gd name="T13" fmla="*/ 5499 h 6239"/>
              <a:gd name="T14" fmla="*/ 79 w 11076"/>
              <a:gd name="T15" fmla="*/ 4503 h 6239"/>
              <a:gd name="T16" fmla="*/ 79 w 11076"/>
              <a:gd name="T17" fmla="*/ 4503 h 6239"/>
              <a:gd name="T18" fmla="*/ 356 w 11076"/>
              <a:gd name="T19" fmla="*/ 3508 h 6239"/>
              <a:gd name="T20" fmla="*/ 356 w 11076"/>
              <a:gd name="T21" fmla="*/ 3508 h 6239"/>
              <a:gd name="T22" fmla="*/ 969 w 11076"/>
              <a:gd name="T23" fmla="*/ 2980 h 6239"/>
              <a:gd name="T24" fmla="*/ 969 w 11076"/>
              <a:gd name="T25" fmla="*/ 2980 h 6239"/>
              <a:gd name="T26" fmla="*/ 1822 w 11076"/>
              <a:gd name="T27" fmla="*/ 2770 h 6239"/>
              <a:gd name="T28" fmla="*/ 9257 w 11076"/>
              <a:gd name="T29" fmla="*/ 2770 h 6239"/>
              <a:gd name="T30" fmla="*/ 9257 w 11076"/>
              <a:gd name="T31" fmla="*/ 2770 h 6239"/>
              <a:gd name="T32" fmla="*/ 9779 w 11076"/>
              <a:gd name="T33" fmla="*/ 2626 h 6239"/>
              <a:gd name="T34" fmla="*/ 9779 w 11076"/>
              <a:gd name="T35" fmla="*/ 2626 h 6239"/>
              <a:gd name="T36" fmla="*/ 10237 w 11076"/>
              <a:gd name="T37" fmla="*/ 1736 h 6239"/>
              <a:gd name="T38" fmla="*/ 10237 w 11076"/>
              <a:gd name="T39" fmla="*/ 1736 h 6239"/>
              <a:gd name="T40" fmla="*/ 10090 w 11076"/>
              <a:gd name="T41" fmla="*/ 1175 h 6239"/>
              <a:gd name="T42" fmla="*/ 10090 w 11076"/>
              <a:gd name="T43" fmla="*/ 1175 h 6239"/>
              <a:gd name="T44" fmla="*/ 9259 w 11076"/>
              <a:gd name="T45" fmla="*/ 697 h 6239"/>
              <a:gd name="T46" fmla="*/ 0 w 11076"/>
              <a:gd name="T47" fmla="*/ 697 h 6239"/>
              <a:gd name="T48" fmla="*/ 0 w 11076"/>
              <a:gd name="T49" fmla="*/ 0 h 6239"/>
              <a:gd name="T50" fmla="*/ 9259 w 11076"/>
              <a:gd name="T51" fmla="*/ 0 h 6239"/>
              <a:gd name="T52" fmla="*/ 9259 w 11076"/>
              <a:gd name="T53" fmla="*/ 0 h 6239"/>
              <a:gd name="T54" fmla="*/ 10217 w 11076"/>
              <a:gd name="T55" fmla="*/ 278 h 6239"/>
              <a:gd name="T56" fmla="*/ 10217 w 11076"/>
              <a:gd name="T57" fmla="*/ 278 h 6239"/>
              <a:gd name="T58" fmla="*/ 10726 w 11076"/>
              <a:gd name="T59" fmla="*/ 887 h 6239"/>
              <a:gd name="T60" fmla="*/ 10726 w 11076"/>
              <a:gd name="T61" fmla="*/ 887 h 6239"/>
              <a:gd name="T62" fmla="*/ 10934 w 11076"/>
              <a:gd name="T63" fmla="*/ 1727 h 6239"/>
              <a:gd name="T64" fmla="*/ 10934 w 11076"/>
              <a:gd name="T65" fmla="*/ 1731 h 6239"/>
              <a:gd name="T66" fmla="*/ 10934 w 11076"/>
              <a:gd name="T67" fmla="*/ 1731 h 6239"/>
              <a:gd name="T68" fmla="*/ 10671 w 11076"/>
              <a:gd name="T69" fmla="*/ 2720 h 6239"/>
              <a:gd name="T70" fmla="*/ 10671 w 11076"/>
              <a:gd name="T71" fmla="*/ 2720 h 6239"/>
              <a:gd name="T72" fmla="*/ 10084 w 11076"/>
              <a:gd name="T73" fmla="*/ 3252 h 6239"/>
              <a:gd name="T74" fmla="*/ 10084 w 11076"/>
              <a:gd name="T75" fmla="*/ 3252 h 6239"/>
              <a:gd name="T76" fmla="*/ 9259 w 11076"/>
              <a:gd name="T77" fmla="*/ 3466 h 6239"/>
              <a:gd name="T78" fmla="*/ 1823 w 11076"/>
              <a:gd name="T79" fmla="*/ 3466 h 6239"/>
              <a:gd name="T80" fmla="*/ 1823 w 11076"/>
              <a:gd name="T81" fmla="*/ 3466 h 6239"/>
              <a:gd name="T82" fmla="*/ 1262 w 11076"/>
              <a:gd name="T83" fmla="*/ 3612 h 6239"/>
              <a:gd name="T84" fmla="*/ 1262 w 11076"/>
              <a:gd name="T85" fmla="*/ 3612 h 6239"/>
              <a:gd name="T86" fmla="*/ 776 w 11076"/>
              <a:gd name="T87" fmla="*/ 4503 h 6239"/>
              <a:gd name="T88" fmla="*/ 776 w 11076"/>
              <a:gd name="T89" fmla="*/ 4503 h 6239"/>
              <a:gd name="T90" fmla="*/ 1280 w 11076"/>
              <a:gd name="T91" fmla="*/ 5404 h 6239"/>
              <a:gd name="T92" fmla="*/ 1280 w 11076"/>
              <a:gd name="T93" fmla="*/ 5404 h 6239"/>
              <a:gd name="T94" fmla="*/ 1822 w 11076"/>
              <a:gd name="T95" fmla="*/ 5540 h 6239"/>
              <a:gd name="T96" fmla="*/ 11075 w 11076"/>
              <a:gd name="T97" fmla="*/ 5540 h 6239"/>
              <a:gd name="T98" fmla="*/ 11075 w 11076"/>
              <a:gd name="T99" fmla="*/ 6238 h 6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76" h="6239">
                <a:moveTo>
                  <a:pt x="11075" y="6238"/>
                </a:moveTo>
                <a:lnTo>
                  <a:pt x="1822" y="6238"/>
                </a:lnTo>
                <a:lnTo>
                  <a:pt x="1822" y="6238"/>
                </a:lnTo>
                <a:cubicBezTo>
                  <a:pt x="1778" y="6238"/>
                  <a:pt x="1380" y="6232"/>
                  <a:pt x="969" y="6028"/>
                </a:cubicBezTo>
                <a:lnTo>
                  <a:pt x="969" y="6028"/>
                </a:lnTo>
                <a:cubicBezTo>
                  <a:pt x="712" y="5900"/>
                  <a:pt x="506" y="5722"/>
                  <a:pt x="356" y="5499"/>
                </a:cubicBezTo>
                <a:lnTo>
                  <a:pt x="356" y="5499"/>
                </a:lnTo>
                <a:cubicBezTo>
                  <a:pt x="172" y="5225"/>
                  <a:pt x="79" y="4890"/>
                  <a:pt x="79" y="4503"/>
                </a:cubicBezTo>
                <a:lnTo>
                  <a:pt x="79" y="4503"/>
                </a:lnTo>
                <a:cubicBezTo>
                  <a:pt x="79" y="4117"/>
                  <a:pt x="172" y="3782"/>
                  <a:pt x="356" y="3508"/>
                </a:cubicBezTo>
                <a:lnTo>
                  <a:pt x="356" y="3508"/>
                </a:lnTo>
                <a:cubicBezTo>
                  <a:pt x="506" y="3285"/>
                  <a:pt x="712" y="3107"/>
                  <a:pt x="969" y="2980"/>
                </a:cubicBezTo>
                <a:lnTo>
                  <a:pt x="969" y="2980"/>
                </a:lnTo>
                <a:cubicBezTo>
                  <a:pt x="1380" y="2775"/>
                  <a:pt x="1778" y="2770"/>
                  <a:pt x="1822" y="2770"/>
                </a:cubicBezTo>
                <a:lnTo>
                  <a:pt x="9257" y="2770"/>
                </a:lnTo>
                <a:lnTo>
                  <a:pt x="9257" y="2770"/>
                </a:lnTo>
                <a:cubicBezTo>
                  <a:pt x="9270" y="2769"/>
                  <a:pt x="9532" y="2761"/>
                  <a:pt x="9779" y="2626"/>
                </a:cubicBezTo>
                <a:lnTo>
                  <a:pt x="9779" y="2626"/>
                </a:lnTo>
                <a:cubicBezTo>
                  <a:pt x="10085" y="2457"/>
                  <a:pt x="10235" y="2166"/>
                  <a:pt x="10237" y="1736"/>
                </a:cubicBezTo>
                <a:lnTo>
                  <a:pt x="10237" y="1736"/>
                </a:lnTo>
                <a:cubicBezTo>
                  <a:pt x="10235" y="1711"/>
                  <a:pt x="10222" y="1436"/>
                  <a:pt x="10090" y="1175"/>
                </a:cubicBezTo>
                <a:lnTo>
                  <a:pt x="10090" y="1175"/>
                </a:lnTo>
                <a:cubicBezTo>
                  <a:pt x="9928" y="853"/>
                  <a:pt x="9656" y="697"/>
                  <a:pt x="9259" y="697"/>
                </a:cubicBezTo>
                <a:lnTo>
                  <a:pt x="0" y="697"/>
                </a:lnTo>
                <a:lnTo>
                  <a:pt x="0" y="0"/>
                </a:lnTo>
                <a:lnTo>
                  <a:pt x="9259" y="0"/>
                </a:lnTo>
                <a:lnTo>
                  <a:pt x="9259" y="0"/>
                </a:lnTo>
                <a:cubicBezTo>
                  <a:pt x="9630" y="0"/>
                  <a:pt x="9953" y="93"/>
                  <a:pt x="10217" y="278"/>
                </a:cubicBezTo>
                <a:lnTo>
                  <a:pt x="10217" y="278"/>
                </a:lnTo>
                <a:cubicBezTo>
                  <a:pt x="10432" y="428"/>
                  <a:pt x="10602" y="633"/>
                  <a:pt x="10726" y="887"/>
                </a:cubicBezTo>
                <a:lnTo>
                  <a:pt x="10726" y="887"/>
                </a:lnTo>
                <a:cubicBezTo>
                  <a:pt x="10923" y="1292"/>
                  <a:pt x="10933" y="1684"/>
                  <a:pt x="10934" y="1727"/>
                </a:cubicBezTo>
                <a:lnTo>
                  <a:pt x="10934" y="1731"/>
                </a:lnTo>
                <a:lnTo>
                  <a:pt x="10934" y="1731"/>
                </a:lnTo>
                <a:cubicBezTo>
                  <a:pt x="10934" y="2115"/>
                  <a:pt x="10846" y="2448"/>
                  <a:pt x="10671" y="2720"/>
                </a:cubicBezTo>
                <a:lnTo>
                  <a:pt x="10671" y="2720"/>
                </a:lnTo>
                <a:cubicBezTo>
                  <a:pt x="10528" y="2944"/>
                  <a:pt x="10331" y="3123"/>
                  <a:pt x="10084" y="3252"/>
                </a:cubicBezTo>
                <a:lnTo>
                  <a:pt x="10084" y="3252"/>
                </a:lnTo>
                <a:cubicBezTo>
                  <a:pt x="9687" y="3459"/>
                  <a:pt x="9302" y="3466"/>
                  <a:pt x="9259" y="3466"/>
                </a:cubicBezTo>
                <a:lnTo>
                  <a:pt x="1823" y="3466"/>
                </a:lnTo>
                <a:lnTo>
                  <a:pt x="1823" y="3466"/>
                </a:lnTo>
                <a:cubicBezTo>
                  <a:pt x="1811" y="3466"/>
                  <a:pt x="1528" y="3473"/>
                  <a:pt x="1262" y="3612"/>
                </a:cubicBezTo>
                <a:lnTo>
                  <a:pt x="1262" y="3612"/>
                </a:lnTo>
                <a:cubicBezTo>
                  <a:pt x="935" y="3782"/>
                  <a:pt x="776" y="4073"/>
                  <a:pt x="776" y="4503"/>
                </a:cubicBezTo>
                <a:lnTo>
                  <a:pt x="776" y="4503"/>
                </a:lnTo>
                <a:cubicBezTo>
                  <a:pt x="776" y="4941"/>
                  <a:pt x="941" y="5235"/>
                  <a:pt x="1280" y="5404"/>
                </a:cubicBezTo>
                <a:lnTo>
                  <a:pt x="1280" y="5404"/>
                </a:lnTo>
                <a:cubicBezTo>
                  <a:pt x="1543" y="5534"/>
                  <a:pt x="1819" y="5540"/>
                  <a:pt x="1822" y="5540"/>
                </a:cubicBezTo>
                <a:lnTo>
                  <a:pt x="11075" y="5540"/>
                </a:lnTo>
                <a:lnTo>
                  <a:pt x="11075" y="6238"/>
                </a:lnTo>
              </a:path>
            </a:pathLst>
          </a:custGeom>
          <a:solidFill>
            <a:schemeClr val="tx1">
              <a:lumMod val="40000"/>
              <a:lumOff val="60000"/>
            </a:schemeClr>
          </a:solidFill>
          <a:ln>
            <a:noFill/>
          </a:ln>
          <a:effectLst/>
        </p:spPr>
        <p:txBody>
          <a:bodyPr wrap="none" anchor="ctr"/>
          <a:lstStyle/>
          <a:p>
            <a:endParaRPr lang="en-US" sz="3265" dirty="0">
              <a:latin typeface="DM Sans" pitchFamily="2" charset="77"/>
            </a:endParaRPr>
          </a:p>
        </p:txBody>
      </p:sp>
      <p:sp>
        <p:nvSpPr>
          <p:cNvPr id="25" name="Freeform 71">
            <a:extLst>
              <a:ext uri="{FF2B5EF4-FFF2-40B4-BE49-F238E27FC236}">
                <a16:creationId xmlns:a16="http://schemas.microsoft.com/office/drawing/2014/main" id="{138B9DC5-EDB5-E343-AEB0-40F3E2232A62}"/>
              </a:ext>
            </a:extLst>
          </p:cNvPr>
          <p:cNvSpPr>
            <a:spLocks noChangeArrowheads="1"/>
          </p:cNvSpPr>
          <p:nvPr/>
        </p:nvSpPr>
        <p:spPr bwMode="auto">
          <a:xfrm>
            <a:off x="7035409" y="4991935"/>
            <a:ext cx="2326549" cy="436744"/>
          </a:xfrm>
          <a:custGeom>
            <a:avLst/>
            <a:gdLst>
              <a:gd name="T0" fmla="*/ 0 w 3733"/>
              <a:gd name="T1" fmla="*/ 698 h 699"/>
              <a:gd name="T2" fmla="*/ 3732 w 3733"/>
              <a:gd name="T3" fmla="*/ 698 h 699"/>
              <a:gd name="T4" fmla="*/ 3732 w 3733"/>
              <a:gd name="T5" fmla="*/ 0 h 699"/>
              <a:gd name="T6" fmla="*/ 0 w 3733"/>
              <a:gd name="T7" fmla="*/ 0 h 699"/>
              <a:gd name="T8" fmla="*/ 0 w 3733"/>
              <a:gd name="T9" fmla="*/ 698 h 699"/>
            </a:gdLst>
            <a:ahLst/>
            <a:cxnLst>
              <a:cxn ang="0">
                <a:pos x="T0" y="T1"/>
              </a:cxn>
              <a:cxn ang="0">
                <a:pos x="T2" y="T3"/>
              </a:cxn>
              <a:cxn ang="0">
                <a:pos x="T4" y="T5"/>
              </a:cxn>
              <a:cxn ang="0">
                <a:pos x="T6" y="T7"/>
              </a:cxn>
              <a:cxn ang="0">
                <a:pos x="T8" y="T9"/>
              </a:cxn>
            </a:cxnLst>
            <a:rect l="0" t="0" r="r" b="b"/>
            <a:pathLst>
              <a:path w="3733" h="699">
                <a:moveTo>
                  <a:pt x="0" y="698"/>
                </a:moveTo>
                <a:lnTo>
                  <a:pt x="3732" y="698"/>
                </a:lnTo>
                <a:lnTo>
                  <a:pt x="3732" y="0"/>
                </a:lnTo>
                <a:lnTo>
                  <a:pt x="0" y="0"/>
                </a:lnTo>
                <a:lnTo>
                  <a:pt x="0" y="698"/>
                </a:ln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26" name="Freeform 72">
            <a:extLst>
              <a:ext uri="{FF2B5EF4-FFF2-40B4-BE49-F238E27FC236}">
                <a16:creationId xmlns:a16="http://schemas.microsoft.com/office/drawing/2014/main" id="{29B92EAC-2432-5C44-BBFC-0A846BC1CDE6}"/>
              </a:ext>
            </a:extLst>
          </p:cNvPr>
          <p:cNvSpPr>
            <a:spLocks noChangeArrowheads="1"/>
          </p:cNvSpPr>
          <p:nvPr/>
        </p:nvSpPr>
        <p:spPr bwMode="auto">
          <a:xfrm>
            <a:off x="9359208" y="4991935"/>
            <a:ext cx="197771" cy="436744"/>
          </a:xfrm>
          <a:custGeom>
            <a:avLst/>
            <a:gdLst>
              <a:gd name="T0" fmla="*/ 0 w 317"/>
              <a:gd name="T1" fmla="*/ 0 h 699"/>
              <a:gd name="T2" fmla="*/ 0 w 317"/>
              <a:gd name="T3" fmla="*/ 698 h 699"/>
              <a:gd name="T4" fmla="*/ 316 w 317"/>
              <a:gd name="T5" fmla="*/ 349 h 699"/>
              <a:gd name="T6" fmla="*/ 0 w 317"/>
              <a:gd name="T7" fmla="*/ 0 h 699"/>
            </a:gdLst>
            <a:ahLst/>
            <a:cxnLst>
              <a:cxn ang="0">
                <a:pos x="T0" y="T1"/>
              </a:cxn>
              <a:cxn ang="0">
                <a:pos x="T2" y="T3"/>
              </a:cxn>
              <a:cxn ang="0">
                <a:pos x="T4" y="T5"/>
              </a:cxn>
              <a:cxn ang="0">
                <a:pos x="T6" y="T7"/>
              </a:cxn>
            </a:cxnLst>
            <a:rect l="0" t="0" r="r" b="b"/>
            <a:pathLst>
              <a:path w="317" h="699">
                <a:moveTo>
                  <a:pt x="0" y="0"/>
                </a:moveTo>
                <a:lnTo>
                  <a:pt x="0" y="698"/>
                </a:lnTo>
                <a:lnTo>
                  <a:pt x="316" y="349"/>
                </a:lnTo>
                <a:lnTo>
                  <a:pt x="0" y="0"/>
                </a:ln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27" name="Freeform 73">
            <a:extLst>
              <a:ext uri="{FF2B5EF4-FFF2-40B4-BE49-F238E27FC236}">
                <a16:creationId xmlns:a16="http://schemas.microsoft.com/office/drawing/2014/main" id="{852EFC85-EB88-2341-BE96-C65607158EFB}"/>
              </a:ext>
            </a:extLst>
          </p:cNvPr>
          <p:cNvSpPr>
            <a:spLocks noChangeArrowheads="1"/>
          </p:cNvSpPr>
          <p:nvPr/>
        </p:nvSpPr>
        <p:spPr bwMode="auto">
          <a:xfrm>
            <a:off x="4711608" y="4991935"/>
            <a:ext cx="2326549" cy="436744"/>
          </a:xfrm>
          <a:custGeom>
            <a:avLst/>
            <a:gdLst>
              <a:gd name="T0" fmla="*/ 316 w 3733"/>
              <a:gd name="T1" fmla="*/ 349 h 699"/>
              <a:gd name="T2" fmla="*/ 0 w 3733"/>
              <a:gd name="T3" fmla="*/ 698 h 699"/>
              <a:gd name="T4" fmla="*/ 3732 w 3733"/>
              <a:gd name="T5" fmla="*/ 698 h 699"/>
              <a:gd name="T6" fmla="*/ 3732 w 3733"/>
              <a:gd name="T7" fmla="*/ 0 h 699"/>
              <a:gd name="T8" fmla="*/ 0 w 3733"/>
              <a:gd name="T9" fmla="*/ 0 h 699"/>
              <a:gd name="T10" fmla="*/ 316 w 3733"/>
              <a:gd name="T11" fmla="*/ 349 h 699"/>
            </a:gdLst>
            <a:ahLst/>
            <a:cxnLst>
              <a:cxn ang="0">
                <a:pos x="T0" y="T1"/>
              </a:cxn>
              <a:cxn ang="0">
                <a:pos x="T2" y="T3"/>
              </a:cxn>
              <a:cxn ang="0">
                <a:pos x="T4" y="T5"/>
              </a:cxn>
              <a:cxn ang="0">
                <a:pos x="T6" y="T7"/>
              </a:cxn>
              <a:cxn ang="0">
                <a:pos x="T8" y="T9"/>
              </a:cxn>
              <a:cxn ang="0">
                <a:pos x="T10" y="T11"/>
              </a:cxn>
            </a:cxnLst>
            <a:rect l="0" t="0" r="r" b="b"/>
            <a:pathLst>
              <a:path w="3733" h="699">
                <a:moveTo>
                  <a:pt x="316" y="349"/>
                </a:moveTo>
                <a:lnTo>
                  <a:pt x="0" y="698"/>
                </a:lnTo>
                <a:lnTo>
                  <a:pt x="3732" y="698"/>
                </a:lnTo>
                <a:lnTo>
                  <a:pt x="3732" y="0"/>
                </a:lnTo>
                <a:lnTo>
                  <a:pt x="0" y="0"/>
                </a:lnTo>
                <a:lnTo>
                  <a:pt x="316" y="349"/>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8" name="Freeform 74">
            <a:extLst>
              <a:ext uri="{FF2B5EF4-FFF2-40B4-BE49-F238E27FC236}">
                <a16:creationId xmlns:a16="http://schemas.microsoft.com/office/drawing/2014/main" id="{176994D6-794F-7248-BE10-3CE70F71094B}"/>
              </a:ext>
            </a:extLst>
          </p:cNvPr>
          <p:cNvSpPr>
            <a:spLocks noChangeArrowheads="1"/>
          </p:cNvSpPr>
          <p:nvPr/>
        </p:nvSpPr>
        <p:spPr bwMode="auto">
          <a:xfrm>
            <a:off x="7035407" y="4991935"/>
            <a:ext cx="197771" cy="436744"/>
          </a:xfrm>
          <a:custGeom>
            <a:avLst/>
            <a:gdLst>
              <a:gd name="T0" fmla="*/ 0 w 317"/>
              <a:gd name="T1" fmla="*/ 0 h 699"/>
              <a:gd name="T2" fmla="*/ 0 w 317"/>
              <a:gd name="T3" fmla="*/ 698 h 699"/>
              <a:gd name="T4" fmla="*/ 316 w 317"/>
              <a:gd name="T5" fmla="*/ 349 h 699"/>
              <a:gd name="T6" fmla="*/ 0 w 317"/>
              <a:gd name="T7" fmla="*/ 0 h 699"/>
            </a:gdLst>
            <a:ahLst/>
            <a:cxnLst>
              <a:cxn ang="0">
                <a:pos x="T0" y="T1"/>
              </a:cxn>
              <a:cxn ang="0">
                <a:pos x="T2" y="T3"/>
              </a:cxn>
              <a:cxn ang="0">
                <a:pos x="T4" y="T5"/>
              </a:cxn>
              <a:cxn ang="0">
                <a:pos x="T6" y="T7"/>
              </a:cxn>
            </a:cxnLst>
            <a:rect l="0" t="0" r="r" b="b"/>
            <a:pathLst>
              <a:path w="317" h="699">
                <a:moveTo>
                  <a:pt x="0" y="0"/>
                </a:moveTo>
                <a:lnTo>
                  <a:pt x="0" y="698"/>
                </a:lnTo>
                <a:lnTo>
                  <a:pt x="316" y="349"/>
                </a:lnTo>
                <a:lnTo>
                  <a:pt x="0" y="0"/>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9" name="Freeform 75">
            <a:extLst>
              <a:ext uri="{FF2B5EF4-FFF2-40B4-BE49-F238E27FC236}">
                <a16:creationId xmlns:a16="http://schemas.microsoft.com/office/drawing/2014/main" id="{4E3604E0-B771-0B44-AFE6-5CE128416A1D}"/>
              </a:ext>
            </a:extLst>
          </p:cNvPr>
          <p:cNvSpPr>
            <a:spLocks noChangeArrowheads="1"/>
          </p:cNvSpPr>
          <p:nvPr/>
        </p:nvSpPr>
        <p:spPr bwMode="auto">
          <a:xfrm>
            <a:off x="4785773" y="1541943"/>
            <a:ext cx="2521571" cy="433996"/>
          </a:xfrm>
          <a:custGeom>
            <a:avLst/>
            <a:gdLst>
              <a:gd name="T0" fmla="*/ 3732 w 4049"/>
              <a:gd name="T1" fmla="*/ 0 h 698"/>
              <a:gd name="T2" fmla="*/ 0 w 4049"/>
              <a:gd name="T3" fmla="*/ 0 h 698"/>
              <a:gd name="T4" fmla="*/ 0 w 4049"/>
              <a:gd name="T5" fmla="*/ 697 h 698"/>
              <a:gd name="T6" fmla="*/ 3732 w 4049"/>
              <a:gd name="T7" fmla="*/ 697 h 698"/>
              <a:gd name="T8" fmla="*/ 4048 w 4049"/>
              <a:gd name="T9" fmla="*/ 348 h 698"/>
              <a:gd name="T10" fmla="*/ 3732 w 4049"/>
              <a:gd name="T11" fmla="*/ 0 h 698"/>
            </a:gdLst>
            <a:ahLst/>
            <a:cxnLst>
              <a:cxn ang="0">
                <a:pos x="T0" y="T1"/>
              </a:cxn>
              <a:cxn ang="0">
                <a:pos x="T2" y="T3"/>
              </a:cxn>
              <a:cxn ang="0">
                <a:pos x="T4" y="T5"/>
              </a:cxn>
              <a:cxn ang="0">
                <a:pos x="T6" y="T7"/>
              </a:cxn>
              <a:cxn ang="0">
                <a:pos x="T8" y="T9"/>
              </a:cxn>
              <a:cxn ang="0">
                <a:pos x="T10" y="T11"/>
              </a:cxn>
            </a:cxnLst>
            <a:rect l="0" t="0" r="r" b="b"/>
            <a:pathLst>
              <a:path w="4049" h="698">
                <a:moveTo>
                  <a:pt x="3732" y="0"/>
                </a:moveTo>
                <a:lnTo>
                  <a:pt x="0" y="0"/>
                </a:lnTo>
                <a:lnTo>
                  <a:pt x="0" y="697"/>
                </a:lnTo>
                <a:lnTo>
                  <a:pt x="3732" y="697"/>
                </a:lnTo>
                <a:lnTo>
                  <a:pt x="4048" y="348"/>
                </a:lnTo>
                <a:lnTo>
                  <a:pt x="3732" y="0"/>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0" name="Freeform 76">
            <a:extLst>
              <a:ext uri="{FF2B5EF4-FFF2-40B4-BE49-F238E27FC236}">
                <a16:creationId xmlns:a16="http://schemas.microsoft.com/office/drawing/2014/main" id="{539853F6-DEC0-3C48-A404-41FE16CE78A2}"/>
              </a:ext>
            </a:extLst>
          </p:cNvPr>
          <p:cNvSpPr>
            <a:spLocks noChangeArrowheads="1"/>
          </p:cNvSpPr>
          <p:nvPr/>
        </p:nvSpPr>
        <p:spPr bwMode="auto">
          <a:xfrm>
            <a:off x="3390394" y="3266939"/>
            <a:ext cx="2521571" cy="433996"/>
          </a:xfrm>
          <a:custGeom>
            <a:avLst/>
            <a:gdLst>
              <a:gd name="T0" fmla="*/ 316 w 4049"/>
              <a:gd name="T1" fmla="*/ 0 h 698"/>
              <a:gd name="T2" fmla="*/ 0 w 4049"/>
              <a:gd name="T3" fmla="*/ 348 h 698"/>
              <a:gd name="T4" fmla="*/ 316 w 4049"/>
              <a:gd name="T5" fmla="*/ 697 h 698"/>
              <a:gd name="T6" fmla="*/ 4048 w 4049"/>
              <a:gd name="T7" fmla="*/ 697 h 698"/>
              <a:gd name="T8" fmla="*/ 4048 w 4049"/>
              <a:gd name="T9" fmla="*/ 0 h 698"/>
              <a:gd name="T10" fmla="*/ 316 w 4049"/>
              <a:gd name="T11" fmla="*/ 0 h 698"/>
            </a:gdLst>
            <a:ahLst/>
            <a:cxnLst>
              <a:cxn ang="0">
                <a:pos x="T0" y="T1"/>
              </a:cxn>
              <a:cxn ang="0">
                <a:pos x="T2" y="T3"/>
              </a:cxn>
              <a:cxn ang="0">
                <a:pos x="T4" y="T5"/>
              </a:cxn>
              <a:cxn ang="0">
                <a:pos x="T6" y="T7"/>
              </a:cxn>
              <a:cxn ang="0">
                <a:pos x="T8" y="T9"/>
              </a:cxn>
              <a:cxn ang="0">
                <a:pos x="T10" y="T11"/>
              </a:cxn>
            </a:cxnLst>
            <a:rect l="0" t="0" r="r" b="b"/>
            <a:pathLst>
              <a:path w="4049" h="698">
                <a:moveTo>
                  <a:pt x="316" y="0"/>
                </a:moveTo>
                <a:lnTo>
                  <a:pt x="0" y="348"/>
                </a:lnTo>
                <a:lnTo>
                  <a:pt x="316" y="697"/>
                </a:lnTo>
                <a:lnTo>
                  <a:pt x="4048" y="697"/>
                </a:lnTo>
                <a:lnTo>
                  <a:pt x="4048" y="0"/>
                </a:lnTo>
                <a:lnTo>
                  <a:pt x="316" y="0"/>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1" name="Freeform 77">
            <a:extLst>
              <a:ext uri="{FF2B5EF4-FFF2-40B4-BE49-F238E27FC236}">
                <a16:creationId xmlns:a16="http://schemas.microsoft.com/office/drawing/2014/main" id="{060FA2D3-E42E-5940-8D5C-E200B629F9A2}"/>
              </a:ext>
            </a:extLst>
          </p:cNvPr>
          <p:cNvSpPr>
            <a:spLocks noChangeArrowheads="1"/>
          </p:cNvSpPr>
          <p:nvPr/>
        </p:nvSpPr>
        <p:spPr bwMode="auto">
          <a:xfrm>
            <a:off x="5714194" y="3266939"/>
            <a:ext cx="2521571" cy="433996"/>
          </a:xfrm>
          <a:custGeom>
            <a:avLst/>
            <a:gdLst>
              <a:gd name="T0" fmla="*/ 4048 w 4049"/>
              <a:gd name="T1" fmla="*/ 0 h 698"/>
              <a:gd name="T2" fmla="*/ 316 w 4049"/>
              <a:gd name="T3" fmla="*/ 0 h 698"/>
              <a:gd name="T4" fmla="*/ 0 w 4049"/>
              <a:gd name="T5" fmla="*/ 348 h 698"/>
              <a:gd name="T6" fmla="*/ 316 w 4049"/>
              <a:gd name="T7" fmla="*/ 697 h 698"/>
              <a:gd name="T8" fmla="*/ 4048 w 4049"/>
              <a:gd name="T9" fmla="*/ 697 h 698"/>
              <a:gd name="T10" fmla="*/ 3731 w 4049"/>
              <a:gd name="T11" fmla="*/ 348 h 698"/>
              <a:gd name="T12" fmla="*/ 4048 w 4049"/>
              <a:gd name="T13" fmla="*/ 0 h 698"/>
            </a:gdLst>
            <a:ahLst/>
            <a:cxnLst>
              <a:cxn ang="0">
                <a:pos x="T0" y="T1"/>
              </a:cxn>
              <a:cxn ang="0">
                <a:pos x="T2" y="T3"/>
              </a:cxn>
              <a:cxn ang="0">
                <a:pos x="T4" y="T5"/>
              </a:cxn>
              <a:cxn ang="0">
                <a:pos x="T6" y="T7"/>
              </a:cxn>
              <a:cxn ang="0">
                <a:pos x="T8" y="T9"/>
              </a:cxn>
              <a:cxn ang="0">
                <a:pos x="T10" y="T11"/>
              </a:cxn>
              <a:cxn ang="0">
                <a:pos x="T12" y="T13"/>
              </a:cxn>
            </a:cxnLst>
            <a:rect l="0" t="0" r="r" b="b"/>
            <a:pathLst>
              <a:path w="4049" h="698">
                <a:moveTo>
                  <a:pt x="4048" y="0"/>
                </a:moveTo>
                <a:lnTo>
                  <a:pt x="316" y="0"/>
                </a:lnTo>
                <a:lnTo>
                  <a:pt x="0" y="348"/>
                </a:lnTo>
                <a:lnTo>
                  <a:pt x="316" y="697"/>
                </a:lnTo>
                <a:lnTo>
                  <a:pt x="4048" y="697"/>
                </a:lnTo>
                <a:lnTo>
                  <a:pt x="3731" y="348"/>
                </a:lnTo>
                <a:lnTo>
                  <a:pt x="4048" y="0"/>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2" name="Freeform 78">
            <a:extLst>
              <a:ext uri="{FF2B5EF4-FFF2-40B4-BE49-F238E27FC236}">
                <a16:creationId xmlns:a16="http://schemas.microsoft.com/office/drawing/2014/main" id="{C1BC2E1E-64D0-FA44-A6FE-B125E2E12DB0}"/>
              </a:ext>
            </a:extLst>
          </p:cNvPr>
          <p:cNvSpPr>
            <a:spLocks noChangeArrowheads="1"/>
          </p:cNvSpPr>
          <p:nvPr/>
        </p:nvSpPr>
        <p:spPr bwMode="auto">
          <a:xfrm>
            <a:off x="2461972" y="1541943"/>
            <a:ext cx="2521571" cy="433996"/>
          </a:xfrm>
          <a:custGeom>
            <a:avLst/>
            <a:gdLst>
              <a:gd name="T0" fmla="*/ 3732 w 4050"/>
              <a:gd name="T1" fmla="*/ 0 h 698"/>
              <a:gd name="T2" fmla="*/ 0 w 4050"/>
              <a:gd name="T3" fmla="*/ 0 h 698"/>
              <a:gd name="T4" fmla="*/ 0 w 4050"/>
              <a:gd name="T5" fmla="*/ 697 h 698"/>
              <a:gd name="T6" fmla="*/ 3732 w 4050"/>
              <a:gd name="T7" fmla="*/ 697 h 698"/>
              <a:gd name="T8" fmla="*/ 4049 w 4050"/>
              <a:gd name="T9" fmla="*/ 348 h 698"/>
              <a:gd name="T10" fmla="*/ 3732 w 4050"/>
              <a:gd name="T11" fmla="*/ 0 h 698"/>
            </a:gdLst>
            <a:ahLst/>
            <a:cxnLst>
              <a:cxn ang="0">
                <a:pos x="T0" y="T1"/>
              </a:cxn>
              <a:cxn ang="0">
                <a:pos x="T2" y="T3"/>
              </a:cxn>
              <a:cxn ang="0">
                <a:pos x="T4" y="T5"/>
              </a:cxn>
              <a:cxn ang="0">
                <a:pos x="T6" y="T7"/>
              </a:cxn>
              <a:cxn ang="0">
                <a:pos x="T8" y="T9"/>
              </a:cxn>
              <a:cxn ang="0">
                <a:pos x="T10" y="T11"/>
              </a:cxn>
            </a:cxnLst>
            <a:rect l="0" t="0" r="r" b="b"/>
            <a:pathLst>
              <a:path w="4050" h="698">
                <a:moveTo>
                  <a:pt x="3732" y="0"/>
                </a:moveTo>
                <a:lnTo>
                  <a:pt x="0" y="0"/>
                </a:lnTo>
                <a:lnTo>
                  <a:pt x="0" y="697"/>
                </a:lnTo>
                <a:lnTo>
                  <a:pt x="3732" y="697"/>
                </a:lnTo>
                <a:lnTo>
                  <a:pt x="4049" y="348"/>
                </a:lnTo>
                <a:lnTo>
                  <a:pt x="3732" y="0"/>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6" name="TextBox 5">
            <a:extLst>
              <a:ext uri="{FF2B5EF4-FFF2-40B4-BE49-F238E27FC236}">
                <a16:creationId xmlns:a16="http://schemas.microsoft.com/office/drawing/2014/main" id="{D48711A3-BD98-1D46-9179-ACE2F672C529}"/>
              </a:ext>
            </a:extLst>
          </p:cNvPr>
          <p:cNvSpPr txBox="1"/>
          <p:nvPr/>
        </p:nvSpPr>
        <p:spPr>
          <a:xfrm>
            <a:off x="3241851" y="1507159"/>
            <a:ext cx="896720" cy="477054"/>
          </a:xfrm>
          <a:prstGeom prst="rect">
            <a:avLst/>
          </a:prstGeom>
          <a:noFill/>
        </p:spPr>
        <p:txBody>
          <a:bodyPr wrap="none" rtlCol="0" anchor="ctr">
            <a:spAutoFit/>
          </a:bodyPr>
          <a:lstStyle/>
          <a:p>
            <a:pPr algn="ctr">
              <a:lnSpc>
                <a:spcPts val="3000"/>
              </a:lnSpc>
            </a:pPr>
            <a:r>
              <a:rPr lang="en-US" sz="2500" b="1" spc="-15" dirty="0">
                <a:solidFill>
                  <a:schemeClr val="bg1"/>
                </a:solidFill>
                <a:latin typeface="DM Sans" pitchFamily="2" charset="77"/>
              </a:rPr>
              <a:t>2015</a:t>
            </a:r>
          </a:p>
        </p:txBody>
      </p:sp>
      <p:sp>
        <p:nvSpPr>
          <p:cNvPr id="7" name="TextBox 6">
            <a:extLst>
              <a:ext uri="{FF2B5EF4-FFF2-40B4-BE49-F238E27FC236}">
                <a16:creationId xmlns:a16="http://schemas.microsoft.com/office/drawing/2014/main" id="{BE195299-27A8-244C-9F82-B9C4056BC41B}"/>
              </a:ext>
            </a:extLst>
          </p:cNvPr>
          <p:cNvSpPr txBox="1"/>
          <p:nvPr/>
        </p:nvSpPr>
        <p:spPr>
          <a:xfrm>
            <a:off x="5630059" y="1507159"/>
            <a:ext cx="901529" cy="477054"/>
          </a:xfrm>
          <a:prstGeom prst="rect">
            <a:avLst/>
          </a:prstGeom>
          <a:noFill/>
        </p:spPr>
        <p:txBody>
          <a:bodyPr wrap="none" rtlCol="0" anchor="ctr">
            <a:spAutoFit/>
          </a:bodyPr>
          <a:lstStyle/>
          <a:p>
            <a:pPr algn="ctr">
              <a:lnSpc>
                <a:spcPts val="3000"/>
              </a:lnSpc>
            </a:pPr>
            <a:r>
              <a:rPr lang="en-US" sz="2500" b="1" spc="-15" dirty="0">
                <a:solidFill>
                  <a:schemeClr val="bg1"/>
                </a:solidFill>
                <a:latin typeface="DM Sans" pitchFamily="2" charset="77"/>
              </a:rPr>
              <a:t>2016</a:t>
            </a:r>
          </a:p>
        </p:txBody>
      </p:sp>
      <p:sp>
        <p:nvSpPr>
          <p:cNvPr id="8" name="TextBox 7">
            <a:extLst>
              <a:ext uri="{FF2B5EF4-FFF2-40B4-BE49-F238E27FC236}">
                <a16:creationId xmlns:a16="http://schemas.microsoft.com/office/drawing/2014/main" id="{ABB8554E-000C-8642-B315-E92560D8A297}"/>
              </a:ext>
            </a:extLst>
          </p:cNvPr>
          <p:cNvSpPr txBox="1"/>
          <p:nvPr/>
        </p:nvSpPr>
        <p:spPr>
          <a:xfrm>
            <a:off x="6471374" y="3231346"/>
            <a:ext cx="869470" cy="477054"/>
          </a:xfrm>
          <a:prstGeom prst="rect">
            <a:avLst/>
          </a:prstGeom>
          <a:noFill/>
        </p:spPr>
        <p:txBody>
          <a:bodyPr wrap="none" rtlCol="0" anchor="ctr">
            <a:spAutoFit/>
          </a:bodyPr>
          <a:lstStyle/>
          <a:p>
            <a:pPr algn="ctr">
              <a:lnSpc>
                <a:spcPts val="3000"/>
              </a:lnSpc>
            </a:pPr>
            <a:r>
              <a:rPr lang="en-US" sz="2500" b="1" spc="-15" dirty="0">
                <a:solidFill>
                  <a:schemeClr val="bg1"/>
                </a:solidFill>
                <a:latin typeface="DM Sans" pitchFamily="2" charset="77"/>
              </a:rPr>
              <a:t>2017</a:t>
            </a:r>
          </a:p>
        </p:txBody>
      </p:sp>
      <p:sp>
        <p:nvSpPr>
          <p:cNvPr id="9" name="TextBox 8">
            <a:extLst>
              <a:ext uri="{FF2B5EF4-FFF2-40B4-BE49-F238E27FC236}">
                <a16:creationId xmlns:a16="http://schemas.microsoft.com/office/drawing/2014/main" id="{ACDB6700-0AC5-3945-8C1D-09C9EE636CAA}"/>
              </a:ext>
            </a:extLst>
          </p:cNvPr>
          <p:cNvSpPr txBox="1"/>
          <p:nvPr/>
        </p:nvSpPr>
        <p:spPr>
          <a:xfrm>
            <a:off x="4127525" y="3231346"/>
            <a:ext cx="899926" cy="477054"/>
          </a:xfrm>
          <a:prstGeom prst="rect">
            <a:avLst/>
          </a:prstGeom>
          <a:noFill/>
        </p:spPr>
        <p:txBody>
          <a:bodyPr wrap="none" rtlCol="0" anchor="ctr">
            <a:spAutoFit/>
          </a:bodyPr>
          <a:lstStyle/>
          <a:p>
            <a:pPr algn="ctr">
              <a:lnSpc>
                <a:spcPts val="3000"/>
              </a:lnSpc>
            </a:pPr>
            <a:r>
              <a:rPr lang="en-US" sz="2500" b="1" spc="-15" dirty="0">
                <a:solidFill>
                  <a:schemeClr val="bg1"/>
                </a:solidFill>
                <a:latin typeface="DM Sans" pitchFamily="2" charset="77"/>
              </a:rPr>
              <a:t>2018</a:t>
            </a:r>
          </a:p>
        </p:txBody>
      </p:sp>
      <p:sp>
        <p:nvSpPr>
          <p:cNvPr id="10" name="TextBox 9">
            <a:extLst>
              <a:ext uri="{FF2B5EF4-FFF2-40B4-BE49-F238E27FC236}">
                <a16:creationId xmlns:a16="http://schemas.microsoft.com/office/drawing/2014/main" id="{DD69240D-82B2-F24F-925F-CDF30E4D0D9D}"/>
              </a:ext>
            </a:extLst>
          </p:cNvPr>
          <p:cNvSpPr txBox="1"/>
          <p:nvPr/>
        </p:nvSpPr>
        <p:spPr>
          <a:xfrm>
            <a:off x="5560317" y="4959407"/>
            <a:ext cx="901529" cy="477054"/>
          </a:xfrm>
          <a:prstGeom prst="rect">
            <a:avLst/>
          </a:prstGeom>
          <a:noFill/>
        </p:spPr>
        <p:txBody>
          <a:bodyPr wrap="none" rtlCol="0" anchor="ctr">
            <a:spAutoFit/>
          </a:bodyPr>
          <a:lstStyle/>
          <a:p>
            <a:pPr algn="ctr">
              <a:lnSpc>
                <a:spcPts val="3000"/>
              </a:lnSpc>
            </a:pPr>
            <a:r>
              <a:rPr lang="en-US" sz="2500" b="1" spc="-15" dirty="0">
                <a:solidFill>
                  <a:schemeClr val="bg1"/>
                </a:solidFill>
                <a:latin typeface="DM Sans" pitchFamily="2" charset="77"/>
              </a:rPr>
              <a:t>2019</a:t>
            </a:r>
          </a:p>
        </p:txBody>
      </p:sp>
      <p:sp>
        <p:nvSpPr>
          <p:cNvPr id="11" name="TextBox 10">
            <a:extLst>
              <a:ext uri="{FF2B5EF4-FFF2-40B4-BE49-F238E27FC236}">
                <a16:creationId xmlns:a16="http://schemas.microsoft.com/office/drawing/2014/main" id="{4C9F5BC5-FB06-704C-96B1-32FE9E7A5AB0}"/>
              </a:ext>
            </a:extLst>
          </p:cNvPr>
          <p:cNvSpPr txBox="1"/>
          <p:nvPr/>
        </p:nvSpPr>
        <p:spPr>
          <a:xfrm>
            <a:off x="7837311" y="4959407"/>
            <a:ext cx="997709" cy="477054"/>
          </a:xfrm>
          <a:prstGeom prst="rect">
            <a:avLst/>
          </a:prstGeom>
          <a:noFill/>
        </p:spPr>
        <p:txBody>
          <a:bodyPr wrap="none" rtlCol="0" anchor="ctr">
            <a:spAutoFit/>
          </a:bodyPr>
          <a:lstStyle/>
          <a:p>
            <a:pPr algn="ctr">
              <a:lnSpc>
                <a:spcPts val="3000"/>
              </a:lnSpc>
            </a:pPr>
            <a:r>
              <a:rPr lang="en-US" sz="2500" b="1" spc="-15" dirty="0">
                <a:solidFill>
                  <a:schemeClr val="bg1"/>
                </a:solidFill>
                <a:latin typeface="DM Sans" pitchFamily="2" charset="77"/>
              </a:rPr>
              <a:t>2020</a:t>
            </a:r>
          </a:p>
        </p:txBody>
      </p:sp>
      <p:sp>
        <p:nvSpPr>
          <p:cNvPr id="12" name="TextBox 11">
            <a:extLst>
              <a:ext uri="{FF2B5EF4-FFF2-40B4-BE49-F238E27FC236}">
                <a16:creationId xmlns:a16="http://schemas.microsoft.com/office/drawing/2014/main" id="{F19DE472-AB97-1142-8DC5-7B47B881B194}"/>
              </a:ext>
            </a:extLst>
          </p:cNvPr>
          <p:cNvSpPr txBox="1"/>
          <p:nvPr/>
        </p:nvSpPr>
        <p:spPr>
          <a:xfrm>
            <a:off x="2640346" y="2425432"/>
            <a:ext cx="2096080" cy="774764"/>
          </a:xfrm>
          <a:prstGeom prst="rect">
            <a:avLst/>
          </a:prstGeom>
          <a:noFill/>
        </p:spPr>
        <p:txBody>
          <a:bodyPr wrap="square" rtlCol="0" anchor="t">
            <a:spAutoFit/>
          </a:bodyPr>
          <a:lstStyle/>
          <a:p>
            <a:pPr algn="ctr">
              <a:lnSpc>
                <a:spcPts val="1800"/>
              </a:lnSpc>
            </a:pPr>
            <a:r>
              <a:rPr lang="en-US" sz="1300" spc="-15" dirty="0">
                <a:latin typeface="DM Sans" pitchFamily="2" charset="77"/>
              </a:rPr>
              <a:t>Make a big impact with professional slides, charts.</a:t>
            </a:r>
          </a:p>
        </p:txBody>
      </p:sp>
      <p:sp>
        <p:nvSpPr>
          <p:cNvPr id="13" name="TextBox 12">
            <a:extLst>
              <a:ext uri="{FF2B5EF4-FFF2-40B4-BE49-F238E27FC236}">
                <a16:creationId xmlns:a16="http://schemas.microsoft.com/office/drawing/2014/main" id="{0812AF68-A687-D340-8272-E96A5F476F7D}"/>
              </a:ext>
            </a:extLst>
          </p:cNvPr>
          <p:cNvSpPr txBox="1"/>
          <p:nvPr/>
        </p:nvSpPr>
        <p:spPr>
          <a:xfrm>
            <a:off x="3367428" y="2025217"/>
            <a:ext cx="645369"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Planning</a:t>
            </a:r>
          </a:p>
        </p:txBody>
      </p:sp>
      <p:sp>
        <p:nvSpPr>
          <p:cNvPr id="14" name="TextBox 13">
            <a:extLst>
              <a:ext uri="{FF2B5EF4-FFF2-40B4-BE49-F238E27FC236}">
                <a16:creationId xmlns:a16="http://schemas.microsoft.com/office/drawing/2014/main" id="{4248BD39-B4B8-E444-BB8B-86954088C177}"/>
              </a:ext>
            </a:extLst>
          </p:cNvPr>
          <p:cNvSpPr txBox="1"/>
          <p:nvPr/>
        </p:nvSpPr>
        <p:spPr>
          <a:xfrm>
            <a:off x="5032817" y="2425432"/>
            <a:ext cx="2096080" cy="774764"/>
          </a:xfrm>
          <a:prstGeom prst="rect">
            <a:avLst/>
          </a:prstGeom>
          <a:noFill/>
        </p:spPr>
        <p:txBody>
          <a:bodyPr wrap="square" rtlCol="0" anchor="t">
            <a:spAutoFit/>
          </a:bodyPr>
          <a:lstStyle/>
          <a:p>
            <a:pPr algn="ctr">
              <a:lnSpc>
                <a:spcPts val="1800"/>
              </a:lnSpc>
            </a:pPr>
            <a:r>
              <a:rPr lang="en-US" sz="1300" spc="-15" dirty="0">
                <a:latin typeface="DM Sans" pitchFamily="2" charset="77"/>
              </a:rPr>
              <a:t>Make a big impact with professional slides, charts.</a:t>
            </a:r>
          </a:p>
        </p:txBody>
      </p:sp>
      <p:sp>
        <p:nvSpPr>
          <p:cNvPr id="15" name="TextBox 14">
            <a:extLst>
              <a:ext uri="{FF2B5EF4-FFF2-40B4-BE49-F238E27FC236}">
                <a16:creationId xmlns:a16="http://schemas.microsoft.com/office/drawing/2014/main" id="{B1BCD5E5-75EC-1344-BF8F-61E69A7D88E4}"/>
              </a:ext>
            </a:extLst>
          </p:cNvPr>
          <p:cNvSpPr txBox="1"/>
          <p:nvPr/>
        </p:nvSpPr>
        <p:spPr>
          <a:xfrm>
            <a:off x="5719185" y="2025217"/>
            <a:ext cx="726802"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Execution</a:t>
            </a:r>
          </a:p>
        </p:txBody>
      </p:sp>
      <p:sp>
        <p:nvSpPr>
          <p:cNvPr id="16" name="TextBox 15">
            <a:extLst>
              <a:ext uri="{FF2B5EF4-FFF2-40B4-BE49-F238E27FC236}">
                <a16:creationId xmlns:a16="http://schemas.microsoft.com/office/drawing/2014/main" id="{D0F5EEED-65BF-E842-AD97-D7A2B73A2139}"/>
              </a:ext>
            </a:extLst>
          </p:cNvPr>
          <p:cNvSpPr txBox="1"/>
          <p:nvPr/>
        </p:nvSpPr>
        <p:spPr>
          <a:xfrm>
            <a:off x="3529692" y="4154023"/>
            <a:ext cx="2096080" cy="774764"/>
          </a:xfrm>
          <a:prstGeom prst="rect">
            <a:avLst/>
          </a:prstGeom>
          <a:noFill/>
        </p:spPr>
        <p:txBody>
          <a:bodyPr wrap="square" rtlCol="0" anchor="t">
            <a:spAutoFit/>
          </a:bodyPr>
          <a:lstStyle/>
          <a:p>
            <a:pPr algn="ctr">
              <a:lnSpc>
                <a:spcPts val="1800"/>
              </a:lnSpc>
            </a:pPr>
            <a:r>
              <a:rPr lang="en-US" sz="1300" spc="-15" dirty="0">
                <a:latin typeface="DM Sans" pitchFamily="2" charset="77"/>
              </a:rPr>
              <a:t>Make a big impact with professional slides, charts.</a:t>
            </a:r>
          </a:p>
        </p:txBody>
      </p:sp>
      <p:sp>
        <p:nvSpPr>
          <p:cNvPr id="17" name="TextBox 16">
            <a:extLst>
              <a:ext uri="{FF2B5EF4-FFF2-40B4-BE49-F238E27FC236}">
                <a16:creationId xmlns:a16="http://schemas.microsoft.com/office/drawing/2014/main" id="{4C6BBBFD-C4D2-4643-8F9B-C51A46E70563}"/>
              </a:ext>
            </a:extLst>
          </p:cNvPr>
          <p:cNvSpPr txBox="1"/>
          <p:nvPr/>
        </p:nvSpPr>
        <p:spPr>
          <a:xfrm>
            <a:off x="4145046" y="3753808"/>
            <a:ext cx="868828"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Competition</a:t>
            </a:r>
          </a:p>
        </p:txBody>
      </p:sp>
      <p:sp>
        <p:nvSpPr>
          <p:cNvPr id="18" name="TextBox 17">
            <a:extLst>
              <a:ext uri="{FF2B5EF4-FFF2-40B4-BE49-F238E27FC236}">
                <a16:creationId xmlns:a16="http://schemas.microsoft.com/office/drawing/2014/main" id="{5D0A2B66-E1F7-C041-98DF-10B6116B9C1B}"/>
              </a:ext>
            </a:extLst>
          </p:cNvPr>
          <p:cNvSpPr txBox="1"/>
          <p:nvPr/>
        </p:nvSpPr>
        <p:spPr>
          <a:xfrm>
            <a:off x="5853270" y="4154023"/>
            <a:ext cx="2096080" cy="774764"/>
          </a:xfrm>
          <a:prstGeom prst="rect">
            <a:avLst/>
          </a:prstGeom>
          <a:noFill/>
        </p:spPr>
        <p:txBody>
          <a:bodyPr wrap="square" rtlCol="0" anchor="t">
            <a:spAutoFit/>
          </a:bodyPr>
          <a:lstStyle/>
          <a:p>
            <a:pPr algn="ctr">
              <a:lnSpc>
                <a:spcPts val="1800"/>
              </a:lnSpc>
            </a:pPr>
            <a:r>
              <a:rPr lang="en-US" sz="1300" spc="-15" dirty="0">
                <a:latin typeface="DM Sans" pitchFamily="2" charset="77"/>
              </a:rPr>
              <a:t>Make a big impact with professional slides, charts.</a:t>
            </a:r>
          </a:p>
        </p:txBody>
      </p:sp>
      <p:sp>
        <p:nvSpPr>
          <p:cNvPr id="19" name="TextBox 18">
            <a:extLst>
              <a:ext uri="{FF2B5EF4-FFF2-40B4-BE49-F238E27FC236}">
                <a16:creationId xmlns:a16="http://schemas.microsoft.com/office/drawing/2014/main" id="{74CDD216-10A0-7143-AB4E-695F29A62E00}"/>
              </a:ext>
            </a:extLst>
          </p:cNvPr>
          <p:cNvSpPr txBox="1"/>
          <p:nvPr/>
        </p:nvSpPr>
        <p:spPr>
          <a:xfrm>
            <a:off x="6606644" y="3753808"/>
            <a:ext cx="592791"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Control</a:t>
            </a:r>
          </a:p>
        </p:txBody>
      </p:sp>
      <p:sp>
        <p:nvSpPr>
          <p:cNvPr id="20" name="TextBox 19">
            <a:extLst>
              <a:ext uri="{FF2B5EF4-FFF2-40B4-BE49-F238E27FC236}">
                <a16:creationId xmlns:a16="http://schemas.microsoft.com/office/drawing/2014/main" id="{95AE01F3-A2B3-4849-B5AC-8FA0061BAE60}"/>
              </a:ext>
            </a:extLst>
          </p:cNvPr>
          <p:cNvSpPr txBox="1"/>
          <p:nvPr/>
        </p:nvSpPr>
        <p:spPr>
          <a:xfrm>
            <a:off x="4957659" y="5882391"/>
            <a:ext cx="2096080" cy="774764"/>
          </a:xfrm>
          <a:prstGeom prst="rect">
            <a:avLst/>
          </a:prstGeom>
          <a:noFill/>
        </p:spPr>
        <p:txBody>
          <a:bodyPr wrap="square" rtlCol="0" anchor="t">
            <a:spAutoFit/>
          </a:bodyPr>
          <a:lstStyle/>
          <a:p>
            <a:pPr algn="ctr">
              <a:lnSpc>
                <a:spcPts val="1800"/>
              </a:lnSpc>
            </a:pPr>
            <a:r>
              <a:rPr lang="en-US" sz="1300" spc="-15" dirty="0">
                <a:latin typeface="DM Sans" pitchFamily="2" charset="77"/>
              </a:rPr>
              <a:t>Make a big impact with professional slides, charts.</a:t>
            </a:r>
          </a:p>
        </p:txBody>
      </p:sp>
      <p:sp>
        <p:nvSpPr>
          <p:cNvPr id="21" name="TextBox 20">
            <a:extLst>
              <a:ext uri="{FF2B5EF4-FFF2-40B4-BE49-F238E27FC236}">
                <a16:creationId xmlns:a16="http://schemas.microsoft.com/office/drawing/2014/main" id="{9B818731-C9EA-614B-B467-CEF0CB231314}"/>
              </a:ext>
            </a:extLst>
          </p:cNvPr>
          <p:cNvSpPr txBox="1"/>
          <p:nvPr/>
        </p:nvSpPr>
        <p:spPr>
          <a:xfrm>
            <a:off x="5771626" y="5482176"/>
            <a:ext cx="471604"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Sales</a:t>
            </a:r>
          </a:p>
        </p:txBody>
      </p:sp>
      <p:sp>
        <p:nvSpPr>
          <p:cNvPr id="22" name="TextBox 21">
            <a:extLst>
              <a:ext uri="{FF2B5EF4-FFF2-40B4-BE49-F238E27FC236}">
                <a16:creationId xmlns:a16="http://schemas.microsoft.com/office/drawing/2014/main" id="{274FA4C1-744A-B544-8C83-DD114CFC496B}"/>
              </a:ext>
            </a:extLst>
          </p:cNvPr>
          <p:cNvSpPr txBox="1"/>
          <p:nvPr/>
        </p:nvSpPr>
        <p:spPr>
          <a:xfrm>
            <a:off x="7281237" y="5882391"/>
            <a:ext cx="2096080" cy="774764"/>
          </a:xfrm>
          <a:prstGeom prst="rect">
            <a:avLst/>
          </a:prstGeom>
          <a:noFill/>
        </p:spPr>
        <p:txBody>
          <a:bodyPr wrap="square" rtlCol="0" anchor="t">
            <a:spAutoFit/>
          </a:bodyPr>
          <a:lstStyle/>
          <a:p>
            <a:pPr algn="ctr">
              <a:lnSpc>
                <a:spcPts val="1800"/>
              </a:lnSpc>
            </a:pPr>
            <a:r>
              <a:rPr lang="en-US" sz="1300" spc="-15" dirty="0">
                <a:latin typeface="DM Sans" pitchFamily="2" charset="77"/>
              </a:rPr>
              <a:t>Make a big impact with professional slides, charts.</a:t>
            </a:r>
          </a:p>
        </p:txBody>
      </p:sp>
      <p:sp>
        <p:nvSpPr>
          <p:cNvPr id="23" name="TextBox 22">
            <a:extLst>
              <a:ext uri="{FF2B5EF4-FFF2-40B4-BE49-F238E27FC236}">
                <a16:creationId xmlns:a16="http://schemas.microsoft.com/office/drawing/2014/main" id="{EBA972D4-017C-A947-9F50-025485672CA1}"/>
              </a:ext>
            </a:extLst>
          </p:cNvPr>
          <p:cNvSpPr txBox="1"/>
          <p:nvPr/>
        </p:nvSpPr>
        <p:spPr>
          <a:xfrm>
            <a:off x="7951737" y="5482176"/>
            <a:ext cx="758542"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Innovation</a:t>
            </a:r>
          </a:p>
        </p:txBody>
      </p:sp>
      <p:sp>
        <p:nvSpPr>
          <p:cNvPr id="2" name="TextBox 1">
            <a:extLst>
              <a:ext uri="{FF2B5EF4-FFF2-40B4-BE49-F238E27FC236}">
                <a16:creationId xmlns:a16="http://schemas.microsoft.com/office/drawing/2014/main" id="{50AD6FCE-290B-F091-E172-F6E0B04AA1D3}"/>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560939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9">
            <a:extLst>
              <a:ext uri="{FF2B5EF4-FFF2-40B4-BE49-F238E27FC236}">
                <a16:creationId xmlns:a16="http://schemas.microsoft.com/office/drawing/2014/main" id="{015610E2-276A-F24F-9A63-AAB8290FA38A}"/>
              </a:ext>
            </a:extLst>
          </p:cNvPr>
          <p:cNvSpPr>
            <a:spLocks noChangeArrowheads="1"/>
          </p:cNvSpPr>
          <p:nvPr/>
        </p:nvSpPr>
        <p:spPr bwMode="auto">
          <a:xfrm>
            <a:off x="2065522" y="1283129"/>
            <a:ext cx="914949" cy="5209442"/>
          </a:xfrm>
          <a:custGeom>
            <a:avLst/>
            <a:gdLst>
              <a:gd name="T0" fmla="*/ 40 w 1468"/>
              <a:gd name="T1" fmla="*/ 8360 h 8361"/>
              <a:gd name="T2" fmla="*/ 0 w 1468"/>
              <a:gd name="T3" fmla="*/ 8329 h 8361"/>
              <a:gd name="T4" fmla="*/ 0 w 1468"/>
              <a:gd name="T5" fmla="*/ 8329 h 8361"/>
              <a:gd name="T6" fmla="*/ 712 w 1468"/>
              <a:gd name="T7" fmla="*/ 7110 h 8361"/>
              <a:gd name="T8" fmla="*/ 712 w 1468"/>
              <a:gd name="T9" fmla="*/ 7110 h 8361"/>
              <a:gd name="T10" fmla="*/ 1198 w 1468"/>
              <a:gd name="T11" fmla="*/ 5773 h 8361"/>
              <a:gd name="T12" fmla="*/ 1198 w 1468"/>
              <a:gd name="T13" fmla="*/ 5773 h 8361"/>
              <a:gd name="T14" fmla="*/ 1413 w 1468"/>
              <a:gd name="T15" fmla="*/ 4116 h 8361"/>
              <a:gd name="T16" fmla="*/ 1413 w 1468"/>
              <a:gd name="T17" fmla="*/ 4116 h 8361"/>
              <a:gd name="T18" fmla="*/ 1187 w 1468"/>
              <a:gd name="T19" fmla="*/ 2497 h 8361"/>
              <a:gd name="T20" fmla="*/ 1187 w 1468"/>
              <a:gd name="T21" fmla="*/ 2497 h 8361"/>
              <a:gd name="T22" fmla="*/ 701 w 1468"/>
              <a:gd name="T23" fmla="*/ 1201 h 8361"/>
              <a:gd name="T24" fmla="*/ 701 w 1468"/>
              <a:gd name="T25" fmla="*/ 1201 h 8361"/>
              <a:gd name="T26" fmla="*/ 0 w 1468"/>
              <a:gd name="T27" fmla="*/ 31 h 8361"/>
              <a:gd name="T28" fmla="*/ 39 w 1468"/>
              <a:gd name="T29" fmla="*/ 0 h 8361"/>
              <a:gd name="T30" fmla="*/ 39 w 1468"/>
              <a:gd name="T31" fmla="*/ 0 h 8361"/>
              <a:gd name="T32" fmla="*/ 747 w 1468"/>
              <a:gd name="T33" fmla="*/ 1179 h 8361"/>
              <a:gd name="T34" fmla="*/ 747 w 1468"/>
              <a:gd name="T35" fmla="*/ 1179 h 8361"/>
              <a:gd name="T36" fmla="*/ 1236 w 1468"/>
              <a:gd name="T37" fmla="*/ 2484 h 8361"/>
              <a:gd name="T38" fmla="*/ 1236 w 1468"/>
              <a:gd name="T39" fmla="*/ 2484 h 8361"/>
              <a:gd name="T40" fmla="*/ 1465 w 1468"/>
              <a:gd name="T41" fmla="*/ 4116 h 8361"/>
              <a:gd name="T42" fmla="*/ 1465 w 1468"/>
              <a:gd name="T43" fmla="*/ 4116 h 8361"/>
              <a:gd name="T44" fmla="*/ 1247 w 1468"/>
              <a:gd name="T45" fmla="*/ 5787 h 8361"/>
              <a:gd name="T46" fmla="*/ 1247 w 1468"/>
              <a:gd name="T47" fmla="*/ 5787 h 8361"/>
              <a:gd name="T48" fmla="*/ 757 w 1468"/>
              <a:gd name="T49" fmla="*/ 7133 h 8361"/>
              <a:gd name="T50" fmla="*/ 757 w 1468"/>
              <a:gd name="T51" fmla="*/ 7133 h 8361"/>
              <a:gd name="T52" fmla="*/ 40 w 1468"/>
              <a:gd name="T53" fmla="*/ 8360 h 8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8" h="8361">
                <a:moveTo>
                  <a:pt x="40" y="8360"/>
                </a:moveTo>
                <a:lnTo>
                  <a:pt x="0" y="8329"/>
                </a:lnTo>
                <a:lnTo>
                  <a:pt x="0" y="8329"/>
                </a:lnTo>
                <a:cubicBezTo>
                  <a:pt x="3" y="8324"/>
                  <a:pt x="360" y="7859"/>
                  <a:pt x="712" y="7110"/>
                </a:cubicBezTo>
                <a:lnTo>
                  <a:pt x="712" y="7110"/>
                </a:lnTo>
                <a:cubicBezTo>
                  <a:pt x="918" y="6671"/>
                  <a:pt x="1082" y="6221"/>
                  <a:pt x="1198" y="5773"/>
                </a:cubicBezTo>
                <a:lnTo>
                  <a:pt x="1198" y="5773"/>
                </a:lnTo>
                <a:cubicBezTo>
                  <a:pt x="1344" y="5214"/>
                  <a:pt x="1416" y="4656"/>
                  <a:pt x="1413" y="4116"/>
                </a:cubicBezTo>
                <a:lnTo>
                  <a:pt x="1413" y="4116"/>
                </a:lnTo>
                <a:cubicBezTo>
                  <a:pt x="1410" y="3585"/>
                  <a:pt x="1334" y="3041"/>
                  <a:pt x="1187" y="2497"/>
                </a:cubicBezTo>
                <a:lnTo>
                  <a:pt x="1187" y="2497"/>
                </a:lnTo>
                <a:cubicBezTo>
                  <a:pt x="1070" y="2062"/>
                  <a:pt x="905" y="1626"/>
                  <a:pt x="701" y="1201"/>
                </a:cubicBezTo>
                <a:lnTo>
                  <a:pt x="701" y="1201"/>
                </a:lnTo>
                <a:cubicBezTo>
                  <a:pt x="353" y="478"/>
                  <a:pt x="3" y="36"/>
                  <a:pt x="0" y="31"/>
                </a:cubicBezTo>
                <a:lnTo>
                  <a:pt x="39" y="0"/>
                </a:lnTo>
                <a:lnTo>
                  <a:pt x="39" y="0"/>
                </a:lnTo>
                <a:cubicBezTo>
                  <a:pt x="43" y="4"/>
                  <a:pt x="397" y="451"/>
                  <a:pt x="747" y="1179"/>
                </a:cubicBezTo>
                <a:lnTo>
                  <a:pt x="747" y="1179"/>
                </a:lnTo>
                <a:cubicBezTo>
                  <a:pt x="953" y="1606"/>
                  <a:pt x="1118" y="2045"/>
                  <a:pt x="1236" y="2484"/>
                </a:cubicBezTo>
                <a:lnTo>
                  <a:pt x="1236" y="2484"/>
                </a:lnTo>
                <a:cubicBezTo>
                  <a:pt x="1384" y="3032"/>
                  <a:pt x="1461" y="3581"/>
                  <a:pt x="1465" y="4116"/>
                </a:cubicBezTo>
                <a:lnTo>
                  <a:pt x="1465" y="4116"/>
                </a:lnTo>
                <a:cubicBezTo>
                  <a:pt x="1467" y="4661"/>
                  <a:pt x="1394" y="5223"/>
                  <a:pt x="1247" y="5787"/>
                </a:cubicBezTo>
                <a:lnTo>
                  <a:pt x="1247" y="5787"/>
                </a:lnTo>
                <a:cubicBezTo>
                  <a:pt x="1130" y="6238"/>
                  <a:pt x="965" y="6691"/>
                  <a:pt x="757" y="7133"/>
                </a:cubicBezTo>
                <a:lnTo>
                  <a:pt x="757" y="7133"/>
                </a:lnTo>
                <a:cubicBezTo>
                  <a:pt x="404" y="7886"/>
                  <a:pt x="44" y="8355"/>
                  <a:pt x="40" y="8360"/>
                </a:cubicBezTo>
              </a:path>
            </a:pathLst>
          </a:custGeom>
          <a:solidFill>
            <a:schemeClr val="tx2"/>
          </a:solidFill>
          <a:ln>
            <a:noFill/>
          </a:ln>
          <a:effectLst/>
        </p:spPr>
        <p:txBody>
          <a:bodyPr wrap="none" anchor="ctr"/>
          <a:lstStyle/>
          <a:p>
            <a:endParaRPr lang="en-US" sz="3266" dirty="0">
              <a:latin typeface="DM Sans" pitchFamily="2" charset="77"/>
            </a:endParaRPr>
          </a:p>
        </p:txBody>
      </p:sp>
      <p:sp>
        <p:nvSpPr>
          <p:cNvPr id="19" name="Freeform 206">
            <a:extLst>
              <a:ext uri="{FF2B5EF4-FFF2-40B4-BE49-F238E27FC236}">
                <a16:creationId xmlns:a16="http://schemas.microsoft.com/office/drawing/2014/main" id="{F4A374D5-F278-2B43-82F0-BC18A27A7483}"/>
              </a:ext>
            </a:extLst>
          </p:cNvPr>
          <p:cNvSpPr>
            <a:spLocks noChangeArrowheads="1"/>
          </p:cNvSpPr>
          <p:nvPr/>
        </p:nvSpPr>
        <p:spPr bwMode="auto">
          <a:xfrm>
            <a:off x="4313320" y="4926012"/>
            <a:ext cx="3216513" cy="98885"/>
          </a:xfrm>
          <a:prstGeom prst="roundRect">
            <a:avLst>
              <a:gd name="adj" fmla="val 50000"/>
            </a:avLst>
          </a:pr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20" name="Freeform 207">
            <a:extLst>
              <a:ext uri="{FF2B5EF4-FFF2-40B4-BE49-F238E27FC236}">
                <a16:creationId xmlns:a16="http://schemas.microsoft.com/office/drawing/2014/main" id="{654FBA52-50A9-9546-A625-A74B3ECE74A8}"/>
              </a:ext>
            </a:extLst>
          </p:cNvPr>
          <p:cNvSpPr>
            <a:spLocks noChangeArrowheads="1"/>
          </p:cNvSpPr>
          <p:nvPr/>
        </p:nvSpPr>
        <p:spPr bwMode="auto">
          <a:xfrm>
            <a:off x="4313321" y="4926012"/>
            <a:ext cx="1046534" cy="98885"/>
          </a:xfrm>
          <a:prstGeom prst="roundRect">
            <a:avLst>
              <a:gd name="adj" fmla="val 50000"/>
            </a:avLst>
          </a:prstGeom>
          <a:solidFill>
            <a:schemeClr val="accent3"/>
          </a:solidFill>
          <a:ln>
            <a:noFill/>
          </a:ln>
          <a:effectLst/>
        </p:spPr>
        <p:txBody>
          <a:bodyPr wrap="none" anchor="ctr"/>
          <a:lstStyle/>
          <a:p>
            <a:endParaRPr lang="en-US" sz="3265" dirty="0">
              <a:latin typeface="DM Sans" pitchFamily="2" charset="77"/>
            </a:endParaRPr>
          </a:p>
        </p:txBody>
      </p:sp>
      <p:sp>
        <p:nvSpPr>
          <p:cNvPr id="21" name="Freeform 208">
            <a:extLst>
              <a:ext uri="{FF2B5EF4-FFF2-40B4-BE49-F238E27FC236}">
                <a16:creationId xmlns:a16="http://schemas.microsoft.com/office/drawing/2014/main" id="{3579C8CD-74A5-C444-863A-D4820BB1EFF5}"/>
              </a:ext>
            </a:extLst>
          </p:cNvPr>
          <p:cNvSpPr>
            <a:spLocks noChangeArrowheads="1"/>
          </p:cNvSpPr>
          <p:nvPr/>
        </p:nvSpPr>
        <p:spPr bwMode="auto">
          <a:xfrm>
            <a:off x="3217342" y="4176133"/>
            <a:ext cx="738893" cy="738893"/>
          </a:xfrm>
          <a:custGeom>
            <a:avLst/>
            <a:gdLst>
              <a:gd name="T0" fmla="*/ 1185 w 1186"/>
              <a:gd name="T1" fmla="*/ 592 h 1186"/>
              <a:gd name="T2" fmla="*/ 1185 w 1186"/>
              <a:gd name="T3" fmla="*/ 592 h 1186"/>
              <a:gd name="T4" fmla="*/ 592 w 1186"/>
              <a:gd name="T5" fmla="*/ 1185 h 1186"/>
              <a:gd name="T6" fmla="*/ 592 w 1186"/>
              <a:gd name="T7" fmla="*/ 1185 h 1186"/>
              <a:gd name="T8" fmla="*/ 0 w 1186"/>
              <a:gd name="T9" fmla="*/ 592 h 1186"/>
              <a:gd name="T10" fmla="*/ 0 w 1186"/>
              <a:gd name="T11" fmla="*/ 592 h 1186"/>
              <a:gd name="T12" fmla="*/ 592 w 1186"/>
              <a:gd name="T13" fmla="*/ 0 h 1186"/>
              <a:gd name="T14" fmla="*/ 592 w 1186"/>
              <a:gd name="T15" fmla="*/ 0 h 1186"/>
              <a:gd name="T16" fmla="*/ 1185 w 1186"/>
              <a:gd name="T17" fmla="*/ 59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2"/>
                </a:moveTo>
                <a:lnTo>
                  <a:pt x="1185" y="592"/>
                </a:lnTo>
                <a:cubicBezTo>
                  <a:pt x="1185" y="920"/>
                  <a:pt x="920" y="1185"/>
                  <a:pt x="592" y="1185"/>
                </a:cubicBezTo>
                <a:lnTo>
                  <a:pt x="592" y="1185"/>
                </a:lnTo>
                <a:cubicBezTo>
                  <a:pt x="265" y="1185"/>
                  <a:pt x="0" y="920"/>
                  <a:pt x="0" y="592"/>
                </a:cubicBezTo>
                <a:lnTo>
                  <a:pt x="0" y="592"/>
                </a:lnTo>
                <a:cubicBezTo>
                  <a:pt x="0" y="265"/>
                  <a:pt x="265" y="0"/>
                  <a:pt x="592" y="0"/>
                </a:cubicBezTo>
                <a:lnTo>
                  <a:pt x="592" y="0"/>
                </a:lnTo>
                <a:cubicBezTo>
                  <a:pt x="920" y="0"/>
                  <a:pt x="1185" y="265"/>
                  <a:pt x="1185" y="592"/>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22" name="Freeform 209">
            <a:extLst>
              <a:ext uri="{FF2B5EF4-FFF2-40B4-BE49-F238E27FC236}">
                <a16:creationId xmlns:a16="http://schemas.microsoft.com/office/drawing/2014/main" id="{E2957F96-A8F0-CE43-A210-B336ECC5C115}"/>
              </a:ext>
            </a:extLst>
          </p:cNvPr>
          <p:cNvSpPr>
            <a:spLocks noChangeArrowheads="1"/>
          </p:cNvSpPr>
          <p:nvPr/>
        </p:nvSpPr>
        <p:spPr bwMode="auto">
          <a:xfrm>
            <a:off x="2920688" y="4382144"/>
            <a:ext cx="403782" cy="329617"/>
          </a:xfrm>
          <a:custGeom>
            <a:avLst/>
            <a:gdLst>
              <a:gd name="T0" fmla="*/ 0 w 650"/>
              <a:gd name="T1" fmla="*/ 263 h 529"/>
              <a:gd name="T2" fmla="*/ 649 w 650"/>
              <a:gd name="T3" fmla="*/ 528 h 529"/>
              <a:gd name="T4" fmla="*/ 649 w 650"/>
              <a:gd name="T5" fmla="*/ 0 h 529"/>
              <a:gd name="T6" fmla="*/ 0 w 650"/>
              <a:gd name="T7" fmla="*/ 263 h 529"/>
            </a:gdLst>
            <a:ahLst/>
            <a:cxnLst>
              <a:cxn ang="0">
                <a:pos x="T0" y="T1"/>
              </a:cxn>
              <a:cxn ang="0">
                <a:pos x="T2" y="T3"/>
              </a:cxn>
              <a:cxn ang="0">
                <a:pos x="T4" y="T5"/>
              </a:cxn>
              <a:cxn ang="0">
                <a:pos x="T6" y="T7"/>
              </a:cxn>
            </a:cxnLst>
            <a:rect l="0" t="0" r="r" b="b"/>
            <a:pathLst>
              <a:path w="650" h="529">
                <a:moveTo>
                  <a:pt x="0" y="263"/>
                </a:moveTo>
                <a:lnTo>
                  <a:pt x="649" y="528"/>
                </a:lnTo>
                <a:lnTo>
                  <a:pt x="649" y="0"/>
                </a:lnTo>
                <a:lnTo>
                  <a:pt x="0" y="263"/>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23" name="Freeform 210">
            <a:extLst>
              <a:ext uri="{FF2B5EF4-FFF2-40B4-BE49-F238E27FC236}">
                <a16:creationId xmlns:a16="http://schemas.microsoft.com/office/drawing/2014/main" id="{D632214E-6BF3-2E43-B5F3-DC091CD39784}"/>
              </a:ext>
            </a:extLst>
          </p:cNvPr>
          <p:cNvSpPr>
            <a:spLocks noChangeArrowheads="1"/>
          </p:cNvSpPr>
          <p:nvPr/>
        </p:nvSpPr>
        <p:spPr bwMode="auto">
          <a:xfrm>
            <a:off x="2852017" y="4497510"/>
            <a:ext cx="98885" cy="98885"/>
          </a:xfrm>
          <a:custGeom>
            <a:avLst/>
            <a:gdLst>
              <a:gd name="T0" fmla="*/ 158 w 159"/>
              <a:gd name="T1" fmla="*/ 78 h 158"/>
              <a:gd name="T2" fmla="*/ 158 w 159"/>
              <a:gd name="T3" fmla="*/ 78 h 158"/>
              <a:gd name="T4" fmla="*/ 79 w 159"/>
              <a:gd name="T5" fmla="*/ 157 h 158"/>
              <a:gd name="T6" fmla="*/ 79 w 159"/>
              <a:gd name="T7" fmla="*/ 157 h 158"/>
              <a:gd name="T8" fmla="*/ 0 w 159"/>
              <a:gd name="T9" fmla="*/ 78 h 158"/>
              <a:gd name="T10" fmla="*/ 0 w 159"/>
              <a:gd name="T11" fmla="*/ 78 h 158"/>
              <a:gd name="T12" fmla="*/ 79 w 159"/>
              <a:gd name="T13" fmla="*/ 0 h 158"/>
              <a:gd name="T14" fmla="*/ 79 w 159"/>
              <a:gd name="T15" fmla="*/ 0 h 158"/>
              <a:gd name="T16" fmla="*/ 158 w 159"/>
              <a:gd name="T17" fmla="*/ 7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58">
                <a:moveTo>
                  <a:pt x="158" y="78"/>
                </a:moveTo>
                <a:lnTo>
                  <a:pt x="158" y="78"/>
                </a:lnTo>
                <a:cubicBezTo>
                  <a:pt x="158" y="122"/>
                  <a:pt x="123" y="157"/>
                  <a:pt x="79" y="157"/>
                </a:cubicBezTo>
                <a:lnTo>
                  <a:pt x="79" y="157"/>
                </a:lnTo>
                <a:cubicBezTo>
                  <a:pt x="36" y="157"/>
                  <a:pt x="0" y="122"/>
                  <a:pt x="0" y="78"/>
                </a:cubicBezTo>
                <a:lnTo>
                  <a:pt x="0" y="78"/>
                </a:lnTo>
                <a:cubicBezTo>
                  <a:pt x="0" y="35"/>
                  <a:pt x="36" y="0"/>
                  <a:pt x="79" y="0"/>
                </a:cubicBezTo>
                <a:lnTo>
                  <a:pt x="79" y="0"/>
                </a:lnTo>
                <a:cubicBezTo>
                  <a:pt x="123" y="0"/>
                  <a:pt x="158" y="35"/>
                  <a:pt x="158" y="78"/>
                </a:cubicBezTo>
              </a:path>
            </a:pathLst>
          </a:custGeom>
          <a:solidFill>
            <a:schemeClr val="accent3">
              <a:lumMod val="60000"/>
              <a:lumOff val="40000"/>
            </a:schemeClr>
          </a:solidFill>
          <a:ln>
            <a:noFill/>
          </a:ln>
          <a:effectLst/>
        </p:spPr>
        <p:txBody>
          <a:bodyPr wrap="none" anchor="ctr"/>
          <a:lstStyle/>
          <a:p>
            <a:endParaRPr lang="en-US" sz="3265" dirty="0">
              <a:latin typeface="DM Sans" pitchFamily="2" charset="77"/>
            </a:endParaRPr>
          </a:p>
        </p:txBody>
      </p:sp>
      <p:sp>
        <p:nvSpPr>
          <p:cNvPr id="24" name="Freeform 331">
            <a:extLst>
              <a:ext uri="{FF2B5EF4-FFF2-40B4-BE49-F238E27FC236}">
                <a16:creationId xmlns:a16="http://schemas.microsoft.com/office/drawing/2014/main" id="{638BBDE0-37C7-104E-BFF0-100707DCC14F}"/>
              </a:ext>
            </a:extLst>
          </p:cNvPr>
          <p:cNvSpPr>
            <a:spLocks noChangeArrowheads="1"/>
          </p:cNvSpPr>
          <p:nvPr/>
        </p:nvSpPr>
        <p:spPr bwMode="auto">
          <a:xfrm>
            <a:off x="3868337" y="2283582"/>
            <a:ext cx="3216513" cy="98885"/>
          </a:xfrm>
          <a:prstGeom prst="roundRect">
            <a:avLst>
              <a:gd name="adj" fmla="val 50000"/>
            </a:avLst>
          </a:pr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25" name="Freeform 332">
            <a:extLst>
              <a:ext uri="{FF2B5EF4-FFF2-40B4-BE49-F238E27FC236}">
                <a16:creationId xmlns:a16="http://schemas.microsoft.com/office/drawing/2014/main" id="{B3163973-45E8-8446-ACA2-F9E407EB8C56}"/>
              </a:ext>
            </a:extLst>
          </p:cNvPr>
          <p:cNvSpPr>
            <a:spLocks noChangeArrowheads="1"/>
          </p:cNvSpPr>
          <p:nvPr/>
        </p:nvSpPr>
        <p:spPr bwMode="auto">
          <a:xfrm>
            <a:off x="3868338" y="2283582"/>
            <a:ext cx="2093069" cy="98885"/>
          </a:xfrm>
          <a:prstGeom prst="roundRect">
            <a:avLst>
              <a:gd name="adj" fmla="val 50000"/>
            </a:avLst>
          </a:prstGeom>
          <a:solidFill>
            <a:schemeClr val="accent1"/>
          </a:solidFill>
          <a:ln>
            <a:noFill/>
          </a:ln>
          <a:effectLst/>
        </p:spPr>
        <p:txBody>
          <a:bodyPr wrap="none" anchor="ctr"/>
          <a:lstStyle/>
          <a:p>
            <a:endParaRPr lang="en-US" sz="3265" dirty="0">
              <a:latin typeface="DM Sans" pitchFamily="2" charset="77"/>
            </a:endParaRPr>
          </a:p>
        </p:txBody>
      </p:sp>
      <p:sp>
        <p:nvSpPr>
          <p:cNvPr id="26" name="Freeform 333">
            <a:extLst>
              <a:ext uri="{FF2B5EF4-FFF2-40B4-BE49-F238E27FC236}">
                <a16:creationId xmlns:a16="http://schemas.microsoft.com/office/drawing/2014/main" id="{406EAA77-7846-3E4C-AB64-809411ACA787}"/>
              </a:ext>
            </a:extLst>
          </p:cNvPr>
          <p:cNvSpPr>
            <a:spLocks noChangeArrowheads="1"/>
          </p:cNvSpPr>
          <p:nvPr/>
        </p:nvSpPr>
        <p:spPr bwMode="auto">
          <a:xfrm>
            <a:off x="2772359" y="1533702"/>
            <a:ext cx="738893" cy="738893"/>
          </a:xfrm>
          <a:custGeom>
            <a:avLst/>
            <a:gdLst>
              <a:gd name="T0" fmla="*/ 1185 w 1186"/>
              <a:gd name="T1" fmla="*/ 593 h 1186"/>
              <a:gd name="T2" fmla="*/ 1185 w 1186"/>
              <a:gd name="T3" fmla="*/ 593 h 1186"/>
              <a:gd name="T4" fmla="*/ 593 w 1186"/>
              <a:gd name="T5" fmla="*/ 1185 h 1186"/>
              <a:gd name="T6" fmla="*/ 593 w 1186"/>
              <a:gd name="T7" fmla="*/ 1185 h 1186"/>
              <a:gd name="T8" fmla="*/ 0 w 1186"/>
              <a:gd name="T9" fmla="*/ 593 h 1186"/>
              <a:gd name="T10" fmla="*/ 0 w 1186"/>
              <a:gd name="T11" fmla="*/ 593 h 1186"/>
              <a:gd name="T12" fmla="*/ 593 w 1186"/>
              <a:gd name="T13" fmla="*/ 0 h 1186"/>
              <a:gd name="T14" fmla="*/ 593 w 1186"/>
              <a:gd name="T15" fmla="*/ 0 h 1186"/>
              <a:gd name="T16" fmla="*/ 1185 w 1186"/>
              <a:gd name="T17" fmla="*/ 59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3"/>
                </a:moveTo>
                <a:lnTo>
                  <a:pt x="1185" y="593"/>
                </a:lnTo>
                <a:cubicBezTo>
                  <a:pt x="1185" y="920"/>
                  <a:pt x="920" y="1185"/>
                  <a:pt x="593" y="1185"/>
                </a:cubicBezTo>
                <a:lnTo>
                  <a:pt x="593" y="1185"/>
                </a:lnTo>
                <a:cubicBezTo>
                  <a:pt x="266" y="1185"/>
                  <a:pt x="0" y="920"/>
                  <a:pt x="0" y="593"/>
                </a:cubicBezTo>
                <a:lnTo>
                  <a:pt x="0" y="593"/>
                </a:lnTo>
                <a:cubicBezTo>
                  <a:pt x="0" y="266"/>
                  <a:pt x="266" y="0"/>
                  <a:pt x="593" y="0"/>
                </a:cubicBezTo>
                <a:lnTo>
                  <a:pt x="593" y="0"/>
                </a:lnTo>
                <a:cubicBezTo>
                  <a:pt x="920" y="0"/>
                  <a:pt x="1185" y="266"/>
                  <a:pt x="1185" y="593"/>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27" name="Freeform 334">
            <a:extLst>
              <a:ext uri="{FF2B5EF4-FFF2-40B4-BE49-F238E27FC236}">
                <a16:creationId xmlns:a16="http://schemas.microsoft.com/office/drawing/2014/main" id="{B1449DEE-4730-5045-90E4-3742BCBB5EF5}"/>
              </a:ext>
            </a:extLst>
          </p:cNvPr>
          <p:cNvSpPr>
            <a:spLocks noChangeArrowheads="1"/>
          </p:cNvSpPr>
          <p:nvPr/>
        </p:nvSpPr>
        <p:spPr bwMode="auto">
          <a:xfrm>
            <a:off x="2475703" y="1736966"/>
            <a:ext cx="406528" cy="329617"/>
          </a:xfrm>
          <a:custGeom>
            <a:avLst/>
            <a:gdLst>
              <a:gd name="T0" fmla="*/ 0 w 651"/>
              <a:gd name="T1" fmla="*/ 264 h 529"/>
              <a:gd name="T2" fmla="*/ 650 w 651"/>
              <a:gd name="T3" fmla="*/ 528 h 529"/>
              <a:gd name="T4" fmla="*/ 650 w 651"/>
              <a:gd name="T5" fmla="*/ 0 h 529"/>
              <a:gd name="T6" fmla="*/ 0 w 651"/>
              <a:gd name="T7" fmla="*/ 264 h 529"/>
            </a:gdLst>
            <a:ahLst/>
            <a:cxnLst>
              <a:cxn ang="0">
                <a:pos x="T0" y="T1"/>
              </a:cxn>
              <a:cxn ang="0">
                <a:pos x="T2" y="T3"/>
              </a:cxn>
              <a:cxn ang="0">
                <a:pos x="T4" y="T5"/>
              </a:cxn>
              <a:cxn ang="0">
                <a:pos x="T6" y="T7"/>
              </a:cxn>
            </a:cxnLst>
            <a:rect l="0" t="0" r="r" b="b"/>
            <a:pathLst>
              <a:path w="651" h="529">
                <a:moveTo>
                  <a:pt x="0" y="264"/>
                </a:moveTo>
                <a:lnTo>
                  <a:pt x="650" y="528"/>
                </a:lnTo>
                <a:lnTo>
                  <a:pt x="650" y="0"/>
                </a:lnTo>
                <a:lnTo>
                  <a:pt x="0" y="264"/>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28" name="Freeform 335">
            <a:extLst>
              <a:ext uri="{FF2B5EF4-FFF2-40B4-BE49-F238E27FC236}">
                <a16:creationId xmlns:a16="http://schemas.microsoft.com/office/drawing/2014/main" id="{F5C2FE78-D177-AB46-89C7-F6D0A57D3426}"/>
              </a:ext>
            </a:extLst>
          </p:cNvPr>
          <p:cNvSpPr>
            <a:spLocks noChangeArrowheads="1"/>
          </p:cNvSpPr>
          <p:nvPr/>
        </p:nvSpPr>
        <p:spPr bwMode="auto">
          <a:xfrm>
            <a:off x="2407034" y="1852332"/>
            <a:ext cx="98885" cy="98885"/>
          </a:xfrm>
          <a:custGeom>
            <a:avLst/>
            <a:gdLst>
              <a:gd name="T0" fmla="*/ 157 w 158"/>
              <a:gd name="T1" fmla="*/ 79 h 158"/>
              <a:gd name="T2" fmla="*/ 157 w 158"/>
              <a:gd name="T3" fmla="*/ 79 h 158"/>
              <a:gd name="T4" fmla="*/ 79 w 158"/>
              <a:gd name="T5" fmla="*/ 157 h 158"/>
              <a:gd name="T6" fmla="*/ 79 w 158"/>
              <a:gd name="T7" fmla="*/ 157 h 158"/>
              <a:gd name="T8" fmla="*/ 0 w 158"/>
              <a:gd name="T9" fmla="*/ 79 h 158"/>
              <a:gd name="T10" fmla="*/ 0 w 158"/>
              <a:gd name="T11" fmla="*/ 79 h 158"/>
              <a:gd name="T12" fmla="*/ 79 w 158"/>
              <a:gd name="T13" fmla="*/ 0 h 158"/>
              <a:gd name="T14" fmla="*/ 79 w 158"/>
              <a:gd name="T15" fmla="*/ 0 h 158"/>
              <a:gd name="T16" fmla="*/ 157 w 158"/>
              <a:gd name="T17"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8">
                <a:moveTo>
                  <a:pt x="157" y="79"/>
                </a:moveTo>
                <a:lnTo>
                  <a:pt x="157" y="79"/>
                </a:lnTo>
                <a:cubicBezTo>
                  <a:pt x="157" y="122"/>
                  <a:pt x="122" y="157"/>
                  <a:pt x="79" y="157"/>
                </a:cubicBezTo>
                <a:lnTo>
                  <a:pt x="79" y="157"/>
                </a:lnTo>
                <a:cubicBezTo>
                  <a:pt x="35" y="157"/>
                  <a:pt x="0" y="122"/>
                  <a:pt x="0" y="79"/>
                </a:cubicBezTo>
                <a:lnTo>
                  <a:pt x="0" y="79"/>
                </a:lnTo>
                <a:cubicBezTo>
                  <a:pt x="0" y="35"/>
                  <a:pt x="35" y="0"/>
                  <a:pt x="79" y="0"/>
                </a:cubicBezTo>
                <a:lnTo>
                  <a:pt x="79" y="0"/>
                </a:lnTo>
                <a:cubicBezTo>
                  <a:pt x="122" y="0"/>
                  <a:pt x="157" y="35"/>
                  <a:pt x="157" y="79"/>
                </a:cubicBezTo>
              </a:path>
            </a:pathLst>
          </a:custGeom>
          <a:solidFill>
            <a:schemeClr val="accent1">
              <a:lumMod val="60000"/>
              <a:lumOff val="40000"/>
            </a:schemeClr>
          </a:solidFill>
          <a:ln>
            <a:noFill/>
          </a:ln>
          <a:effectLst/>
        </p:spPr>
        <p:txBody>
          <a:bodyPr wrap="none" anchor="ctr"/>
          <a:lstStyle/>
          <a:p>
            <a:endParaRPr lang="en-US" sz="3265" dirty="0">
              <a:latin typeface="DM Sans" pitchFamily="2" charset="77"/>
            </a:endParaRPr>
          </a:p>
        </p:txBody>
      </p:sp>
      <p:sp>
        <p:nvSpPr>
          <p:cNvPr id="29" name="Freeform 456">
            <a:extLst>
              <a:ext uri="{FF2B5EF4-FFF2-40B4-BE49-F238E27FC236}">
                <a16:creationId xmlns:a16="http://schemas.microsoft.com/office/drawing/2014/main" id="{22E241FD-3763-B142-9D7C-6BD9F2C061F4}"/>
              </a:ext>
            </a:extLst>
          </p:cNvPr>
          <p:cNvSpPr>
            <a:spLocks noChangeArrowheads="1"/>
          </p:cNvSpPr>
          <p:nvPr/>
        </p:nvSpPr>
        <p:spPr bwMode="auto">
          <a:xfrm>
            <a:off x="4313320" y="3604796"/>
            <a:ext cx="3216513" cy="98885"/>
          </a:xfrm>
          <a:prstGeom prst="roundRect">
            <a:avLst>
              <a:gd name="adj" fmla="val 50000"/>
            </a:avLst>
          </a:pr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30" name="Freeform 457">
            <a:extLst>
              <a:ext uri="{FF2B5EF4-FFF2-40B4-BE49-F238E27FC236}">
                <a16:creationId xmlns:a16="http://schemas.microsoft.com/office/drawing/2014/main" id="{81AF42F7-4D5A-BA49-8FFC-42026319ED0E}"/>
              </a:ext>
            </a:extLst>
          </p:cNvPr>
          <p:cNvSpPr>
            <a:spLocks noChangeArrowheads="1"/>
          </p:cNvSpPr>
          <p:nvPr/>
        </p:nvSpPr>
        <p:spPr bwMode="auto">
          <a:xfrm>
            <a:off x="4313321" y="3604796"/>
            <a:ext cx="2859428" cy="98885"/>
          </a:xfrm>
          <a:prstGeom prst="roundRect">
            <a:avLst>
              <a:gd name="adj" fmla="val 50000"/>
            </a:avLst>
          </a:prstGeom>
          <a:solidFill>
            <a:schemeClr val="accent2"/>
          </a:solidFill>
          <a:ln>
            <a:noFill/>
          </a:ln>
          <a:effectLst/>
        </p:spPr>
        <p:txBody>
          <a:bodyPr wrap="none" anchor="ctr"/>
          <a:lstStyle/>
          <a:p>
            <a:endParaRPr lang="en-US" sz="3265" dirty="0">
              <a:latin typeface="DM Sans" pitchFamily="2" charset="77"/>
            </a:endParaRPr>
          </a:p>
        </p:txBody>
      </p:sp>
      <p:sp>
        <p:nvSpPr>
          <p:cNvPr id="31" name="Freeform 458">
            <a:extLst>
              <a:ext uri="{FF2B5EF4-FFF2-40B4-BE49-F238E27FC236}">
                <a16:creationId xmlns:a16="http://schemas.microsoft.com/office/drawing/2014/main" id="{BBDEC46B-5F51-E745-97F8-43149A460AA7}"/>
              </a:ext>
            </a:extLst>
          </p:cNvPr>
          <p:cNvSpPr>
            <a:spLocks noChangeArrowheads="1"/>
          </p:cNvSpPr>
          <p:nvPr/>
        </p:nvSpPr>
        <p:spPr bwMode="auto">
          <a:xfrm>
            <a:off x="3217342" y="2854918"/>
            <a:ext cx="738893" cy="736145"/>
          </a:xfrm>
          <a:custGeom>
            <a:avLst/>
            <a:gdLst>
              <a:gd name="T0" fmla="*/ 1185 w 1186"/>
              <a:gd name="T1" fmla="*/ 592 h 1184"/>
              <a:gd name="T2" fmla="*/ 1185 w 1186"/>
              <a:gd name="T3" fmla="*/ 592 h 1184"/>
              <a:gd name="T4" fmla="*/ 592 w 1186"/>
              <a:gd name="T5" fmla="*/ 1183 h 1184"/>
              <a:gd name="T6" fmla="*/ 592 w 1186"/>
              <a:gd name="T7" fmla="*/ 1183 h 1184"/>
              <a:gd name="T8" fmla="*/ 0 w 1186"/>
              <a:gd name="T9" fmla="*/ 592 h 1184"/>
              <a:gd name="T10" fmla="*/ 0 w 1186"/>
              <a:gd name="T11" fmla="*/ 592 h 1184"/>
              <a:gd name="T12" fmla="*/ 592 w 1186"/>
              <a:gd name="T13" fmla="*/ 0 h 1184"/>
              <a:gd name="T14" fmla="*/ 592 w 1186"/>
              <a:gd name="T15" fmla="*/ 0 h 1184"/>
              <a:gd name="T16" fmla="*/ 1185 w 1186"/>
              <a:gd name="T17" fmla="*/ 592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4">
                <a:moveTo>
                  <a:pt x="1185" y="592"/>
                </a:moveTo>
                <a:lnTo>
                  <a:pt x="1185" y="592"/>
                </a:lnTo>
                <a:cubicBezTo>
                  <a:pt x="1185" y="920"/>
                  <a:pt x="920" y="1183"/>
                  <a:pt x="592" y="1183"/>
                </a:cubicBezTo>
                <a:lnTo>
                  <a:pt x="592" y="1183"/>
                </a:lnTo>
                <a:cubicBezTo>
                  <a:pt x="265" y="1183"/>
                  <a:pt x="0" y="920"/>
                  <a:pt x="0" y="592"/>
                </a:cubicBezTo>
                <a:lnTo>
                  <a:pt x="0" y="592"/>
                </a:lnTo>
                <a:cubicBezTo>
                  <a:pt x="0" y="265"/>
                  <a:pt x="265" y="0"/>
                  <a:pt x="592" y="0"/>
                </a:cubicBezTo>
                <a:lnTo>
                  <a:pt x="592" y="0"/>
                </a:lnTo>
                <a:cubicBezTo>
                  <a:pt x="920" y="0"/>
                  <a:pt x="1185" y="265"/>
                  <a:pt x="1185" y="592"/>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2" name="Freeform 459">
            <a:extLst>
              <a:ext uri="{FF2B5EF4-FFF2-40B4-BE49-F238E27FC236}">
                <a16:creationId xmlns:a16="http://schemas.microsoft.com/office/drawing/2014/main" id="{03D5ECA8-2C48-DB47-B759-ABA8B8824D60}"/>
              </a:ext>
            </a:extLst>
          </p:cNvPr>
          <p:cNvSpPr>
            <a:spLocks noChangeArrowheads="1"/>
          </p:cNvSpPr>
          <p:nvPr/>
        </p:nvSpPr>
        <p:spPr bwMode="auto">
          <a:xfrm>
            <a:off x="2920688" y="3060928"/>
            <a:ext cx="403782" cy="329617"/>
          </a:xfrm>
          <a:custGeom>
            <a:avLst/>
            <a:gdLst>
              <a:gd name="T0" fmla="*/ 0 w 650"/>
              <a:gd name="T1" fmla="*/ 264 h 529"/>
              <a:gd name="T2" fmla="*/ 649 w 650"/>
              <a:gd name="T3" fmla="*/ 528 h 529"/>
              <a:gd name="T4" fmla="*/ 649 w 650"/>
              <a:gd name="T5" fmla="*/ 0 h 529"/>
              <a:gd name="T6" fmla="*/ 0 w 650"/>
              <a:gd name="T7" fmla="*/ 264 h 529"/>
            </a:gdLst>
            <a:ahLst/>
            <a:cxnLst>
              <a:cxn ang="0">
                <a:pos x="T0" y="T1"/>
              </a:cxn>
              <a:cxn ang="0">
                <a:pos x="T2" y="T3"/>
              </a:cxn>
              <a:cxn ang="0">
                <a:pos x="T4" y="T5"/>
              </a:cxn>
              <a:cxn ang="0">
                <a:pos x="T6" y="T7"/>
              </a:cxn>
            </a:cxnLst>
            <a:rect l="0" t="0" r="r" b="b"/>
            <a:pathLst>
              <a:path w="650" h="529">
                <a:moveTo>
                  <a:pt x="0" y="264"/>
                </a:moveTo>
                <a:lnTo>
                  <a:pt x="649" y="528"/>
                </a:lnTo>
                <a:lnTo>
                  <a:pt x="649" y="0"/>
                </a:lnTo>
                <a:lnTo>
                  <a:pt x="0" y="264"/>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3" name="Freeform 460">
            <a:extLst>
              <a:ext uri="{FF2B5EF4-FFF2-40B4-BE49-F238E27FC236}">
                <a16:creationId xmlns:a16="http://schemas.microsoft.com/office/drawing/2014/main" id="{6B316024-84F9-5545-B6D7-6276CE3129D9}"/>
              </a:ext>
            </a:extLst>
          </p:cNvPr>
          <p:cNvSpPr>
            <a:spLocks noChangeArrowheads="1"/>
          </p:cNvSpPr>
          <p:nvPr/>
        </p:nvSpPr>
        <p:spPr bwMode="auto">
          <a:xfrm>
            <a:off x="2852017" y="3173548"/>
            <a:ext cx="98885" cy="98885"/>
          </a:xfrm>
          <a:custGeom>
            <a:avLst/>
            <a:gdLst>
              <a:gd name="T0" fmla="*/ 158 w 159"/>
              <a:gd name="T1" fmla="*/ 79 h 159"/>
              <a:gd name="T2" fmla="*/ 158 w 159"/>
              <a:gd name="T3" fmla="*/ 79 h 159"/>
              <a:gd name="T4" fmla="*/ 79 w 159"/>
              <a:gd name="T5" fmla="*/ 158 h 159"/>
              <a:gd name="T6" fmla="*/ 79 w 159"/>
              <a:gd name="T7" fmla="*/ 158 h 159"/>
              <a:gd name="T8" fmla="*/ 0 w 159"/>
              <a:gd name="T9" fmla="*/ 79 h 159"/>
              <a:gd name="T10" fmla="*/ 0 w 159"/>
              <a:gd name="T11" fmla="*/ 79 h 159"/>
              <a:gd name="T12" fmla="*/ 79 w 159"/>
              <a:gd name="T13" fmla="*/ 0 h 159"/>
              <a:gd name="T14" fmla="*/ 79 w 159"/>
              <a:gd name="T15" fmla="*/ 0 h 159"/>
              <a:gd name="T16" fmla="*/ 158 w 159"/>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59">
                <a:moveTo>
                  <a:pt x="158" y="79"/>
                </a:moveTo>
                <a:lnTo>
                  <a:pt x="158" y="79"/>
                </a:lnTo>
                <a:cubicBezTo>
                  <a:pt x="158" y="123"/>
                  <a:pt x="123" y="158"/>
                  <a:pt x="79" y="158"/>
                </a:cubicBezTo>
                <a:lnTo>
                  <a:pt x="79" y="158"/>
                </a:lnTo>
                <a:cubicBezTo>
                  <a:pt x="36" y="158"/>
                  <a:pt x="0" y="123"/>
                  <a:pt x="0" y="79"/>
                </a:cubicBezTo>
                <a:lnTo>
                  <a:pt x="0" y="79"/>
                </a:lnTo>
                <a:cubicBezTo>
                  <a:pt x="0" y="36"/>
                  <a:pt x="36" y="0"/>
                  <a:pt x="79" y="0"/>
                </a:cubicBezTo>
                <a:lnTo>
                  <a:pt x="79" y="0"/>
                </a:lnTo>
                <a:cubicBezTo>
                  <a:pt x="123" y="0"/>
                  <a:pt x="158" y="36"/>
                  <a:pt x="158" y="79"/>
                </a:cubicBezTo>
              </a:path>
            </a:pathLst>
          </a:custGeom>
          <a:solidFill>
            <a:schemeClr val="accent2">
              <a:lumMod val="60000"/>
              <a:lumOff val="40000"/>
            </a:schemeClr>
          </a:solidFill>
          <a:ln>
            <a:noFill/>
          </a:ln>
          <a:effectLst/>
        </p:spPr>
        <p:txBody>
          <a:bodyPr wrap="none" anchor="ctr"/>
          <a:lstStyle/>
          <a:p>
            <a:endParaRPr lang="en-US" sz="3265" dirty="0">
              <a:latin typeface="DM Sans" pitchFamily="2" charset="77"/>
            </a:endParaRPr>
          </a:p>
        </p:txBody>
      </p:sp>
      <p:sp>
        <p:nvSpPr>
          <p:cNvPr id="34" name="Freeform 581">
            <a:extLst>
              <a:ext uri="{FF2B5EF4-FFF2-40B4-BE49-F238E27FC236}">
                <a16:creationId xmlns:a16="http://schemas.microsoft.com/office/drawing/2014/main" id="{5D94FCBE-0F14-8749-BA00-E4326A848FD0}"/>
              </a:ext>
            </a:extLst>
          </p:cNvPr>
          <p:cNvSpPr>
            <a:spLocks noChangeArrowheads="1"/>
          </p:cNvSpPr>
          <p:nvPr/>
        </p:nvSpPr>
        <p:spPr bwMode="auto">
          <a:xfrm>
            <a:off x="3868337" y="6249974"/>
            <a:ext cx="3216513" cy="98885"/>
          </a:xfrm>
          <a:prstGeom prst="roundRect">
            <a:avLst>
              <a:gd name="adj" fmla="val 50000"/>
            </a:avLst>
          </a:pr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35" name="Freeform 582">
            <a:extLst>
              <a:ext uri="{FF2B5EF4-FFF2-40B4-BE49-F238E27FC236}">
                <a16:creationId xmlns:a16="http://schemas.microsoft.com/office/drawing/2014/main" id="{CAEAED1B-73A3-A846-8AC5-DE1959121822}"/>
              </a:ext>
            </a:extLst>
          </p:cNvPr>
          <p:cNvSpPr>
            <a:spLocks noChangeArrowheads="1"/>
          </p:cNvSpPr>
          <p:nvPr/>
        </p:nvSpPr>
        <p:spPr bwMode="auto">
          <a:xfrm>
            <a:off x="3868338" y="6249974"/>
            <a:ext cx="2994023" cy="98885"/>
          </a:xfrm>
          <a:prstGeom prst="roundRect">
            <a:avLst>
              <a:gd name="adj" fmla="val 50000"/>
            </a:avLst>
          </a:prstGeom>
          <a:solidFill>
            <a:schemeClr val="accent4"/>
          </a:solidFill>
          <a:ln>
            <a:noFill/>
          </a:ln>
          <a:effectLst/>
        </p:spPr>
        <p:txBody>
          <a:bodyPr wrap="none" anchor="ctr"/>
          <a:lstStyle/>
          <a:p>
            <a:endParaRPr lang="en-US" sz="3265" dirty="0">
              <a:latin typeface="DM Sans" pitchFamily="2" charset="77"/>
            </a:endParaRPr>
          </a:p>
        </p:txBody>
      </p:sp>
      <p:sp>
        <p:nvSpPr>
          <p:cNvPr id="36" name="Freeform 583">
            <a:extLst>
              <a:ext uri="{FF2B5EF4-FFF2-40B4-BE49-F238E27FC236}">
                <a16:creationId xmlns:a16="http://schemas.microsoft.com/office/drawing/2014/main" id="{BF0F1C25-C73D-8F49-986E-4CD98EC23833}"/>
              </a:ext>
            </a:extLst>
          </p:cNvPr>
          <p:cNvSpPr>
            <a:spLocks noChangeArrowheads="1"/>
          </p:cNvSpPr>
          <p:nvPr/>
        </p:nvSpPr>
        <p:spPr bwMode="auto">
          <a:xfrm>
            <a:off x="2772359" y="5500095"/>
            <a:ext cx="738893" cy="738893"/>
          </a:xfrm>
          <a:custGeom>
            <a:avLst/>
            <a:gdLst>
              <a:gd name="T0" fmla="*/ 1185 w 1186"/>
              <a:gd name="T1" fmla="*/ 592 h 1186"/>
              <a:gd name="T2" fmla="*/ 1185 w 1186"/>
              <a:gd name="T3" fmla="*/ 592 h 1186"/>
              <a:gd name="T4" fmla="*/ 593 w 1186"/>
              <a:gd name="T5" fmla="*/ 1185 h 1186"/>
              <a:gd name="T6" fmla="*/ 593 w 1186"/>
              <a:gd name="T7" fmla="*/ 1185 h 1186"/>
              <a:gd name="T8" fmla="*/ 0 w 1186"/>
              <a:gd name="T9" fmla="*/ 592 h 1186"/>
              <a:gd name="T10" fmla="*/ 0 w 1186"/>
              <a:gd name="T11" fmla="*/ 592 h 1186"/>
              <a:gd name="T12" fmla="*/ 593 w 1186"/>
              <a:gd name="T13" fmla="*/ 0 h 1186"/>
              <a:gd name="T14" fmla="*/ 593 w 1186"/>
              <a:gd name="T15" fmla="*/ 0 h 1186"/>
              <a:gd name="T16" fmla="*/ 1185 w 1186"/>
              <a:gd name="T17" fmla="*/ 59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2"/>
                </a:moveTo>
                <a:lnTo>
                  <a:pt x="1185" y="592"/>
                </a:lnTo>
                <a:cubicBezTo>
                  <a:pt x="1185" y="920"/>
                  <a:pt x="920" y="1185"/>
                  <a:pt x="593" y="1185"/>
                </a:cubicBezTo>
                <a:lnTo>
                  <a:pt x="593" y="1185"/>
                </a:lnTo>
                <a:cubicBezTo>
                  <a:pt x="266" y="1185"/>
                  <a:pt x="0" y="920"/>
                  <a:pt x="0" y="592"/>
                </a:cubicBezTo>
                <a:lnTo>
                  <a:pt x="0" y="592"/>
                </a:lnTo>
                <a:cubicBezTo>
                  <a:pt x="0" y="265"/>
                  <a:pt x="266" y="0"/>
                  <a:pt x="593" y="0"/>
                </a:cubicBezTo>
                <a:lnTo>
                  <a:pt x="593" y="0"/>
                </a:lnTo>
                <a:cubicBezTo>
                  <a:pt x="920" y="0"/>
                  <a:pt x="1185" y="265"/>
                  <a:pt x="1185" y="592"/>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7" name="Freeform 584">
            <a:extLst>
              <a:ext uri="{FF2B5EF4-FFF2-40B4-BE49-F238E27FC236}">
                <a16:creationId xmlns:a16="http://schemas.microsoft.com/office/drawing/2014/main" id="{843DC4CF-9696-0D44-B9A9-D67BCAE02BB9}"/>
              </a:ext>
            </a:extLst>
          </p:cNvPr>
          <p:cNvSpPr>
            <a:spLocks noChangeArrowheads="1"/>
          </p:cNvSpPr>
          <p:nvPr/>
        </p:nvSpPr>
        <p:spPr bwMode="auto">
          <a:xfrm>
            <a:off x="2475703" y="5703358"/>
            <a:ext cx="406528" cy="329617"/>
          </a:xfrm>
          <a:custGeom>
            <a:avLst/>
            <a:gdLst>
              <a:gd name="T0" fmla="*/ 0 w 651"/>
              <a:gd name="T1" fmla="*/ 264 h 529"/>
              <a:gd name="T2" fmla="*/ 650 w 651"/>
              <a:gd name="T3" fmla="*/ 528 h 529"/>
              <a:gd name="T4" fmla="*/ 650 w 651"/>
              <a:gd name="T5" fmla="*/ 0 h 529"/>
              <a:gd name="T6" fmla="*/ 0 w 651"/>
              <a:gd name="T7" fmla="*/ 264 h 529"/>
            </a:gdLst>
            <a:ahLst/>
            <a:cxnLst>
              <a:cxn ang="0">
                <a:pos x="T0" y="T1"/>
              </a:cxn>
              <a:cxn ang="0">
                <a:pos x="T2" y="T3"/>
              </a:cxn>
              <a:cxn ang="0">
                <a:pos x="T4" y="T5"/>
              </a:cxn>
              <a:cxn ang="0">
                <a:pos x="T6" y="T7"/>
              </a:cxn>
            </a:cxnLst>
            <a:rect l="0" t="0" r="r" b="b"/>
            <a:pathLst>
              <a:path w="651" h="529">
                <a:moveTo>
                  <a:pt x="0" y="264"/>
                </a:moveTo>
                <a:lnTo>
                  <a:pt x="650" y="528"/>
                </a:lnTo>
                <a:lnTo>
                  <a:pt x="650" y="0"/>
                </a:lnTo>
                <a:lnTo>
                  <a:pt x="0" y="264"/>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8" name="Freeform 585">
            <a:extLst>
              <a:ext uri="{FF2B5EF4-FFF2-40B4-BE49-F238E27FC236}">
                <a16:creationId xmlns:a16="http://schemas.microsoft.com/office/drawing/2014/main" id="{C9998EF0-D930-7C4E-AC25-9CDFBDA3EB36}"/>
              </a:ext>
            </a:extLst>
          </p:cNvPr>
          <p:cNvSpPr>
            <a:spLocks noChangeArrowheads="1"/>
          </p:cNvSpPr>
          <p:nvPr/>
        </p:nvSpPr>
        <p:spPr bwMode="auto">
          <a:xfrm>
            <a:off x="2407034" y="5818724"/>
            <a:ext cx="98885" cy="98885"/>
          </a:xfrm>
          <a:custGeom>
            <a:avLst/>
            <a:gdLst>
              <a:gd name="T0" fmla="*/ 157 w 158"/>
              <a:gd name="T1" fmla="*/ 79 h 159"/>
              <a:gd name="T2" fmla="*/ 157 w 158"/>
              <a:gd name="T3" fmla="*/ 79 h 159"/>
              <a:gd name="T4" fmla="*/ 79 w 158"/>
              <a:gd name="T5" fmla="*/ 158 h 159"/>
              <a:gd name="T6" fmla="*/ 79 w 158"/>
              <a:gd name="T7" fmla="*/ 158 h 159"/>
              <a:gd name="T8" fmla="*/ 0 w 158"/>
              <a:gd name="T9" fmla="*/ 79 h 159"/>
              <a:gd name="T10" fmla="*/ 0 w 158"/>
              <a:gd name="T11" fmla="*/ 79 h 159"/>
              <a:gd name="T12" fmla="*/ 79 w 158"/>
              <a:gd name="T13" fmla="*/ 0 h 159"/>
              <a:gd name="T14" fmla="*/ 79 w 158"/>
              <a:gd name="T15" fmla="*/ 0 h 159"/>
              <a:gd name="T16" fmla="*/ 157 w 158"/>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9">
                <a:moveTo>
                  <a:pt x="157" y="79"/>
                </a:moveTo>
                <a:lnTo>
                  <a:pt x="157" y="79"/>
                </a:lnTo>
                <a:cubicBezTo>
                  <a:pt x="157" y="123"/>
                  <a:pt x="122" y="158"/>
                  <a:pt x="79" y="158"/>
                </a:cubicBezTo>
                <a:lnTo>
                  <a:pt x="79" y="158"/>
                </a:lnTo>
                <a:cubicBezTo>
                  <a:pt x="35" y="158"/>
                  <a:pt x="0" y="123"/>
                  <a:pt x="0" y="79"/>
                </a:cubicBezTo>
                <a:lnTo>
                  <a:pt x="0" y="79"/>
                </a:lnTo>
                <a:cubicBezTo>
                  <a:pt x="0" y="36"/>
                  <a:pt x="35" y="0"/>
                  <a:pt x="79" y="0"/>
                </a:cubicBezTo>
                <a:lnTo>
                  <a:pt x="79" y="0"/>
                </a:lnTo>
                <a:cubicBezTo>
                  <a:pt x="122" y="0"/>
                  <a:pt x="157" y="36"/>
                  <a:pt x="157" y="79"/>
                </a:cubicBezTo>
              </a:path>
            </a:pathLst>
          </a:custGeom>
          <a:solidFill>
            <a:schemeClr val="accent4">
              <a:lumMod val="60000"/>
              <a:lumOff val="40000"/>
            </a:schemeClr>
          </a:solidFill>
          <a:ln>
            <a:noFill/>
          </a:ln>
          <a:effectLst/>
        </p:spPr>
        <p:txBody>
          <a:bodyPr wrap="none" anchor="ctr"/>
          <a:lstStyle/>
          <a:p>
            <a:endParaRPr lang="en-US" sz="3265" dirty="0">
              <a:latin typeface="DM Sans" pitchFamily="2" charset="77"/>
            </a:endParaRPr>
          </a:p>
        </p:txBody>
      </p:sp>
      <p:sp>
        <p:nvSpPr>
          <p:cNvPr id="39" name="Freeform 586">
            <a:extLst>
              <a:ext uri="{FF2B5EF4-FFF2-40B4-BE49-F238E27FC236}">
                <a16:creationId xmlns:a16="http://schemas.microsoft.com/office/drawing/2014/main" id="{CF6F68BD-5601-5148-B28B-5489466F945E}"/>
              </a:ext>
            </a:extLst>
          </p:cNvPr>
          <p:cNvSpPr>
            <a:spLocks noChangeArrowheads="1"/>
          </p:cNvSpPr>
          <p:nvPr/>
        </p:nvSpPr>
        <p:spPr bwMode="auto">
          <a:xfrm>
            <a:off x="3420606" y="4442574"/>
            <a:ext cx="329617" cy="208758"/>
          </a:xfrm>
          <a:custGeom>
            <a:avLst/>
            <a:gdLst>
              <a:gd name="T0" fmla="*/ 337 w 529"/>
              <a:gd name="T1" fmla="*/ 287 h 337"/>
              <a:gd name="T2" fmla="*/ 337 w 529"/>
              <a:gd name="T3" fmla="*/ 287 h 337"/>
              <a:gd name="T4" fmla="*/ 312 w 529"/>
              <a:gd name="T5" fmla="*/ 312 h 337"/>
              <a:gd name="T6" fmla="*/ 49 w 529"/>
              <a:gd name="T7" fmla="*/ 312 h 337"/>
              <a:gd name="T8" fmla="*/ 49 w 529"/>
              <a:gd name="T9" fmla="*/ 312 h 337"/>
              <a:gd name="T10" fmla="*/ 25 w 529"/>
              <a:gd name="T11" fmla="*/ 287 h 337"/>
              <a:gd name="T12" fmla="*/ 25 w 529"/>
              <a:gd name="T13" fmla="*/ 48 h 337"/>
              <a:gd name="T14" fmla="*/ 25 w 529"/>
              <a:gd name="T15" fmla="*/ 48 h 337"/>
              <a:gd name="T16" fmla="*/ 49 w 529"/>
              <a:gd name="T17" fmla="*/ 24 h 337"/>
              <a:gd name="T18" fmla="*/ 312 w 529"/>
              <a:gd name="T19" fmla="*/ 24 h 337"/>
              <a:gd name="T20" fmla="*/ 312 w 529"/>
              <a:gd name="T21" fmla="*/ 24 h 337"/>
              <a:gd name="T22" fmla="*/ 337 w 529"/>
              <a:gd name="T23" fmla="*/ 48 h 337"/>
              <a:gd name="T24" fmla="*/ 337 w 529"/>
              <a:gd name="T25" fmla="*/ 287 h 337"/>
              <a:gd name="T26" fmla="*/ 312 w 529"/>
              <a:gd name="T27" fmla="*/ 0 h 337"/>
              <a:gd name="T28" fmla="*/ 49 w 529"/>
              <a:gd name="T29" fmla="*/ 0 h 337"/>
              <a:gd name="T30" fmla="*/ 49 w 529"/>
              <a:gd name="T31" fmla="*/ 0 h 337"/>
              <a:gd name="T32" fmla="*/ 0 w 529"/>
              <a:gd name="T33" fmla="*/ 48 h 337"/>
              <a:gd name="T34" fmla="*/ 0 w 529"/>
              <a:gd name="T35" fmla="*/ 287 h 337"/>
              <a:gd name="T36" fmla="*/ 0 w 529"/>
              <a:gd name="T37" fmla="*/ 287 h 337"/>
              <a:gd name="T38" fmla="*/ 49 w 529"/>
              <a:gd name="T39" fmla="*/ 336 h 337"/>
              <a:gd name="T40" fmla="*/ 312 w 529"/>
              <a:gd name="T41" fmla="*/ 336 h 337"/>
              <a:gd name="T42" fmla="*/ 312 w 529"/>
              <a:gd name="T43" fmla="*/ 336 h 337"/>
              <a:gd name="T44" fmla="*/ 361 w 529"/>
              <a:gd name="T45" fmla="*/ 287 h 337"/>
              <a:gd name="T46" fmla="*/ 361 w 529"/>
              <a:gd name="T47" fmla="*/ 48 h 337"/>
              <a:gd name="T48" fmla="*/ 361 w 529"/>
              <a:gd name="T49" fmla="*/ 48 h 337"/>
              <a:gd name="T50" fmla="*/ 312 w 529"/>
              <a:gd name="T51" fmla="*/ 0 h 337"/>
              <a:gd name="T52" fmla="*/ 504 w 529"/>
              <a:gd name="T53" fmla="*/ 258 h 337"/>
              <a:gd name="T54" fmla="*/ 408 w 529"/>
              <a:gd name="T55" fmla="*/ 219 h 337"/>
              <a:gd name="T56" fmla="*/ 408 w 529"/>
              <a:gd name="T57" fmla="*/ 115 h 337"/>
              <a:gd name="T58" fmla="*/ 504 w 529"/>
              <a:gd name="T59" fmla="*/ 78 h 337"/>
              <a:gd name="T60" fmla="*/ 504 w 529"/>
              <a:gd name="T61" fmla="*/ 258 h 337"/>
              <a:gd name="T62" fmla="*/ 516 w 529"/>
              <a:gd name="T63" fmla="*/ 48 h 337"/>
              <a:gd name="T64" fmla="*/ 516 w 529"/>
              <a:gd name="T65" fmla="*/ 48 h 337"/>
              <a:gd name="T66" fmla="*/ 511 w 529"/>
              <a:gd name="T67" fmla="*/ 49 h 337"/>
              <a:gd name="T68" fmla="*/ 511 w 529"/>
              <a:gd name="T69" fmla="*/ 49 h 337"/>
              <a:gd name="T70" fmla="*/ 392 w 529"/>
              <a:gd name="T71" fmla="*/ 97 h 337"/>
              <a:gd name="T72" fmla="*/ 392 w 529"/>
              <a:gd name="T73" fmla="*/ 97 h 337"/>
              <a:gd name="T74" fmla="*/ 392 w 529"/>
              <a:gd name="T75" fmla="*/ 97 h 337"/>
              <a:gd name="T76" fmla="*/ 391 w 529"/>
              <a:gd name="T77" fmla="*/ 97 h 337"/>
              <a:gd name="T78" fmla="*/ 391 w 529"/>
              <a:gd name="T79" fmla="*/ 97 h 337"/>
              <a:gd name="T80" fmla="*/ 391 w 529"/>
              <a:gd name="T81" fmla="*/ 97 h 337"/>
              <a:gd name="T82" fmla="*/ 384 w 529"/>
              <a:gd name="T83" fmla="*/ 108 h 337"/>
              <a:gd name="T84" fmla="*/ 384 w 529"/>
              <a:gd name="T85" fmla="*/ 228 h 337"/>
              <a:gd name="T86" fmla="*/ 384 w 529"/>
              <a:gd name="T87" fmla="*/ 228 h 337"/>
              <a:gd name="T88" fmla="*/ 391 w 529"/>
              <a:gd name="T89" fmla="*/ 239 h 337"/>
              <a:gd name="T90" fmla="*/ 391 w 529"/>
              <a:gd name="T91" fmla="*/ 239 h 337"/>
              <a:gd name="T92" fmla="*/ 392 w 529"/>
              <a:gd name="T93" fmla="*/ 239 h 337"/>
              <a:gd name="T94" fmla="*/ 392 w 529"/>
              <a:gd name="T95" fmla="*/ 239 h 337"/>
              <a:gd name="T96" fmla="*/ 392 w 529"/>
              <a:gd name="T97" fmla="*/ 239 h 337"/>
              <a:gd name="T98" fmla="*/ 511 w 529"/>
              <a:gd name="T99" fmla="*/ 286 h 337"/>
              <a:gd name="T100" fmla="*/ 511 w 529"/>
              <a:gd name="T101" fmla="*/ 286 h 337"/>
              <a:gd name="T102" fmla="*/ 511 w 529"/>
              <a:gd name="T103" fmla="*/ 286 h 337"/>
              <a:gd name="T104" fmla="*/ 516 w 529"/>
              <a:gd name="T105" fmla="*/ 287 h 337"/>
              <a:gd name="T106" fmla="*/ 516 w 529"/>
              <a:gd name="T107" fmla="*/ 287 h 337"/>
              <a:gd name="T108" fmla="*/ 528 w 529"/>
              <a:gd name="T109" fmla="*/ 276 h 337"/>
              <a:gd name="T110" fmla="*/ 528 w 529"/>
              <a:gd name="T111" fmla="*/ 60 h 337"/>
              <a:gd name="T112" fmla="*/ 528 w 529"/>
              <a:gd name="T113" fmla="*/ 60 h 337"/>
              <a:gd name="T114" fmla="*/ 516 w 529"/>
              <a:gd name="T115"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37">
                <a:moveTo>
                  <a:pt x="337" y="287"/>
                </a:moveTo>
                <a:lnTo>
                  <a:pt x="337" y="287"/>
                </a:lnTo>
                <a:cubicBezTo>
                  <a:pt x="337" y="301"/>
                  <a:pt x="326" y="312"/>
                  <a:pt x="312" y="312"/>
                </a:cubicBezTo>
                <a:lnTo>
                  <a:pt x="49" y="312"/>
                </a:lnTo>
                <a:lnTo>
                  <a:pt x="49" y="312"/>
                </a:lnTo>
                <a:cubicBezTo>
                  <a:pt x="35" y="312"/>
                  <a:pt x="25" y="301"/>
                  <a:pt x="25" y="287"/>
                </a:cubicBezTo>
                <a:lnTo>
                  <a:pt x="25" y="48"/>
                </a:lnTo>
                <a:lnTo>
                  <a:pt x="25" y="48"/>
                </a:lnTo>
                <a:cubicBezTo>
                  <a:pt x="25" y="35"/>
                  <a:pt x="35" y="24"/>
                  <a:pt x="49" y="24"/>
                </a:cubicBezTo>
                <a:lnTo>
                  <a:pt x="312" y="24"/>
                </a:lnTo>
                <a:lnTo>
                  <a:pt x="312" y="24"/>
                </a:lnTo>
                <a:cubicBezTo>
                  <a:pt x="326" y="24"/>
                  <a:pt x="337" y="35"/>
                  <a:pt x="337" y="48"/>
                </a:cubicBezTo>
                <a:lnTo>
                  <a:pt x="337" y="287"/>
                </a:lnTo>
                <a:close/>
                <a:moveTo>
                  <a:pt x="312" y="0"/>
                </a:moveTo>
                <a:lnTo>
                  <a:pt x="49" y="0"/>
                </a:lnTo>
                <a:lnTo>
                  <a:pt x="49" y="0"/>
                </a:lnTo>
                <a:cubicBezTo>
                  <a:pt x="22" y="0"/>
                  <a:pt x="0" y="21"/>
                  <a:pt x="0" y="48"/>
                </a:cubicBezTo>
                <a:lnTo>
                  <a:pt x="0" y="287"/>
                </a:lnTo>
                <a:lnTo>
                  <a:pt x="0" y="287"/>
                </a:lnTo>
                <a:cubicBezTo>
                  <a:pt x="0" y="314"/>
                  <a:pt x="22" y="336"/>
                  <a:pt x="49" y="336"/>
                </a:cubicBezTo>
                <a:lnTo>
                  <a:pt x="312" y="336"/>
                </a:lnTo>
                <a:lnTo>
                  <a:pt x="312" y="336"/>
                </a:lnTo>
                <a:cubicBezTo>
                  <a:pt x="339" y="336"/>
                  <a:pt x="361" y="314"/>
                  <a:pt x="361" y="287"/>
                </a:cubicBezTo>
                <a:lnTo>
                  <a:pt x="361" y="48"/>
                </a:lnTo>
                <a:lnTo>
                  <a:pt x="361" y="48"/>
                </a:lnTo>
                <a:cubicBezTo>
                  <a:pt x="361" y="21"/>
                  <a:pt x="339" y="0"/>
                  <a:pt x="312" y="0"/>
                </a:cubicBezTo>
                <a:close/>
                <a:moveTo>
                  <a:pt x="504" y="258"/>
                </a:moveTo>
                <a:lnTo>
                  <a:pt x="408" y="219"/>
                </a:lnTo>
                <a:lnTo>
                  <a:pt x="408" y="115"/>
                </a:lnTo>
                <a:lnTo>
                  <a:pt x="504" y="78"/>
                </a:lnTo>
                <a:lnTo>
                  <a:pt x="504" y="258"/>
                </a:lnTo>
                <a:close/>
                <a:moveTo>
                  <a:pt x="516" y="48"/>
                </a:moveTo>
                <a:lnTo>
                  <a:pt x="516" y="48"/>
                </a:lnTo>
                <a:cubicBezTo>
                  <a:pt x="515" y="48"/>
                  <a:pt x="513" y="48"/>
                  <a:pt x="511" y="49"/>
                </a:cubicBezTo>
                <a:lnTo>
                  <a:pt x="511" y="49"/>
                </a:lnTo>
                <a:lnTo>
                  <a:pt x="392" y="97"/>
                </a:lnTo>
                <a:lnTo>
                  <a:pt x="392" y="97"/>
                </a:lnTo>
                <a:lnTo>
                  <a:pt x="392" y="97"/>
                </a:lnTo>
                <a:lnTo>
                  <a:pt x="391" y="97"/>
                </a:lnTo>
                <a:lnTo>
                  <a:pt x="391" y="97"/>
                </a:lnTo>
                <a:lnTo>
                  <a:pt x="391" y="97"/>
                </a:lnTo>
                <a:cubicBezTo>
                  <a:pt x="387" y="99"/>
                  <a:pt x="384" y="103"/>
                  <a:pt x="384" y="108"/>
                </a:cubicBezTo>
                <a:lnTo>
                  <a:pt x="384" y="228"/>
                </a:lnTo>
                <a:lnTo>
                  <a:pt x="384" y="228"/>
                </a:lnTo>
                <a:cubicBezTo>
                  <a:pt x="384" y="232"/>
                  <a:pt x="387" y="236"/>
                  <a:pt x="391" y="239"/>
                </a:cubicBezTo>
                <a:lnTo>
                  <a:pt x="391" y="239"/>
                </a:lnTo>
                <a:lnTo>
                  <a:pt x="392" y="239"/>
                </a:lnTo>
                <a:lnTo>
                  <a:pt x="392" y="239"/>
                </a:lnTo>
                <a:lnTo>
                  <a:pt x="392" y="239"/>
                </a:lnTo>
                <a:lnTo>
                  <a:pt x="511" y="286"/>
                </a:lnTo>
                <a:lnTo>
                  <a:pt x="511" y="286"/>
                </a:lnTo>
                <a:lnTo>
                  <a:pt x="511" y="286"/>
                </a:lnTo>
                <a:cubicBezTo>
                  <a:pt x="513" y="287"/>
                  <a:pt x="515" y="287"/>
                  <a:pt x="516" y="287"/>
                </a:cubicBezTo>
                <a:lnTo>
                  <a:pt x="516" y="287"/>
                </a:lnTo>
                <a:cubicBezTo>
                  <a:pt x="523" y="287"/>
                  <a:pt x="528" y="282"/>
                  <a:pt x="528" y="276"/>
                </a:cubicBezTo>
                <a:lnTo>
                  <a:pt x="528" y="60"/>
                </a:lnTo>
                <a:lnTo>
                  <a:pt x="528" y="60"/>
                </a:lnTo>
                <a:cubicBezTo>
                  <a:pt x="528" y="53"/>
                  <a:pt x="523" y="48"/>
                  <a:pt x="516" y="48"/>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40" name="Freeform 587">
            <a:extLst>
              <a:ext uri="{FF2B5EF4-FFF2-40B4-BE49-F238E27FC236}">
                <a16:creationId xmlns:a16="http://schemas.microsoft.com/office/drawing/2014/main" id="{711A31F5-C1B7-534C-BDE3-4C5DD785BA4A}"/>
              </a:ext>
            </a:extLst>
          </p:cNvPr>
          <p:cNvSpPr>
            <a:spLocks noChangeArrowheads="1"/>
          </p:cNvSpPr>
          <p:nvPr/>
        </p:nvSpPr>
        <p:spPr bwMode="auto">
          <a:xfrm>
            <a:off x="3420606" y="3060928"/>
            <a:ext cx="329617" cy="329617"/>
          </a:xfrm>
          <a:custGeom>
            <a:avLst/>
            <a:gdLst>
              <a:gd name="T0" fmla="*/ 300 w 529"/>
              <a:gd name="T1" fmla="*/ 335 h 529"/>
              <a:gd name="T2" fmla="*/ 312 w 529"/>
              <a:gd name="T3" fmla="*/ 288 h 529"/>
              <a:gd name="T4" fmla="*/ 300 w 529"/>
              <a:gd name="T5" fmla="*/ 335 h 529"/>
              <a:gd name="T6" fmla="*/ 252 w 529"/>
              <a:gd name="T7" fmla="*/ 377 h 529"/>
              <a:gd name="T8" fmla="*/ 277 w 529"/>
              <a:gd name="T9" fmla="*/ 214 h 529"/>
              <a:gd name="T10" fmla="*/ 252 w 529"/>
              <a:gd name="T11" fmla="*/ 200 h 529"/>
              <a:gd name="T12" fmla="*/ 168 w 529"/>
              <a:gd name="T13" fmla="*/ 205 h 529"/>
              <a:gd name="T14" fmla="*/ 168 w 529"/>
              <a:gd name="T15" fmla="*/ 372 h 529"/>
              <a:gd name="T16" fmla="*/ 216 w 529"/>
              <a:gd name="T17" fmla="*/ 384 h 529"/>
              <a:gd name="T18" fmla="*/ 229 w 529"/>
              <a:gd name="T19" fmla="*/ 193 h 529"/>
              <a:gd name="T20" fmla="*/ 216 w 529"/>
              <a:gd name="T21" fmla="*/ 192 h 529"/>
              <a:gd name="T22" fmla="*/ 168 w 529"/>
              <a:gd name="T23" fmla="*/ 205 h 529"/>
              <a:gd name="T24" fmla="*/ 408 w 529"/>
              <a:gd name="T25" fmla="*/ 288 h 529"/>
              <a:gd name="T26" fmla="*/ 383 w 529"/>
              <a:gd name="T27" fmla="*/ 384 h 529"/>
              <a:gd name="T28" fmla="*/ 432 w 529"/>
              <a:gd name="T29" fmla="*/ 384 h 529"/>
              <a:gd name="T30" fmla="*/ 457 w 529"/>
              <a:gd name="T31" fmla="*/ 0 h 529"/>
              <a:gd name="T32" fmla="*/ 432 w 529"/>
              <a:gd name="T33" fmla="*/ 384 h 529"/>
              <a:gd name="T34" fmla="*/ 145 w 529"/>
              <a:gd name="T35" fmla="*/ 225 h 529"/>
              <a:gd name="T36" fmla="*/ 121 w 529"/>
              <a:gd name="T37" fmla="*/ 288 h 529"/>
              <a:gd name="T38" fmla="*/ 145 w 529"/>
              <a:gd name="T39" fmla="*/ 351 h 529"/>
              <a:gd name="T40" fmla="*/ 216 w 529"/>
              <a:gd name="T41" fmla="*/ 432 h 529"/>
              <a:gd name="T42" fmla="*/ 73 w 529"/>
              <a:gd name="T43" fmla="*/ 288 h 529"/>
              <a:gd name="T44" fmla="*/ 216 w 529"/>
              <a:gd name="T45" fmla="*/ 144 h 529"/>
              <a:gd name="T46" fmla="*/ 361 w 529"/>
              <a:gd name="T47" fmla="*/ 288 h 529"/>
              <a:gd name="T48" fmla="*/ 343 w 529"/>
              <a:gd name="T49" fmla="*/ 398 h 529"/>
              <a:gd name="T50" fmla="*/ 384 w 529"/>
              <a:gd name="T51" fmla="*/ 288 h 529"/>
              <a:gd name="T52" fmla="*/ 216 w 529"/>
              <a:gd name="T53" fmla="*/ 120 h 529"/>
              <a:gd name="T54" fmla="*/ 49 w 529"/>
              <a:gd name="T55" fmla="*/ 288 h 529"/>
              <a:gd name="T56" fmla="*/ 216 w 529"/>
              <a:gd name="T57" fmla="*/ 456 h 529"/>
              <a:gd name="T58" fmla="*/ 326 w 529"/>
              <a:gd name="T59" fmla="*/ 415 h 529"/>
              <a:gd name="T60" fmla="*/ 436 w 529"/>
              <a:gd name="T61" fmla="*/ 524 h 529"/>
              <a:gd name="T62" fmla="*/ 444 w 529"/>
              <a:gd name="T63" fmla="*/ 528 h 529"/>
              <a:gd name="T64" fmla="*/ 457 w 529"/>
              <a:gd name="T65" fmla="*/ 516 h 529"/>
              <a:gd name="T66" fmla="*/ 343 w 529"/>
              <a:gd name="T67" fmla="*/ 398 h 529"/>
              <a:gd name="T68" fmla="*/ 252 w 529"/>
              <a:gd name="T69" fmla="*/ 0 h 529"/>
              <a:gd name="T70" fmla="*/ 252 w 529"/>
              <a:gd name="T71" fmla="*/ 100 h 529"/>
              <a:gd name="T72" fmla="*/ 277 w 529"/>
              <a:gd name="T73" fmla="*/ 0 h 529"/>
              <a:gd name="T74" fmla="*/ 300 w 529"/>
              <a:gd name="T75" fmla="*/ 0 h 529"/>
              <a:gd name="T76" fmla="*/ 300 w 529"/>
              <a:gd name="T77" fmla="*/ 116 h 529"/>
              <a:gd name="T78" fmla="*/ 324 w 529"/>
              <a:gd name="T79" fmla="*/ 0 h 529"/>
              <a:gd name="T80" fmla="*/ 51 w 529"/>
              <a:gd name="T81" fmla="*/ 384 h 529"/>
              <a:gd name="T82" fmla="*/ 49 w 529"/>
              <a:gd name="T83" fmla="*/ 381 h 529"/>
              <a:gd name="T84" fmla="*/ 408 w 529"/>
              <a:gd name="T85" fmla="*/ 0 h 529"/>
              <a:gd name="T86" fmla="*/ 348 w 529"/>
              <a:gd name="T87" fmla="*/ 149 h 529"/>
              <a:gd name="T88" fmla="*/ 408 w 529"/>
              <a:gd name="T89" fmla="*/ 288 h 529"/>
              <a:gd name="T90" fmla="*/ 504 w 529"/>
              <a:gd name="T91" fmla="*/ 0 h 529"/>
              <a:gd name="T92" fmla="*/ 480 w 529"/>
              <a:gd name="T93" fmla="*/ 384 h 529"/>
              <a:gd name="T94" fmla="*/ 504 w 529"/>
              <a:gd name="T95" fmla="*/ 384 h 529"/>
              <a:gd name="T96" fmla="*/ 528 w 529"/>
              <a:gd name="T97" fmla="*/ 24 h 529"/>
              <a:gd name="T98" fmla="*/ 504 w 529"/>
              <a:gd name="T99" fmla="*/ 0 h 529"/>
              <a:gd name="T100" fmla="*/ 96 w 529"/>
              <a:gd name="T101" fmla="*/ 0 h 529"/>
              <a:gd name="T102" fmla="*/ 49 w 529"/>
              <a:gd name="T103" fmla="*/ 195 h 529"/>
              <a:gd name="T104" fmla="*/ 96 w 529"/>
              <a:gd name="T105" fmla="*/ 138 h 529"/>
              <a:gd name="T106" fmla="*/ 0 w 529"/>
              <a:gd name="T107" fmla="*/ 361 h 529"/>
              <a:gd name="T108" fmla="*/ 25 w 529"/>
              <a:gd name="T109" fmla="*/ 384 h 529"/>
              <a:gd name="T110" fmla="*/ 25 w 529"/>
              <a:gd name="T111" fmla="*/ 0 h 529"/>
              <a:gd name="T112" fmla="*/ 229 w 529"/>
              <a:gd name="T113" fmla="*/ 97 h 529"/>
              <a:gd name="T114" fmla="*/ 168 w 529"/>
              <a:gd name="T115" fmla="*/ 0 h 529"/>
              <a:gd name="T116" fmla="*/ 168 w 529"/>
              <a:gd name="T117" fmla="*/ 102 h 529"/>
              <a:gd name="T118" fmla="*/ 216 w 529"/>
              <a:gd name="T119" fmla="*/ 96 h 529"/>
              <a:gd name="T120" fmla="*/ 145 w 529"/>
              <a:gd name="T121" fmla="*/ 0 h 529"/>
              <a:gd name="T122" fmla="*/ 121 w 529"/>
              <a:gd name="T123" fmla="*/ 122 h 529"/>
              <a:gd name="T124" fmla="*/ 145 w 529"/>
              <a:gd name="T125" fmla="*/ 11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9" h="529">
                <a:moveTo>
                  <a:pt x="300" y="335"/>
                </a:moveTo>
                <a:lnTo>
                  <a:pt x="300" y="335"/>
                </a:lnTo>
                <a:cubicBezTo>
                  <a:pt x="308" y="321"/>
                  <a:pt x="312" y="305"/>
                  <a:pt x="312" y="288"/>
                </a:cubicBezTo>
                <a:lnTo>
                  <a:pt x="312" y="288"/>
                </a:lnTo>
                <a:cubicBezTo>
                  <a:pt x="312" y="271"/>
                  <a:pt x="308" y="256"/>
                  <a:pt x="300" y="242"/>
                </a:cubicBezTo>
                <a:lnTo>
                  <a:pt x="300" y="335"/>
                </a:lnTo>
                <a:close/>
                <a:moveTo>
                  <a:pt x="252" y="377"/>
                </a:moveTo>
                <a:lnTo>
                  <a:pt x="252" y="377"/>
                </a:lnTo>
                <a:cubicBezTo>
                  <a:pt x="261" y="374"/>
                  <a:pt x="269" y="369"/>
                  <a:pt x="277" y="363"/>
                </a:cubicBezTo>
                <a:lnTo>
                  <a:pt x="277" y="214"/>
                </a:lnTo>
                <a:lnTo>
                  <a:pt x="277" y="214"/>
                </a:lnTo>
                <a:cubicBezTo>
                  <a:pt x="269" y="207"/>
                  <a:pt x="261" y="203"/>
                  <a:pt x="252" y="200"/>
                </a:cubicBezTo>
                <a:lnTo>
                  <a:pt x="252" y="377"/>
                </a:lnTo>
                <a:close/>
                <a:moveTo>
                  <a:pt x="168" y="205"/>
                </a:moveTo>
                <a:lnTo>
                  <a:pt x="168" y="372"/>
                </a:lnTo>
                <a:lnTo>
                  <a:pt x="168" y="372"/>
                </a:lnTo>
                <a:cubicBezTo>
                  <a:pt x="183" y="379"/>
                  <a:pt x="199" y="384"/>
                  <a:pt x="216" y="384"/>
                </a:cubicBezTo>
                <a:lnTo>
                  <a:pt x="216" y="384"/>
                </a:lnTo>
                <a:cubicBezTo>
                  <a:pt x="220" y="384"/>
                  <a:pt x="225" y="384"/>
                  <a:pt x="229" y="383"/>
                </a:cubicBezTo>
                <a:lnTo>
                  <a:pt x="229" y="193"/>
                </a:lnTo>
                <a:lnTo>
                  <a:pt x="229" y="193"/>
                </a:lnTo>
                <a:cubicBezTo>
                  <a:pt x="225" y="193"/>
                  <a:pt x="220" y="192"/>
                  <a:pt x="216" y="192"/>
                </a:cubicBezTo>
                <a:lnTo>
                  <a:pt x="216" y="192"/>
                </a:lnTo>
                <a:cubicBezTo>
                  <a:pt x="199" y="192"/>
                  <a:pt x="183" y="197"/>
                  <a:pt x="168" y="205"/>
                </a:cubicBezTo>
                <a:close/>
                <a:moveTo>
                  <a:pt x="408" y="384"/>
                </a:moveTo>
                <a:lnTo>
                  <a:pt x="408" y="288"/>
                </a:lnTo>
                <a:lnTo>
                  <a:pt x="408" y="288"/>
                </a:lnTo>
                <a:cubicBezTo>
                  <a:pt x="408" y="323"/>
                  <a:pt x="399" y="356"/>
                  <a:pt x="383" y="384"/>
                </a:cubicBezTo>
                <a:lnTo>
                  <a:pt x="408" y="384"/>
                </a:lnTo>
                <a:close/>
                <a:moveTo>
                  <a:pt x="432" y="384"/>
                </a:moveTo>
                <a:lnTo>
                  <a:pt x="457" y="384"/>
                </a:lnTo>
                <a:lnTo>
                  <a:pt x="457" y="0"/>
                </a:lnTo>
                <a:lnTo>
                  <a:pt x="432" y="0"/>
                </a:lnTo>
                <a:lnTo>
                  <a:pt x="432" y="384"/>
                </a:lnTo>
                <a:close/>
                <a:moveTo>
                  <a:pt x="145" y="351"/>
                </a:moveTo>
                <a:lnTo>
                  <a:pt x="145" y="225"/>
                </a:lnTo>
                <a:lnTo>
                  <a:pt x="145" y="225"/>
                </a:lnTo>
                <a:cubicBezTo>
                  <a:pt x="129" y="242"/>
                  <a:pt x="121" y="264"/>
                  <a:pt x="121" y="288"/>
                </a:cubicBezTo>
                <a:lnTo>
                  <a:pt x="121" y="288"/>
                </a:lnTo>
                <a:cubicBezTo>
                  <a:pt x="121" y="313"/>
                  <a:pt x="129" y="335"/>
                  <a:pt x="145" y="351"/>
                </a:cubicBezTo>
                <a:close/>
                <a:moveTo>
                  <a:pt x="216" y="432"/>
                </a:moveTo>
                <a:lnTo>
                  <a:pt x="216" y="432"/>
                </a:lnTo>
                <a:cubicBezTo>
                  <a:pt x="137" y="432"/>
                  <a:pt x="73" y="368"/>
                  <a:pt x="73" y="288"/>
                </a:cubicBezTo>
                <a:lnTo>
                  <a:pt x="73" y="288"/>
                </a:lnTo>
                <a:cubicBezTo>
                  <a:pt x="73" y="209"/>
                  <a:pt x="137" y="144"/>
                  <a:pt x="216" y="144"/>
                </a:cubicBezTo>
                <a:lnTo>
                  <a:pt x="216" y="144"/>
                </a:lnTo>
                <a:cubicBezTo>
                  <a:pt x="296" y="144"/>
                  <a:pt x="361" y="209"/>
                  <a:pt x="361" y="288"/>
                </a:cubicBezTo>
                <a:lnTo>
                  <a:pt x="361" y="288"/>
                </a:lnTo>
                <a:cubicBezTo>
                  <a:pt x="361" y="368"/>
                  <a:pt x="296" y="432"/>
                  <a:pt x="216" y="432"/>
                </a:cubicBezTo>
                <a:close/>
                <a:moveTo>
                  <a:pt x="343" y="398"/>
                </a:moveTo>
                <a:lnTo>
                  <a:pt x="343" y="398"/>
                </a:lnTo>
                <a:cubicBezTo>
                  <a:pt x="369" y="368"/>
                  <a:pt x="384" y="331"/>
                  <a:pt x="384" y="288"/>
                </a:cubicBezTo>
                <a:lnTo>
                  <a:pt x="384" y="288"/>
                </a:lnTo>
                <a:cubicBezTo>
                  <a:pt x="384" y="195"/>
                  <a:pt x="309" y="120"/>
                  <a:pt x="216" y="120"/>
                </a:cubicBezTo>
                <a:lnTo>
                  <a:pt x="216" y="120"/>
                </a:lnTo>
                <a:cubicBezTo>
                  <a:pt x="124" y="120"/>
                  <a:pt x="49" y="195"/>
                  <a:pt x="49" y="288"/>
                </a:cubicBezTo>
                <a:lnTo>
                  <a:pt x="49" y="288"/>
                </a:lnTo>
                <a:cubicBezTo>
                  <a:pt x="49" y="381"/>
                  <a:pt x="124" y="456"/>
                  <a:pt x="216" y="456"/>
                </a:cubicBezTo>
                <a:lnTo>
                  <a:pt x="216" y="456"/>
                </a:lnTo>
                <a:cubicBezTo>
                  <a:pt x="258" y="456"/>
                  <a:pt x="297" y="441"/>
                  <a:pt x="326" y="415"/>
                </a:cubicBezTo>
                <a:lnTo>
                  <a:pt x="436" y="524"/>
                </a:lnTo>
                <a:lnTo>
                  <a:pt x="436" y="524"/>
                </a:lnTo>
                <a:cubicBezTo>
                  <a:pt x="438" y="527"/>
                  <a:pt x="441" y="528"/>
                  <a:pt x="444" y="528"/>
                </a:cubicBezTo>
                <a:lnTo>
                  <a:pt x="444" y="528"/>
                </a:lnTo>
                <a:cubicBezTo>
                  <a:pt x="451" y="528"/>
                  <a:pt x="457" y="522"/>
                  <a:pt x="457" y="516"/>
                </a:cubicBezTo>
                <a:lnTo>
                  <a:pt x="457" y="516"/>
                </a:lnTo>
                <a:cubicBezTo>
                  <a:pt x="457" y="513"/>
                  <a:pt x="455" y="510"/>
                  <a:pt x="453" y="508"/>
                </a:cubicBezTo>
                <a:lnTo>
                  <a:pt x="343" y="398"/>
                </a:lnTo>
                <a:close/>
                <a:moveTo>
                  <a:pt x="277" y="0"/>
                </a:moveTo>
                <a:lnTo>
                  <a:pt x="252" y="0"/>
                </a:lnTo>
                <a:lnTo>
                  <a:pt x="252" y="100"/>
                </a:lnTo>
                <a:lnTo>
                  <a:pt x="252" y="100"/>
                </a:lnTo>
                <a:cubicBezTo>
                  <a:pt x="261" y="101"/>
                  <a:pt x="269" y="104"/>
                  <a:pt x="277" y="106"/>
                </a:cubicBezTo>
                <a:lnTo>
                  <a:pt x="277" y="0"/>
                </a:lnTo>
                <a:close/>
                <a:moveTo>
                  <a:pt x="324" y="0"/>
                </a:moveTo>
                <a:lnTo>
                  <a:pt x="300" y="0"/>
                </a:lnTo>
                <a:lnTo>
                  <a:pt x="300" y="116"/>
                </a:lnTo>
                <a:lnTo>
                  <a:pt x="300" y="116"/>
                </a:lnTo>
                <a:cubicBezTo>
                  <a:pt x="309" y="120"/>
                  <a:pt x="317" y="124"/>
                  <a:pt x="324" y="130"/>
                </a:cubicBezTo>
                <a:lnTo>
                  <a:pt x="324" y="0"/>
                </a:lnTo>
                <a:close/>
                <a:moveTo>
                  <a:pt x="49" y="384"/>
                </a:moveTo>
                <a:lnTo>
                  <a:pt x="51" y="384"/>
                </a:lnTo>
                <a:lnTo>
                  <a:pt x="51" y="384"/>
                </a:lnTo>
                <a:cubicBezTo>
                  <a:pt x="50" y="383"/>
                  <a:pt x="49" y="382"/>
                  <a:pt x="49" y="381"/>
                </a:cubicBezTo>
                <a:lnTo>
                  <a:pt x="49" y="384"/>
                </a:lnTo>
                <a:close/>
                <a:moveTo>
                  <a:pt x="408" y="0"/>
                </a:moveTo>
                <a:lnTo>
                  <a:pt x="348" y="0"/>
                </a:lnTo>
                <a:lnTo>
                  <a:pt x="348" y="149"/>
                </a:lnTo>
                <a:lnTo>
                  <a:pt x="348" y="149"/>
                </a:lnTo>
                <a:cubicBezTo>
                  <a:pt x="385" y="184"/>
                  <a:pt x="408" y="233"/>
                  <a:pt x="408" y="288"/>
                </a:cubicBezTo>
                <a:lnTo>
                  <a:pt x="408" y="0"/>
                </a:lnTo>
                <a:close/>
                <a:moveTo>
                  <a:pt x="504" y="0"/>
                </a:moveTo>
                <a:lnTo>
                  <a:pt x="480" y="0"/>
                </a:lnTo>
                <a:lnTo>
                  <a:pt x="480" y="384"/>
                </a:lnTo>
                <a:lnTo>
                  <a:pt x="504" y="384"/>
                </a:lnTo>
                <a:lnTo>
                  <a:pt x="504" y="384"/>
                </a:lnTo>
                <a:cubicBezTo>
                  <a:pt x="518" y="384"/>
                  <a:pt x="528" y="373"/>
                  <a:pt x="528" y="361"/>
                </a:cubicBezTo>
                <a:lnTo>
                  <a:pt x="528" y="24"/>
                </a:lnTo>
                <a:lnTo>
                  <a:pt x="528" y="24"/>
                </a:lnTo>
                <a:cubicBezTo>
                  <a:pt x="528" y="11"/>
                  <a:pt x="518" y="0"/>
                  <a:pt x="504" y="0"/>
                </a:cubicBezTo>
                <a:close/>
                <a:moveTo>
                  <a:pt x="96" y="138"/>
                </a:moveTo>
                <a:lnTo>
                  <a:pt x="96" y="0"/>
                </a:lnTo>
                <a:lnTo>
                  <a:pt x="49" y="0"/>
                </a:lnTo>
                <a:lnTo>
                  <a:pt x="49" y="195"/>
                </a:lnTo>
                <a:lnTo>
                  <a:pt x="49" y="195"/>
                </a:lnTo>
                <a:cubicBezTo>
                  <a:pt x="61" y="173"/>
                  <a:pt x="77" y="154"/>
                  <a:pt x="96" y="138"/>
                </a:cubicBezTo>
                <a:close/>
                <a:moveTo>
                  <a:pt x="0" y="24"/>
                </a:moveTo>
                <a:lnTo>
                  <a:pt x="0" y="361"/>
                </a:lnTo>
                <a:lnTo>
                  <a:pt x="0" y="361"/>
                </a:lnTo>
                <a:cubicBezTo>
                  <a:pt x="0" y="373"/>
                  <a:pt x="11" y="384"/>
                  <a:pt x="25" y="384"/>
                </a:cubicBezTo>
                <a:lnTo>
                  <a:pt x="25" y="0"/>
                </a:lnTo>
                <a:lnTo>
                  <a:pt x="25" y="0"/>
                </a:lnTo>
                <a:cubicBezTo>
                  <a:pt x="11" y="0"/>
                  <a:pt x="0" y="11"/>
                  <a:pt x="0" y="24"/>
                </a:cubicBezTo>
                <a:close/>
                <a:moveTo>
                  <a:pt x="229" y="97"/>
                </a:moveTo>
                <a:lnTo>
                  <a:pt x="229" y="0"/>
                </a:lnTo>
                <a:lnTo>
                  <a:pt x="168" y="0"/>
                </a:lnTo>
                <a:lnTo>
                  <a:pt x="168" y="102"/>
                </a:lnTo>
                <a:lnTo>
                  <a:pt x="168" y="102"/>
                </a:lnTo>
                <a:cubicBezTo>
                  <a:pt x="184" y="99"/>
                  <a:pt x="200" y="96"/>
                  <a:pt x="216" y="96"/>
                </a:cubicBezTo>
                <a:lnTo>
                  <a:pt x="216" y="96"/>
                </a:lnTo>
                <a:cubicBezTo>
                  <a:pt x="220" y="96"/>
                  <a:pt x="225" y="97"/>
                  <a:pt x="229" y="97"/>
                </a:cubicBezTo>
                <a:close/>
                <a:moveTo>
                  <a:pt x="145" y="0"/>
                </a:moveTo>
                <a:lnTo>
                  <a:pt x="121" y="0"/>
                </a:lnTo>
                <a:lnTo>
                  <a:pt x="121" y="122"/>
                </a:lnTo>
                <a:lnTo>
                  <a:pt x="121" y="122"/>
                </a:lnTo>
                <a:cubicBezTo>
                  <a:pt x="128" y="118"/>
                  <a:pt x="136" y="114"/>
                  <a:pt x="145" y="110"/>
                </a:cubicBezTo>
                <a:lnTo>
                  <a:pt x="145" y="0"/>
                </a:ln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41" name="Freeform 588">
            <a:extLst>
              <a:ext uri="{FF2B5EF4-FFF2-40B4-BE49-F238E27FC236}">
                <a16:creationId xmlns:a16="http://schemas.microsoft.com/office/drawing/2014/main" id="{FCDBB2B7-15EB-554C-839C-92B618FDD140}"/>
              </a:ext>
            </a:extLst>
          </p:cNvPr>
          <p:cNvSpPr>
            <a:spLocks noChangeArrowheads="1"/>
          </p:cNvSpPr>
          <p:nvPr/>
        </p:nvSpPr>
        <p:spPr bwMode="auto">
          <a:xfrm>
            <a:off x="2978370" y="1731473"/>
            <a:ext cx="329617" cy="329617"/>
          </a:xfrm>
          <a:custGeom>
            <a:avLst/>
            <a:gdLst>
              <a:gd name="T0" fmla="*/ 108 w 529"/>
              <a:gd name="T1" fmla="*/ 480 h 529"/>
              <a:gd name="T2" fmla="*/ 120 w 529"/>
              <a:gd name="T3" fmla="*/ 467 h 529"/>
              <a:gd name="T4" fmla="*/ 108 w 529"/>
              <a:gd name="T5" fmla="*/ 456 h 529"/>
              <a:gd name="T6" fmla="*/ 96 w 529"/>
              <a:gd name="T7" fmla="*/ 467 h 529"/>
              <a:gd name="T8" fmla="*/ 156 w 529"/>
              <a:gd name="T9" fmla="*/ 480 h 529"/>
              <a:gd name="T10" fmla="*/ 276 w 529"/>
              <a:gd name="T11" fmla="*/ 480 h 529"/>
              <a:gd name="T12" fmla="*/ 288 w 529"/>
              <a:gd name="T13" fmla="*/ 467 h 529"/>
              <a:gd name="T14" fmla="*/ 156 w 529"/>
              <a:gd name="T15" fmla="*/ 456 h 529"/>
              <a:gd name="T16" fmla="*/ 144 w 529"/>
              <a:gd name="T17" fmla="*/ 467 h 529"/>
              <a:gd name="T18" fmla="*/ 156 w 529"/>
              <a:gd name="T19" fmla="*/ 480 h 529"/>
              <a:gd name="T20" fmla="*/ 503 w 529"/>
              <a:gd name="T21" fmla="*/ 480 h 529"/>
              <a:gd name="T22" fmla="*/ 48 w 529"/>
              <a:gd name="T23" fmla="*/ 504 h 529"/>
              <a:gd name="T24" fmla="*/ 24 w 529"/>
              <a:gd name="T25" fmla="*/ 480 h 529"/>
              <a:gd name="T26" fmla="*/ 503 w 529"/>
              <a:gd name="T27" fmla="*/ 431 h 529"/>
              <a:gd name="T28" fmla="*/ 69 w 529"/>
              <a:gd name="T29" fmla="*/ 264 h 529"/>
              <a:gd name="T30" fmla="*/ 500 w 529"/>
              <a:gd name="T31" fmla="*/ 408 h 529"/>
              <a:gd name="T32" fmla="*/ 69 w 529"/>
              <a:gd name="T33" fmla="*/ 264 h 529"/>
              <a:gd name="T34" fmla="*/ 528 w 529"/>
              <a:gd name="T35" fmla="*/ 420 h 529"/>
              <a:gd name="T36" fmla="*/ 527 w 529"/>
              <a:gd name="T37" fmla="*/ 415 h 529"/>
              <a:gd name="T38" fmla="*/ 479 w 529"/>
              <a:gd name="T39" fmla="*/ 247 h 529"/>
              <a:gd name="T40" fmla="*/ 468 w 529"/>
              <a:gd name="T41" fmla="*/ 240 h 529"/>
              <a:gd name="T42" fmla="*/ 444 w 529"/>
              <a:gd name="T43" fmla="*/ 96 h 529"/>
              <a:gd name="T44" fmla="*/ 432 w 529"/>
              <a:gd name="T45" fmla="*/ 84 h 529"/>
              <a:gd name="T46" fmla="*/ 420 w 529"/>
              <a:gd name="T47" fmla="*/ 96 h 529"/>
              <a:gd name="T48" fmla="*/ 108 w 529"/>
              <a:gd name="T49" fmla="*/ 240 h 529"/>
              <a:gd name="T50" fmla="*/ 108 w 529"/>
              <a:gd name="T51" fmla="*/ 96 h 529"/>
              <a:gd name="T52" fmla="*/ 96 w 529"/>
              <a:gd name="T53" fmla="*/ 84 h 529"/>
              <a:gd name="T54" fmla="*/ 84 w 529"/>
              <a:gd name="T55" fmla="*/ 240 h 529"/>
              <a:gd name="T56" fmla="*/ 60 w 529"/>
              <a:gd name="T57" fmla="*/ 240 h 529"/>
              <a:gd name="T58" fmla="*/ 49 w 529"/>
              <a:gd name="T59" fmla="*/ 247 h 529"/>
              <a:gd name="T60" fmla="*/ 1 w 529"/>
              <a:gd name="T61" fmla="*/ 415 h 529"/>
              <a:gd name="T62" fmla="*/ 0 w 529"/>
              <a:gd name="T63" fmla="*/ 420 h 529"/>
              <a:gd name="T64" fmla="*/ 1 w 529"/>
              <a:gd name="T65" fmla="*/ 444 h 529"/>
              <a:gd name="T66" fmla="*/ 0 w 529"/>
              <a:gd name="T67" fmla="*/ 456 h 529"/>
              <a:gd name="T68" fmla="*/ 0 w 529"/>
              <a:gd name="T69" fmla="*/ 480 h 529"/>
              <a:gd name="T70" fmla="*/ 480 w 529"/>
              <a:gd name="T71" fmla="*/ 528 h 529"/>
              <a:gd name="T72" fmla="*/ 528 w 529"/>
              <a:gd name="T73" fmla="*/ 480 h 529"/>
              <a:gd name="T74" fmla="*/ 528 w 529"/>
              <a:gd name="T75" fmla="*/ 456 h 529"/>
              <a:gd name="T76" fmla="*/ 528 w 529"/>
              <a:gd name="T77" fmla="*/ 444 h 529"/>
              <a:gd name="T78" fmla="*/ 60 w 529"/>
              <a:gd name="T79" fmla="*/ 480 h 529"/>
              <a:gd name="T80" fmla="*/ 72 w 529"/>
              <a:gd name="T81" fmla="*/ 467 h 529"/>
              <a:gd name="T82" fmla="*/ 60 w 529"/>
              <a:gd name="T83" fmla="*/ 456 h 529"/>
              <a:gd name="T84" fmla="*/ 48 w 529"/>
              <a:gd name="T85" fmla="*/ 467 h 529"/>
              <a:gd name="T86" fmla="*/ 60 w 529"/>
              <a:gd name="T87" fmla="*/ 480 h 529"/>
              <a:gd name="T88" fmla="*/ 310 w 529"/>
              <a:gd name="T89" fmla="*/ 69 h 529"/>
              <a:gd name="T90" fmla="*/ 264 w 529"/>
              <a:gd name="T91" fmla="*/ 48 h 529"/>
              <a:gd name="T92" fmla="*/ 216 w 529"/>
              <a:gd name="T93" fmla="*/ 72 h 529"/>
              <a:gd name="T94" fmla="*/ 233 w 529"/>
              <a:gd name="T95" fmla="*/ 89 h 529"/>
              <a:gd name="T96" fmla="*/ 264 w 529"/>
              <a:gd name="T97" fmla="*/ 72 h 529"/>
              <a:gd name="T98" fmla="*/ 264 w 529"/>
              <a:gd name="T99" fmla="*/ 24 h 529"/>
              <a:gd name="T100" fmla="*/ 326 w 529"/>
              <a:gd name="T101" fmla="*/ 51 h 529"/>
              <a:gd name="T102" fmla="*/ 342 w 529"/>
              <a:gd name="T103" fmla="*/ 33 h 529"/>
              <a:gd name="T104" fmla="*/ 264 w 529"/>
              <a:gd name="T105" fmla="*/ 0 h 529"/>
              <a:gd name="T106" fmla="*/ 199 w 529"/>
              <a:gd name="T107" fmla="*/ 55 h 529"/>
              <a:gd name="T108" fmla="*/ 264 w 529"/>
              <a:gd name="T109" fmla="*/ 24 h 529"/>
              <a:gd name="T110" fmla="*/ 252 w 529"/>
              <a:gd name="T111" fmla="*/ 108 h 529"/>
              <a:gd name="T112" fmla="*/ 264 w 529"/>
              <a:gd name="T113" fmla="*/ 120 h 529"/>
              <a:gd name="T114" fmla="*/ 276 w 529"/>
              <a:gd name="T115" fmla="*/ 108 h 529"/>
              <a:gd name="T116" fmla="*/ 264 w 529"/>
              <a:gd name="T117" fmla="*/ 9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9" h="529">
                <a:moveTo>
                  <a:pt x="108" y="480"/>
                </a:moveTo>
                <a:lnTo>
                  <a:pt x="108" y="480"/>
                </a:lnTo>
                <a:cubicBezTo>
                  <a:pt x="115" y="480"/>
                  <a:pt x="120" y="474"/>
                  <a:pt x="120" y="467"/>
                </a:cubicBezTo>
                <a:lnTo>
                  <a:pt x="120" y="467"/>
                </a:lnTo>
                <a:cubicBezTo>
                  <a:pt x="120" y="461"/>
                  <a:pt x="115" y="456"/>
                  <a:pt x="108" y="456"/>
                </a:cubicBezTo>
                <a:lnTo>
                  <a:pt x="108" y="456"/>
                </a:lnTo>
                <a:cubicBezTo>
                  <a:pt x="101" y="456"/>
                  <a:pt x="96" y="461"/>
                  <a:pt x="96" y="467"/>
                </a:cubicBezTo>
                <a:lnTo>
                  <a:pt x="96" y="467"/>
                </a:lnTo>
                <a:cubicBezTo>
                  <a:pt x="96" y="474"/>
                  <a:pt x="101" y="480"/>
                  <a:pt x="108" y="480"/>
                </a:cubicBezTo>
                <a:close/>
                <a:moveTo>
                  <a:pt x="156" y="480"/>
                </a:moveTo>
                <a:lnTo>
                  <a:pt x="276" y="480"/>
                </a:lnTo>
                <a:lnTo>
                  <a:pt x="276" y="480"/>
                </a:lnTo>
                <a:cubicBezTo>
                  <a:pt x="283" y="480"/>
                  <a:pt x="288" y="474"/>
                  <a:pt x="288" y="467"/>
                </a:cubicBezTo>
                <a:lnTo>
                  <a:pt x="288" y="467"/>
                </a:lnTo>
                <a:cubicBezTo>
                  <a:pt x="288" y="461"/>
                  <a:pt x="283" y="456"/>
                  <a:pt x="276" y="456"/>
                </a:cubicBezTo>
                <a:lnTo>
                  <a:pt x="156" y="456"/>
                </a:lnTo>
                <a:lnTo>
                  <a:pt x="156" y="456"/>
                </a:lnTo>
                <a:cubicBezTo>
                  <a:pt x="150" y="456"/>
                  <a:pt x="144" y="461"/>
                  <a:pt x="144" y="467"/>
                </a:cubicBezTo>
                <a:lnTo>
                  <a:pt x="144" y="467"/>
                </a:lnTo>
                <a:cubicBezTo>
                  <a:pt x="144" y="474"/>
                  <a:pt x="150" y="480"/>
                  <a:pt x="156" y="480"/>
                </a:cubicBezTo>
                <a:close/>
                <a:moveTo>
                  <a:pt x="503" y="480"/>
                </a:moveTo>
                <a:lnTo>
                  <a:pt x="503" y="480"/>
                </a:lnTo>
                <a:cubicBezTo>
                  <a:pt x="503" y="493"/>
                  <a:pt x="493" y="504"/>
                  <a:pt x="480" y="504"/>
                </a:cubicBezTo>
                <a:lnTo>
                  <a:pt x="48" y="504"/>
                </a:lnTo>
                <a:lnTo>
                  <a:pt x="48" y="504"/>
                </a:lnTo>
                <a:cubicBezTo>
                  <a:pt x="35" y="504"/>
                  <a:pt x="24" y="493"/>
                  <a:pt x="24" y="480"/>
                </a:cubicBezTo>
                <a:lnTo>
                  <a:pt x="24" y="431"/>
                </a:lnTo>
                <a:lnTo>
                  <a:pt x="503" y="431"/>
                </a:lnTo>
                <a:lnTo>
                  <a:pt x="503" y="480"/>
                </a:lnTo>
                <a:close/>
                <a:moveTo>
                  <a:pt x="69" y="264"/>
                </a:moveTo>
                <a:lnTo>
                  <a:pt x="459" y="264"/>
                </a:lnTo>
                <a:lnTo>
                  <a:pt x="500" y="408"/>
                </a:lnTo>
                <a:lnTo>
                  <a:pt x="28" y="408"/>
                </a:lnTo>
                <a:lnTo>
                  <a:pt x="69" y="264"/>
                </a:lnTo>
                <a:close/>
                <a:moveTo>
                  <a:pt x="528" y="420"/>
                </a:moveTo>
                <a:lnTo>
                  <a:pt x="528" y="420"/>
                </a:lnTo>
                <a:cubicBezTo>
                  <a:pt x="528" y="418"/>
                  <a:pt x="527" y="417"/>
                  <a:pt x="527" y="415"/>
                </a:cubicBezTo>
                <a:lnTo>
                  <a:pt x="527" y="415"/>
                </a:lnTo>
                <a:lnTo>
                  <a:pt x="479" y="247"/>
                </a:lnTo>
                <a:lnTo>
                  <a:pt x="479" y="247"/>
                </a:lnTo>
                <a:lnTo>
                  <a:pt x="479" y="247"/>
                </a:lnTo>
                <a:cubicBezTo>
                  <a:pt x="477" y="243"/>
                  <a:pt x="473" y="240"/>
                  <a:pt x="468" y="240"/>
                </a:cubicBezTo>
                <a:lnTo>
                  <a:pt x="444" y="240"/>
                </a:lnTo>
                <a:lnTo>
                  <a:pt x="444" y="96"/>
                </a:lnTo>
                <a:lnTo>
                  <a:pt x="444" y="96"/>
                </a:lnTo>
                <a:cubicBezTo>
                  <a:pt x="444" y="89"/>
                  <a:pt x="439" y="84"/>
                  <a:pt x="432" y="84"/>
                </a:cubicBezTo>
                <a:lnTo>
                  <a:pt x="432" y="84"/>
                </a:lnTo>
                <a:cubicBezTo>
                  <a:pt x="425" y="84"/>
                  <a:pt x="420" y="89"/>
                  <a:pt x="420" y="96"/>
                </a:cubicBezTo>
                <a:lnTo>
                  <a:pt x="420" y="240"/>
                </a:lnTo>
                <a:lnTo>
                  <a:pt x="108" y="240"/>
                </a:lnTo>
                <a:lnTo>
                  <a:pt x="108" y="96"/>
                </a:lnTo>
                <a:lnTo>
                  <a:pt x="108" y="96"/>
                </a:lnTo>
                <a:cubicBezTo>
                  <a:pt x="108" y="89"/>
                  <a:pt x="102" y="84"/>
                  <a:pt x="96" y="84"/>
                </a:cubicBezTo>
                <a:lnTo>
                  <a:pt x="96" y="84"/>
                </a:lnTo>
                <a:cubicBezTo>
                  <a:pt x="89" y="84"/>
                  <a:pt x="84" y="89"/>
                  <a:pt x="84" y="96"/>
                </a:cubicBezTo>
                <a:lnTo>
                  <a:pt x="84" y="240"/>
                </a:lnTo>
                <a:lnTo>
                  <a:pt x="60" y="240"/>
                </a:lnTo>
                <a:lnTo>
                  <a:pt x="60" y="240"/>
                </a:lnTo>
                <a:cubicBezTo>
                  <a:pt x="55" y="240"/>
                  <a:pt x="51" y="243"/>
                  <a:pt x="49" y="247"/>
                </a:cubicBezTo>
                <a:lnTo>
                  <a:pt x="49" y="247"/>
                </a:lnTo>
                <a:lnTo>
                  <a:pt x="1" y="415"/>
                </a:lnTo>
                <a:lnTo>
                  <a:pt x="1" y="415"/>
                </a:lnTo>
                <a:lnTo>
                  <a:pt x="1" y="415"/>
                </a:lnTo>
                <a:cubicBezTo>
                  <a:pt x="0" y="417"/>
                  <a:pt x="0" y="418"/>
                  <a:pt x="0" y="420"/>
                </a:cubicBezTo>
                <a:lnTo>
                  <a:pt x="0" y="444"/>
                </a:lnTo>
                <a:lnTo>
                  <a:pt x="1" y="444"/>
                </a:lnTo>
                <a:lnTo>
                  <a:pt x="1" y="444"/>
                </a:lnTo>
                <a:cubicBezTo>
                  <a:pt x="1" y="447"/>
                  <a:pt x="0" y="452"/>
                  <a:pt x="0" y="456"/>
                </a:cubicBezTo>
                <a:lnTo>
                  <a:pt x="0" y="480"/>
                </a:lnTo>
                <a:lnTo>
                  <a:pt x="0" y="480"/>
                </a:lnTo>
                <a:cubicBezTo>
                  <a:pt x="0" y="506"/>
                  <a:pt x="22" y="528"/>
                  <a:pt x="48" y="528"/>
                </a:cubicBezTo>
                <a:lnTo>
                  <a:pt x="480" y="528"/>
                </a:lnTo>
                <a:lnTo>
                  <a:pt x="480" y="528"/>
                </a:lnTo>
                <a:cubicBezTo>
                  <a:pt x="507" y="528"/>
                  <a:pt x="528" y="506"/>
                  <a:pt x="528" y="480"/>
                </a:cubicBezTo>
                <a:lnTo>
                  <a:pt x="528" y="456"/>
                </a:lnTo>
                <a:lnTo>
                  <a:pt x="528" y="456"/>
                </a:lnTo>
                <a:cubicBezTo>
                  <a:pt x="528" y="452"/>
                  <a:pt x="527" y="447"/>
                  <a:pt x="526" y="444"/>
                </a:cubicBezTo>
                <a:lnTo>
                  <a:pt x="528" y="444"/>
                </a:lnTo>
                <a:lnTo>
                  <a:pt x="528" y="420"/>
                </a:lnTo>
                <a:close/>
                <a:moveTo>
                  <a:pt x="60" y="480"/>
                </a:moveTo>
                <a:lnTo>
                  <a:pt x="60" y="480"/>
                </a:lnTo>
                <a:cubicBezTo>
                  <a:pt x="67" y="480"/>
                  <a:pt x="72" y="474"/>
                  <a:pt x="72" y="467"/>
                </a:cubicBezTo>
                <a:lnTo>
                  <a:pt x="72" y="467"/>
                </a:lnTo>
                <a:cubicBezTo>
                  <a:pt x="72" y="461"/>
                  <a:pt x="67" y="456"/>
                  <a:pt x="60" y="456"/>
                </a:cubicBezTo>
                <a:lnTo>
                  <a:pt x="60" y="456"/>
                </a:lnTo>
                <a:cubicBezTo>
                  <a:pt x="53" y="456"/>
                  <a:pt x="48" y="461"/>
                  <a:pt x="48" y="467"/>
                </a:cubicBezTo>
                <a:lnTo>
                  <a:pt x="48" y="467"/>
                </a:lnTo>
                <a:cubicBezTo>
                  <a:pt x="48" y="474"/>
                  <a:pt x="53" y="480"/>
                  <a:pt x="60" y="480"/>
                </a:cubicBezTo>
                <a:close/>
                <a:moveTo>
                  <a:pt x="293" y="87"/>
                </a:moveTo>
                <a:lnTo>
                  <a:pt x="310" y="69"/>
                </a:lnTo>
                <a:lnTo>
                  <a:pt x="310" y="69"/>
                </a:lnTo>
                <a:cubicBezTo>
                  <a:pt x="299" y="57"/>
                  <a:pt x="282" y="48"/>
                  <a:pt x="264" y="48"/>
                </a:cubicBezTo>
                <a:lnTo>
                  <a:pt x="264" y="48"/>
                </a:lnTo>
                <a:cubicBezTo>
                  <a:pt x="244" y="48"/>
                  <a:pt x="227" y="57"/>
                  <a:pt x="216" y="72"/>
                </a:cubicBezTo>
                <a:lnTo>
                  <a:pt x="233" y="89"/>
                </a:lnTo>
                <a:lnTo>
                  <a:pt x="233" y="89"/>
                </a:lnTo>
                <a:cubicBezTo>
                  <a:pt x="239" y="79"/>
                  <a:pt x="251" y="72"/>
                  <a:pt x="264" y="72"/>
                </a:cubicBezTo>
                <a:lnTo>
                  <a:pt x="264" y="72"/>
                </a:lnTo>
                <a:cubicBezTo>
                  <a:pt x="276" y="72"/>
                  <a:pt x="287" y="78"/>
                  <a:pt x="293" y="87"/>
                </a:cubicBezTo>
                <a:close/>
                <a:moveTo>
                  <a:pt x="264" y="24"/>
                </a:moveTo>
                <a:lnTo>
                  <a:pt x="264" y="24"/>
                </a:lnTo>
                <a:cubicBezTo>
                  <a:pt x="288" y="24"/>
                  <a:pt x="310" y="35"/>
                  <a:pt x="326" y="51"/>
                </a:cubicBezTo>
                <a:lnTo>
                  <a:pt x="342" y="33"/>
                </a:lnTo>
                <a:lnTo>
                  <a:pt x="342" y="33"/>
                </a:lnTo>
                <a:cubicBezTo>
                  <a:pt x="323" y="12"/>
                  <a:pt x="294" y="0"/>
                  <a:pt x="264" y="0"/>
                </a:cubicBezTo>
                <a:lnTo>
                  <a:pt x="264" y="0"/>
                </a:lnTo>
                <a:cubicBezTo>
                  <a:pt x="231" y="0"/>
                  <a:pt x="201" y="14"/>
                  <a:pt x="182" y="38"/>
                </a:cubicBezTo>
                <a:lnTo>
                  <a:pt x="199" y="55"/>
                </a:lnTo>
                <a:lnTo>
                  <a:pt x="199" y="55"/>
                </a:lnTo>
                <a:cubicBezTo>
                  <a:pt x="214" y="36"/>
                  <a:pt x="237" y="24"/>
                  <a:pt x="264" y="24"/>
                </a:cubicBezTo>
                <a:close/>
                <a:moveTo>
                  <a:pt x="252" y="108"/>
                </a:moveTo>
                <a:lnTo>
                  <a:pt x="252" y="108"/>
                </a:lnTo>
                <a:cubicBezTo>
                  <a:pt x="252" y="115"/>
                  <a:pt x="257" y="120"/>
                  <a:pt x="264" y="120"/>
                </a:cubicBezTo>
                <a:lnTo>
                  <a:pt x="264" y="120"/>
                </a:lnTo>
                <a:cubicBezTo>
                  <a:pt x="271" y="120"/>
                  <a:pt x="276" y="115"/>
                  <a:pt x="276" y="108"/>
                </a:cubicBezTo>
                <a:lnTo>
                  <a:pt x="276" y="108"/>
                </a:lnTo>
                <a:cubicBezTo>
                  <a:pt x="276" y="101"/>
                  <a:pt x="271" y="96"/>
                  <a:pt x="264" y="96"/>
                </a:cubicBezTo>
                <a:lnTo>
                  <a:pt x="264" y="96"/>
                </a:lnTo>
                <a:cubicBezTo>
                  <a:pt x="257" y="96"/>
                  <a:pt x="252" y="101"/>
                  <a:pt x="252" y="108"/>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42" name="Freeform 589">
            <a:extLst>
              <a:ext uri="{FF2B5EF4-FFF2-40B4-BE49-F238E27FC236}">
                <a16:creationId xmlns:a16="http://schemas.microsoft.com/office/drawing/2014/main" id="{A4151424-2D24-A74E-A7CA-EC01D19E1058}"/>
              </a:ext>
            </a:extLst>
          </p:cNvPr>
          <p:cNvSpPr>
            <a:spLocks noChangeArrowheads="1"/>
          </p:cNvSpPr>
          <p:nvPr/>
        </p:nvSpPr>
        <p:spPr bwMode="auto">
          <a:xfrm>
            <a:off x="3052535" y="5703358"/>
            <a:ext cx="181290" cy="329617"/>
          </a:xfrm>
          <a:custGeom>
            <a:avLst/>
            <a:gdLst>
              <a:gd name="T0" fmla="*/ 168 w 289"/>
              <a:gd name="T1" fmla="*/ 305 h 529"/>
              <a:gd name="T2" fmla="*/ 168 w 289"/>
              <a:gd name="T3" fmla="*/ 487 h 529"/>
              <a:gd name="T4" fmla="*/ 259 w 289"/>
              <a:gd name="T5" fmla="*/ 132 h 529"/>
              <a:gd name="T6" fmla="*/ 168 w 289"/>
              <a:gd name="T7" fmla="*/ 41 h 529"/>
              <a:gd name="T8" fmla="*/ 284 w 289"/>
              <a:gd name="T9" fmla="*/ 388 h 529"/>
              <a:gd name="T10" fmla="*/ 284 w 289"/>
              <a:gd name="T11" fmla="*/ 388 h 529"/>
              <a:gd name="T12" fmla="*/ 168 w 289"/>
              <a:gd name="T13" fmla="*/ 257 h 529"/>
              <a:gd name="T14" fmla="*/ 284 w 289"/>
              <a:gd name="T15" fmla="*/ 141 h 529"/>
              <a:gd name="T16" fmla="*/ 284 w 289"/>
              <a:gd name="T17" fmla="*/ 141 h 529"/>
              <a:gd name="T18" fmla="*/ 284 w 289"/>
              <a:gd name="T19" fmla="*/ 141 h 529"/>
              <a:gd name="T20" fmla="*/ 288 w 289"/>
              <a:gd name="T21" fmla="*/ 132 h 529"/>
              <a:gd name="T22" fmla="*/ 164 w 289"/>
              <a:gd name="T23" fmla="*/ 4 h 529"/>
              <a:gd name="T24" fmla="*/ 156 w 289"/>
              <a:gd name="T25" fmla="*/ 0 h 529"/>
              <a:gd name="T26" fmla="*/ 144 w 289"/>
              <a:gd name="T27" fmla="*/ 12 h 529"/>
              <a:gd name="T28" fmla="*/ 21 w 289"/>
              <a:gd name="T29" fmla="*/ 124 h 529"/>
              <a:gd name="T30" fmla="*/ 21 w 289"/>
              <a:gd name="T31" fmla="*/ 124 h 529"/>
              <a:gd name="T32" fmla="*/ 12 w 289"/>
              <a:gd name="T33" fmla="*/ 121 h 529"/>
              <a:gd name="T34" fmla="*/ 0 w 289"/>
              <a:gd name="T35" fmla="*/ 132 h 529"/>
              <a:gd name="T36" fmla="*/ 3 w 289"/>
              <a:gd name="T37" fmla="*/ 141 h 529"/>
              <a:gd name="T38" fmla="*/ 4 w 289"/>
              <a:gd name="T39" fmla="*/ 141 h 529"/>
              <a:gd name="T40" fmla="*/ 4 w 289"/>
              <a:gd name="T41" fmla="*/ 388 h 529"/>
              <a:gd name="T42" fmla="*/ 4 w 289"/>
              <a:gd name="T43" fmla="*/ 388 h 529"/>
              <a:gd name="T44" fmla="*/ 3 w 289"/>
              <a:gd name="T45" fmla="*/ 388 h 529"/>
              <a:gd name="T46" fmla="*/ 0 w 289"/>
              <a:gd name="T47" fmla="*/ 396 h 529"/>
              <a:gd name="T48" fmla="*/ 12 w 289"/>
              <a:gd name="T49" fmla="*/ 408 h 529"/>
              <a:gd name="T50" fmla="*/ 21 w 289"/>
              <a:gd name="T51" fmla="*/ 404 h 529"/>
              <a:gd name="T52" fmla="*/ 144 w 289"/>
              <a:gd name="T53" fmla="*/ 281 h 529"/>
              <a:gd name="T54" fmla="*/ 144 w 289"/>
              <a:gd name="T55" fmla="*/ 516 h 529"/>
              <a:gd name="T56" fmla="*/ 156 w 289"/>
              <a:gd name="T57" fmla="*/ 528 h 529"/>
              <a:gd name="T58" fmla="*/ 284 w 289"/>
              <a:gd name="T59" fmla="*/ 404 h 529"/>
              <a:gd name="T60" fmla="*/ 288 w 289"/>
              <a:gd name="T61" fmla="*/ 396 h 529"/>
              <a:gd name="T62" fmla="*/ 284 w 289"/>
              <a:gd name="T63" fmla="*/ 388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529">
                <a:moveTo>
                  <a:pt x="168" y="487"/>
                </a:moveTo>
                <a:lnTo>
                  <a:pt x="168" y="305"/>
                </a:lnTo>
                <a:lnTo>
                  <a:pt x="259" y="396"/>
                </a:lnTo>
                <a:lnTo>
                  <a:pt x="168" y="487"/>
                </a:lnTo>
                <a:close/>
                <a:moveTo>
                  <a:pt x="168" y="41"/>
                </a:moveTo>
                <a:lnTo>
                  <a:pt x="259" y="132"/>
                </a:lnTo>
                <a:lnTo>
                  <a:pt x="168" y="223"/>
                </a:lnTo>
                <a:lnTo>
                  <a:pt x="168" y="41"/>
                </a:lnTo>
                <a:close/>
                <a:moveTo>
                  <a:pt x="284" y="388"/>
                </a:moveTo>
                <a:lnTo>
                  <a:pt x="284" y="388"/>
                </a:lnTo>
                <a:lnTo>
                  <a:pt x="284" y="388"/>
                </a:lnTo>
                <a:lnTo>
                  <a:pt x="284" y="388"/>
                </a:lnTo>
                <a:lnTo>
                  <a:pt x="168" y="271"/>
                </a:lnTo>
                <a:lnTo>
                  <a:pt x="168" y="257"/>
                </a:lnTo>
                <a:lnTo>
                  <a:pt x="284" y="141"/>
                </a:lnTo>
                <a:lnTo>
                  <a:pt x="284" y="141"/>
                </a:lnTo>
                <a:lnTo>
                  <a:pt x="284" y="141"/>
                </a:lnTo>
                <a:lnTo>
                  <a:pt x="284" y="141"/>
                </a:lnTo>
                <a:lnTo>
                  <a:pt x="284" y="141"/>
                </a:lnTo>
                <a:lnTo>
                  <a:pt x="284" y="141"/>
                </a:lnTo>
                <a:cubicBezTo>
                  <a:pt x="286" y="138"/>
                  <a:pt x="288" y="135"/>
                  <a:pt x="288" y="132"/>
                </a:cubicBezTo>
                <a:lnTo>
                  <a:pt x="288" y="132"/>
                </a:lnTo>
                <a:cubicBezTo>
                  <a:pt x="288" y="129"/>
                  <a:pt x="286" y="126"/>
                  <a:pt x="284" y="124"/>
                </a:cubicBezTo>
                <a:lnTo>
                  <a:pt x="164" y="4"/>
                </a:lnTo>
                <a:lnTo>
                  <a:pt x="164" y="4"/>
                </a:lnTo>
                <a:cubicBezTo>
                  <a:pt x="162" y="2"/>
                  <a:pt x="159" y="0"/>
                  <a:pt x="156" y="0"/>
                </a:cubicBezTo>
                <a:lnTo>
                  <a:pt x="156" y="0"/>
                </a:lnTo>
                <a:cubicBezTo>
                  <a:pt x="149" y="0"/>
                  <a:pt x="144" y="6"/>
                  <a:pt x="144" y="12"/>
                </a:cubicBezTo>
                <a:lnTo>
                  <a:pt x="144" y="247"/>
                </a:lnTo>
                <a:lnTo>
                  <a:pt x="21" y="124"/>
                </a:lnTo>
                <a:lnTo>
                  <a:pt x="21" y="124"/>
                </a:lnTo>
                <a:lnTo>
                  <a:pt x="21" y="124"/>
                </a:lnTo>
                <a:cubicBezTo>
                  <a:pt x="18" y="122"/>
                  <a:pt x="15" y="121"/>
                  <a:pt x="12" y="121"/>
                </a:cubicBezTo>
                <a:lnTo>
                  <a:pt x="12" y="121"/>
                </a:lnTo>
                <a:cubicBezTo>
                  <a:pt x="6" y="121"/>
                  <a:pt x="0" y="126"/>
                  <a:pt x="0" y="132"/>
                </a:cubicBezTo>
                <a:lnTo>
                  <a:pt x="0" y="132"/>
                </a:lnTo>
                <a:cubicBezTo>
                  <a:pt x="0" y="135"/>
                  <a:pt x="1" y="138"/>
                  <a:pt x="3" y="141"/>
                </a:cubicBezTo>
                <a:lnTo>
                  <a:pt x="3" y="141"/>
                </a:lnTo>
                <a:lnTo>
                  <a:pt x="4" y="141"/>
                </a:lnTo>
                <a:lnTo>
                  <a:pt x="4" y="141"/>
                </a:lnTo>
                <a:lnTo>
                  <a:pt x="127" y="264"/>
                </a:lnTo>
                <a:lnTo>
                  <a:pt x="4" y="388"/>
                </a:lnTo>
                <a:lnTo>
                  <a:pt x="4" y="388"/>
                </a:lnTo>
                <a:lnTo>
                  <a:pt x="4" y="388"/>
                </a:lnTo>
                <a:lnTo>
                  <a:pt x="3" y="388"/>
                </a:lnTo>
                <a:lnTo>
                  <a:pt x="3" y="388"/>
                </a:lnTo>
                <a:lnTo>
                  <a:pt x="3" y="388"/>
                </a:lnTo>
                <a:cubicBezTo>
                  <a:pt x="1" y="390"/>
                  <a:pt x="0" y="393"/>
                  <a:pt x="0" y="396"/>
                </a:cubicBezTo>
                <a:lnTo>
                  <a:pt x="0" y="396"/>
                </a:lnTo>
                <a:cubicBezTo>
                  <a:pt x="0" y="403"/>
                  <a:pt x="6" y="408"/>
                  <a:pt x="12" y="408"/>
                </a:cubicBezTo>
                <a:lnTo>
                  <a:pt x="12" y="408"/>
                </a:lnTo>
                <a:cubicBezTo>
                  <a:pt x="15" y="408"/>
                  <a:pt x="18" y="407"/>
                  <a:pt x="21" y="404"/>
                </a:cubicBezTo>
                <a:lnTo>
                  <a:pt x="21" y="404"/>
                </a:lnTo>
                <a:lnTo>
                  <a:pt x="144" y="281"/>
                </a:lnTo>
                <a:lnTo>
                  <a:pt x="144" y="516"/>
                </a:lnTo>
                <a:lnTo>
                  <a:pt x="144" y="516"/>
                </a:lnTo>
                <a:cubicBezTo>
                  <a:pt x="144" y="523"/>
                  <a:pt x="149" y="528"/>
                  <a:pt x="156" y="528"/>
                </a:cubicBezTo>
                <a:lnTo>
                  <a:pt x="156" y="528"/>
                </a:lnTo>
                <a:cubicBezTo>
                  <a:pt x="159" y="528"/>
                  <a:pt x="162" y="527"/>
                  <a:pt x="164" y="525"/>
                </a:cubicBezTo>
                <a:lnTo>
                  <a:pt x="284" y="404"/>
                </a:lnTo>
                <a:lnTo>
                  <a:pt x="284" y="404"/>
                </a:lnTo>
                <a:cubicBezTo>
                  <a:pt x="286" y="403"/>
                  <a:pt x="288" y="399"/>
                  <a:pt x="288" y="396"/>
                </a:cubicBezTo>
                <a:lnTo>
                  <a:pt x="288" y="396"/>
                </a:lnTo>
                <a:cubicBezTo>
                  <a:pt x="288" y="393"/>
                  <a:pt x="286" y="390"/>
                  <a:pt x="284" y="388"/>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6" name="TextBox 5">
            <a:extLst>
              <a:ext uri="{FF2B5EF4-FFF2-40B4-BE49-F238E27FC236}">
                <a16:creationId xmlns:a16="http://schemas.microsoft.com/office/drawing/2014/main" id="{A3A89279-611E-CE4E-B86E-8EBA378EBC17}"/>
              </a:ext>
            </a:extLst>
          </p:cNvPr>
          <p:cNvSpPr txBox="1"/>
          <p:nvPr/>
        </p:nvSpPr>
        <p:spPr>
          <a:xfrm>
            <a:off x="1347576" y="1675599"/>
            <a:ext cx="895758" cy="492443"/>
          </a:xfrm>
          <a:prstGeom prst="rect">
            <a:avLst/>
          </a:prstGeom>
          <a:noFill/>
        </p:spPr>
        <p:txBody>
          <a:bodyPr wrap="none" rtlCol="0" anchor="ctr">
            <a:spAutoFit/>
          </a:bodyPr>
          <a:lstStyle/>
          <a:p>
            <a:pPr algn="r"/>
            <a:r>
              <a:rPr lang="en-US" sz="2600" b="1" spc="-20" dirty="0">
                <a:solidFill>
                  <a:schemeClr val="accent1"/>
                </a:solidFill>
                <a:latin typeface="DM Sans" pitchFamily="2" charset="77"/>
              </a:rPr>
              <a:t>2017</a:t>
            </a:r>
          </a:p>
        </p:txBody>
      </p:sp>
      <p:sp>
        <p:nvSpPr>
          <p:cNvPr id="7" name="TextBox 6">
            <a:extLst>
              <a:ext uri="{FF2B5EF4-FFF2-40B4-BE49-F238E27FC236}">
                <a16:creationId xmlns:a16="http://schemas.microsoft.com/office/drawing/2014/main" id="{086B79C8-E103-9642-9690-7B8909D26794}"/>
              </a:ext>
            </a:extLst>
          </p:cNvPr>
          <p:cNvSpPr txBox="1"/>
          <p:nvPr/>
        </p:nvSpPr>
        <p:spPr>
          <a:xfrm>
            <a:off x="1758760" y="2975141"/>
            <a:ext cx="927819" cy="492443"/>
          </a:xfrm>
          <a:prstGeom prst="rect">
            <a:avLst/>
          </a:prstGeom>
          <a:noFill/>
        </p:spPr>
        <p:txBody>
          <a:bodyPr wrap="none" rtlCol="0" anchor="ctr">
            <a:spAutoFit/>
          </a:bodyPr>
          <a:lstStyle/>
          <a:p>
            <a:pPr algn="r"/>
            <a:r>
              <a:rPr lang="en-US" sz="2600" b="1" spc="-20" dirty="0">
                <a:solidFill>
                  <a:schemeClr val="accent2"/>
                </a:solidFill>
                <a:latin typeface="DM Sans" pitchFamily="2" charset="77"/>
              </a:rPr>
              <a:t>2018</a:t>
            </a:r>
          </a:p>
        </p:txBody>
      </p:sp>
      <p:sp>
        <p:nvSpPr>
          <p:cNvPr id="8" name="TextBox 7">
            <a:extLst>
              <a:ext uri="{FF2B5EF4-FFF2-40B4-BE49-F238E27FC236}">
                <a16:creationId xmlns:a16="http://schemas.microsoft.com/office/drawing/2014/main" id="{8F727899-D256-1A4C-992E-7572A46210D4}"/>
              </a:ext>
            </a:extLst>
          </p:cNvPr>
          <p:cNvSpPr txBox="1"/>
          <p:nvPr/>
        </p:nvSpPr>
        <p:spPr>
          <a:xfrm>
            <a:off x="1756909" y="4298023"/>
            <a:ext cx="929422" cy="492443"/>
          </a:xfrm>
          <a:prstGeom prst="rect">
            <a:avLst/>
          </a:prstGeom>
          <a:noFill/>
        </p:spPr>
        <p:txBody>
          <a:bodyPr wrap="none" rtlCol="0" anchor="ctr">
            <a:spAutoFit/>
          </a:bodyPr>
          <a:lstStyle/>
          <a:p>
            <a:pPr algn="r"/>
            <a:r>
              <a:rPr lang="en-US" sz="2600" b="1" spc="-20" dirty="0">
                <a:solidFill>
                  <a:schemeClr val="accent3"/>
                </a:solidFill>
                <a:latin typeface="DM Sans" pitchFamily="2" charset="77"/>
              </a:rPr>
              <a:t>2019</a:t>
            </a:r>
          </a:p>
        </p:txBody>
      </p:sp>
      <p:sp>
        <p:nvSpPr>
          <p:cNvPr id="9" name="TextBox 8">
            <a:extLst>
              <a:ext uri="{FF2B5EF4-FFF2-40B4-BE49-F238E27FC236}">
                <a16:creationId xmlns:a16="http://schemas.microsoft.com/office/drawing/2014/main" id="{D7DA808A-02B1-7A40-B6A5-1F6C201F3F01}"/>
              </a:ext>
            </a:extLst>
          </p:cNvPr>
          <p:cNvSpPr txBox="1"/>
          <p:nvPr/>
        </p:nvSpPr>
        <p:spPr>
          <a:xfrm>
            <a:off x="1213713" y="5622088"/>
            <a:ext cx="1030411" cy="492443"/>
          </a:xfrm>
          <a:prstGeom prst="rect">
            <a:avLst/>
          </a:prstGeom>
          <a:noFill/>
        </p:spPr>
        <p:txBody>
          <a:bodyPr wrap="none" rtlCol="0" anchor="ctr">
            <a:spAutoFit/>
          </a:bodyPr>
          <a:lstStyle/>
          <a:p>
            <a:pPr algn="r"/>
            <a:r>
              <a:rPr lang="en-US" sz="2600" b="1" spc="-20" dirty="0">
                <a:solidFill>
                  <a:schemeClr val="accent4"/>
                </a:solidFill>
                <a:latin typeface="DM Sans" pitchFamily="2" charset="77"/>
              </a:rPr>
              <a:t>2020</a:t>
            </a:r>
          </a:p>
        </p:txBody>
      </p:sp>
      <p:sp>
        <p:nvSpPr>
          <p:cNvPr id="11" name="TextBox 10">
            <a:extLst>
              <a:ext uri="{FF2B5EF4-FFF2-40B4-BE49-F238E27FC236}">
                <a16:creationId xmlns:a16="http://schemas.microsoft.com/office/drawing/2014/main" id="{0102FD01-89D2-E34D-B525-4739F7DD5F72}"/>
              </a:ext>
            </a:extLst>
          </p:cNvPr>
          <p:cNvSpPr txBox="1"/>
          <p:nvPr/>
        </p:nvSpPr>
        <p:spPr>
          <a:xfrm>
            <a:off x="3823317" y="1336674"/>
            <a:ext cx="575157"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Project</a:t>
            </a:r>
          </a:p>
        </p:txBody>
      </p:sp>
      <p:sp>
        <p:nvSpPr>
          <p:cNvPr id="13" name="TextBox 12">
            <a:extLst>
              <a:ext uri="{FF2B5EF4-FFF2-40B4-BE49-F238E27FC236}">
                <a16:creationId xmlns:a16="http://schemas.microsoft.com/office/drawing/2014/main" id="{F9328291-036E-8B42-8C33-A9B09F3FC294}"/>
              </a:ext>
            </a:extLst>
          </p:cNvPr>
          <p:cNvSpPr txBox="1"/>
          <p:nvPr/>
        </p:nvSpPr>
        <p:spPr>
          <a:xfrm>
            <a:off x="4268893" y="2657904"/>
            <a:ext cx="645369"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Planning</a:t>
            </a:r>
          </a:p>
        </p:txBody>
      </p:sp>
      <p:sp>
        <p:nvSpPr>
          <p:cNvPr id="15" name="TextBox 14">
            <a:extLst>
              <a:ext uri="{FF2B5EF4-FFF2-40B4-BE49-F238E27FC236}">
                <a16:creationId xmlns:a16="http://schemas.microsoft.com/office/drawing/2014/main" id="{4BD1228A-5EE2-9745-B030-13DFB49A11B6}"/>
              </a:ext>
            </a:extLst>
          </p:cNvPr>
          <p:cNvSpPr txBox="1"/>
          <p:nvPr/>
        </p:nvSpPr>
        <p:spPr>
          <a:xfrm>
            <a:off x="4268893" y="3983009"/>
            <a:ext cx="726802"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Execution</a:t>
            </a:r>
          </a:p>
        </p:txBody>
      </p:sp>
      <p:sp>
        <p:nvSpPr>
          <p:cNvPr id="17" name="TextBox 16">
            <a:extLst>
              <a:ext uri="{FF2B5EF4-FFF2-40B4-BE49-F238E27FC236}">
                <a16:creationId xmlns:a16="http://schemas.microsoft.com/office/drawing/2014/main" id="{1B89AD5A-D62C-2641-AFFF-A7BE7C95A069}"/>
              </a:ext>
            </a:extLst>
          </p:cNvPr>
          <p:cNvSpPr txBox="1"/>
          <p:nvPr/>
        </p:nvSpPr>
        <p:spPr>
          <a:xfrm>
            <a:off x="3823317" y="5304240"/>
            <a:ext cx="783869"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Innovation </a:t>
            </a:r>
          </a:p>
        </p:txBody>
      </p:sp>
      <p:sp>
        <p:nvSpPr>
          <p:cNvPr id="2" name="TextBox 1">
            <a:extLst>
              <a:ext uri="{FF2B5EF4-FFF2-40B4-BE49-F238E27FC236}">
                <a16:creationId xmlns:a16="http://schemas.microsoft.com/office/drawing/2014/main" id="{3A6AABD3-6F16-D9DA-C7EE-AB4CECB4AC86}"/>
              </a:ext>
            </a:extLst>
          </p:cNvPr>
          <p:cNvSpPr txBox="1"/>
          <p:nvPr/>
        </p:nvSpPr>
        <p:spPr>
          <a:xfrm>
            <a:off x="3868336" y="1630498"/>
            <a:ext cx="4894664" cy="400110"/>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3" name="TextBox 2">
            <a:extLst>
              <a:ext uri="{FF2B5EF4-FFF2-40B4-BE49-F238E27FC236}">
                <a16:creationId xmlns:a16="http://schemas.microsoft.com/office/drawing/2014/main" id="{112E5FC3-1C0C-438F-8544-1A12F05E5314}"/>
              </a:ext>
            </a:extLst>
          </p:cNvPr>
          <p:cNvSpPr txBox="1"/>
          <p:nvPr/>
        </p:nvSpPr>
        <p:spPr>
          <a:xfrm>
            <a:off x="4268893" y="3047694"/>
            <a:ext cx="4894664" cy="400110"/>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3" name="TextBox 42">
            <a:extLst>
              <a:ext uri="{FF2B5EF4-FFF2-40B4-BE49-F238E27FC236}">
                <a16:creationId xmlns:a16="http://schemas.microsoft.com/office/drawing/2014/main" id="{CDCB0196-B91F-D87C-727D-BCF084D9C602}"/>
              </a:ext>
            </a:extLst>
          </p:cNvPr>
          <p:cNvSpPr txBox="1"/>
          <p:nvPr/>
        </p:nvSpPr>
        <p:spPr>
          <a:xfrm>
            <a:off x="4268893" y="4344189"/>
            <a:ext cx="4894664" cy="400110"/>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4" name="TextBox 43">
            <a:extLst>
              <a:ext uri="{FF2B5EF4-FFF2-40B4-BE49-F238E27FC236}">
                <a16:creationId xmlns:a16="http://schemas.microsoft.com/office/drawing/2014/main" id="{18F28CA5-3265-DD94-6B54-1F5017D30B45}"/>
              </a:ext>
            </a:extLst>
          </p:cNvPr>
          <p:cNvSpPr txBox="1"/>
          <p:nvPr/>
        </p:nvSpPr>
        <p:spPr>
          <a:xfrm>
            <a:off x="3823317" y="5724590"/>
            <a:ext cx="4894664" cy="400110"/>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5" name="TextBox 44">
            <a:extLst>
              <a:ext uri="{FF2B5EF4-FFF2-40B4-BE49-F238E27FC236}">
                <a16:creationId xmlns:a16="http://schemas.microsoft.com/office/drawing/2014/main" id="{A9A4E9DE-0168-192C-A134-5D1F14010B00}"/>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69407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69">
            <a:extLst>
              <a:ext uri="{FF2B5EF4-FFF2-40B4-BE49-F238E27FC236}">
                <a16:creationId xmlns:a16="http://schemas.microsoft.com/office/drawing/2014/main" id="{750931E0-040A-7040-96E7-726F2AB17BA7}"/>
              </a:ext>
            </a:extLst>
          </p:cNvPr>
          <p:cNvSpPr>
            <a:spLocks noChangeArrowheads="1"/>
          </p:cNvSpPr>
          <p:nvPr/>
        </p:nvSpPr>
        <p:spPr bwMode="auto">
          <a:xfrm>
            <a:off x="7977564" y="4733737"/>
            <a:ext cx="1650834" cy="1488771"/>
          </a:xfrm>
          <a:custGeom>
            <a:avLst/>
            <a:gdLst>
              <a:gd name="T0" fmla="*/ 2527 w 2650"/>
              <a:gd name="T1" fmla="*/ 2391 h 2392"/>
              <a:gd name="T2" fmla="*/ 122 w 2650"/>
              <a:gd name="T3" fmla="*/ 2391 h 2392"/>
              <a:gd name="T4" fmla="*/ 122 w 2650"/>
              <a:gd name="T5" fmla="*/ 2391 h 2392"/>
              <a:gd name="T6" fmla="*/ 0 w 2650"/>
              <a:gd name="T7" fmla="*/ 2268 h 2392"/>
              <a:gd name="T8" fmla="*/ 0 w 2650"/>
              <a:gd name="T9" fmla="*/ 122 h 2392"/>
              <a:gd name="T10" fmla="*/ 0 w 2650"/>
              <a:gd name="T11" fmla="*/ 122 h 2392"/>
              <a:gd name="T12" fmla="*/ 122 w 2650"/>
              <a:gd name="T13" fmla="*/ 0 h 2392"/>
              <a:gd name="T14" fmla="*/ 2527 w 2650"/>
              <a:gd name="T15" fmla="*/ 0 h 2392"/>
              <a:gd name="T16" fmla="*/ 2527 w 2650"/>
              <a:gd name="T17" fmla="*/ 0 h 2392"/>
              <a:gd name="T18" fmla="*/ 2649 w 2650"/>
              <a:gd name="T19" fmla="*/ 122 h 2392"/>
              <a:gd name="T20" fmla="*/ 2649 w 2650"/>
              <a:gd name="T21" fmla="*/ 2268 h 2392"/>
              <a:gd name="T22" fmla="*/ 2649 w 2650"/>
              <a:gd name="T23" fmla="*/ 2268 h 2392"/>
              <a:gd name="T24" fmla="*/ 2527 w 2650"/>
              <a:gd name="T25" fmla="*/ 2391 h 2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2392">
                <a:moveTo>
                  <a:pt x="2527" y="2391"/>
                </a:moveTo>
                <a:lnTo>
                  <a:pt x="122" y="2391"/>
                </a:lnTo>
                <a:lnTo>
                  <a:pt x="122" y="2391"/>
                </a:lnTo>
                <a:cubicBezTo>
                  <a:pt x="55" y="2391"/>
                  <a:pt x="0" y="2335"/>
                  <a:pt x="0" y="2268"/>
                </a:cubicBezTo>
                <a:lnTo>
                  <a:pt x="0" y="122"/>
                </a:lnTo>
                <a:lnTo>
                  <a:pt x="0" y="122"/>
                </a:lnTo>
                <a:cubicBezTo>
                  <a:pt x="0" y="55"/>
                  <a:pt x="55" y="0"/>
                  <a:pt x="122" y="0"/>
                </a:cubicBezTo>
                <a:lnTo>
                  <a:pt x="2527" y="0"/>
                </a:lnTo>
                <a:lnTo>
                  <a:pt x="2527" y="0"/>
                </a:lnTo>
                <a:cubicBezTo>
                  <a:pt x="2594" y="0"/>
                  <a:pt x="2649" y="55"/>
                  <a:pt x="2649" y="122"/>
                </a:cubicBezTo>
                <a:lnTo>
                  <a:pt x="2649" y="2268"/>
                </a:lnTo>
                <a:lnTo>
                  <a:pt x="2649" y="2268"/>
                </a:lnTo>
                <a:cubicBezTo>
                  <a:pt x="2649" y="2335"/>
                  <a:pt x="2594" y="2391"/>
                  <a:pt x="2527" y="2391"/>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6" name="Freeform 123">
            <a:extLst>
              <a:ext uri="{FF2B5EF4-FFF2-40B4-BE49-F238E27FC236}">
                <a16:creationId xmlns:a16="http://schemas.microsoft.com/office/drawing/2014/main" id="{C93AF264-693E-9E49-9602-697C42BDB49B}"/>
              </a:ext>
            </a:extLst>
          </p:cNvPr>
          <p:cNvSpPr>
            <a:spLocks noChangeArrowheads="1"/>
          </p:cNvSpPr>
          <p:nvPr/>
        </p:nvSpPr>
        <p:spPr bwMode="auto">
          <a:xfrm>
            <a:off x="4365512" y="4733737"/>
            <a:ext cx="1650832" cy="1488771"/>
          </a:xfrm>
          <a:custGeom>
            <a:avLst/>
            <a:gdLst>
              <a:gd name="T0" fmla="*/ 2528 w 2651"/>
              <a:gd name="T1" fmla="*/ 2391 h 2392"/>
              <a:gd name="T2" fmla="*/ 123 w 2651"/>
              <a:gd name="T3" fmla="*/ 2391 h 2392"/>
              <a:gd name="T4" fmla="*/ 123 w 2651"/>
              <a:gd name="T5" fmla="*/ 2391 h 2392"/>
              <a:gd name="T6" fmla="*/ 0 w 2651"/>
              <a:gd name="T7" fmla="*/ 2268 h 2392"/>
              <a:gd name="T8" fmla="*/ 0 w 2651"/>
              <a:gd name="T9" fmla="*/ 122 h 2392"/>
              <a:gd name="T10" fmla="*/ 0 w 2651"/>
              <a:gd name="T11" fmla="*/ 122 h 2392"/>
              <a:gd name="T12" fmla="*/ 123 w 2651"/>
              <a:gd name="T13" fmla="*/ 0 h 2392"/>
              <a:gd name="T14" fmla="*/ 2528 w 2651"/>
              <a:gd name="T15" fmla="*/ 0 h 2392"/>
              <a:gd name="T16" fmla="*/ 2528 w 2651"/>
              <a:gd name="T17" fmla="*/ 0 h 2392"/>
              <a:gd name="T18" fmla="*/ 2650 w 2651"/>
              <a:gd name="T19" fmla="*/ 122 h 2392"/>
              <a:gd name="T20" fmla="*/ 2650 w 2651"/>
              <a:gd name="T21" fmla="*/ 2268 h 2392"/>
              <a:gd name="T22" fmla="*/ 2650 w 2651"/>
              <a:gd name="T23" fmla="*/ 2268 h 2392"/>
              <a:gd name="T24" fmla="*/ 2528 w 2651"/>
              <a:gd name="T25" fmla="*/ 2391 h 2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2392">
                <a:moveTo>
                  <a:pt x="2528" y="2391"/>
                </a:moveTo>
                <a:lnTo>
                  <a:pt x="123" y="2391"/>
                </a:lnTo>
                <a:lnTo>
                  <a:pt x="123" y="2391"/>
                </a:lnTo>
                <a:cubicBezTo>
                  <a:pt x="56" y="2391"/>
                  <a:pt x="0" y="2335"/>
                  <a:pt x="0" y="2268"/>
                </a:cubicBezTo>
                <a:lnTo>
                  <a:pt x="0" y="122"/>
                </a:lnTo>
                <a:lnTo>
                  <a:pt x="0" y="122"/>
                </a:lnTo>
                <a:cubicBezTo>
                  <a:pt x="0" y="55"/>
                  <a:pt x="56" y="0"/>
                  <a:pt x="123" y="0"/>
                </a:cubicBezTo>
                <a:lnTo>
                  <a:pt x="2528" y="0"/>
                </a:lnTo>
                <a:lnTo>
                  <a:pt x="2528" y="0"/>
                </a:lnTo>
                <a:cubicBezTo>
                  <a:pt x="2595" y="0"/>
                  <a:pt x="2650" y="55"/>
                  <a:pt x="2650" y="122"/>
                </a:cubicBezTo>
                <a:lnTo>
                  <a:pt x="2650" y="2268"/>
                </a:lnTo>
                <a:lnTo>
                  <a:pt x="2650" y="2268"/>
                </a:lnTo>
                <a:cubicBezTo>
                  <a:pt x="2650" y="2335"/>
                  <a:pt x="2595" y="2391"/>
                  <a:pt x="2528" y="2391"/>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27" name="Freeform 177">
            <a:extLst>
              <a:ext uri="{FF2B5EF4-FFF2-40B4-BE49-F238E27FC236}">
                <a16:creationId xmlns:a16="http://schemas.microsoft.com/office/drawing/2014/main" id="{9CD6FDB8-ACB4-9E4B-8C12-0CE31F199787}"/>
              </a:ext>
            </a:extLst>
          </p:cNvPr>
          <p:cNvSpPr>
            <a:spLocks noChangeArrowheads="1"/>
          </p:cNvSpPr>
          <p:nvPr/>
        </p:nvSpPr>
        <p:spPr bwMode="auto">
          <a:xfrm>
            <a:off x="750711" y="4733737"/>
            <a:ext cx="1650832" cy="1488771"/>
          </a:xfrm>
          <a:custGeom>
            <a:avLst/>
            <a:gdLst>
              <a:gd name="T0" fmla="*/ 2527 w 2650"/>
              <a:gd name="T1" fmla="*/ 2391 h 2392"/>
              <a:gd name="T2" fmla="*/ 123 w 2650"/>
              <a:gd name="T3" fmla="*/ 2391 h 2392"/>
              <a:gd name="T4" fmla="*/ 123 w 2650"/>
              <a:gd name="T5" fmla="*/ 2391 h 2392"/>
              <a:gd name="T6" fmla="*/ 0 w 2650"/>
              <a:gd name="T7" fmla="*/ 2268 h 2392"/>
              <a:gd name="T8" fmla="*/ 0 w 2650"/>
              <a:gd name="T9" fmla="*/ 122 h 2392"/>
              <a:gd name="T10" fmla="*/ 0 w 2650"/>
              <a:gd name="T11" fmla="*/ 122 h 2392"/>
              <a:gd name="T12" fmla="*/ 123 w 2650"/>
              <a:gd name="T13" fmla="*/ 0 h 2392"/>
              <a:gd name="T14" fmla="*/ 2527 w 2650"/>
              <a:gd name="T15" fmla="*/ 0 h 2392"/>
              <a:gd name="T16" fmla="*/ 2527 w 2650"/>
              <a:gd name="T17" fmla="*/ 0 h 2392"/>
              <a:gd name="T18" fmla="*/ 2649 w 2650"/>
              <a:gd name="T19" fmla="*/ 122 h 2392"/>
              <a:gd name="T20" fmla="*/ 2649 w 2650"/>
              <a:gd name="T21" fmla="*/ 2268 h 2392"/>
              <a:gd name="T22" fmla="*/ 2649 w 2650"/>
              <a:gd name="T23" fmla="*/ 2268 h 2392"/>
              <a:gd name="T24" fmla="*/ 2527 w 2650"/>
              <a:gd name="T25" fmla="*/ 2391 h 2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2392">
                <a:moveTo>
                  <a:pt x="2527" y="2391"/>
                </a:moveTo>
                <a:lnTo>
                  <a:pt x="123" y="2391"/>
                </a:lnTo>
                <a:lnTo>
                  <a:pt x="123" y="2391"/>
                </a:lnTo>
                <a:cubicBezTo>
                  <a:pt x="55" y="2391"/>
                  <a:pt x="0" y="2335"/>
                  <a:pt x="0" y="2268"/>
                </a:cubicBezTo>
                <a:lnTo>
                  <a:pt x="0" y="122"/>
                </a:lnTo>
                <a:lnTo>
                  <a:pt x="0" y="122"/>
                </a:lnTo>
                <a:cubicBezTo>
                  <a:pt x="0" y="55"/>
                  <a:pt x="55" y="0"/>
                  <a:pt x="123" y="0"/>
                </a:cubicBezTo>
                <a:lnTo>
                  <a:pt x="2527" y="0"/>
                </a:lnTo>
                <a:lnTo>
                  <a:pt x="2527" y="0"/>
                </a:lnTo>
                <a:cubicBezTo>
                  <a:pt x="2595" y="0"/>
                  <a:pt x="2649" y="55"/>
                  <a:pt x="2649" y="122"/>
                </a:cubicBezTo>
                <a:lnTo>
                  <a:pt x="2649" y="2268"/>
                </a:lnTo>
                <a:lnTo>
                  <a:pt x="2649" y="2268"/>
                </a:lnTo>
                <a:cubicBezTo>
                  <a:pt x="2649" y="2335"/>
                  <a:pt x="2595" y="2391"/>
                  <a:pt x="2527" y="2391"/>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28" name="Freeform 231">
            <a:extLst>
              <a:ext uri="{FF2B5EF4-FFF2-40B4-BE49-F238E27FC236}">
                <a16:creationId xmlns:a16="http://schemas.microsoft.com/office/drawing/2014/main" id="{45C66059-4A4D-3240-BBB3-552F94763278}"/>
              </a:ext>
            </a:extLst>
          </p:cNvPr>
          <p:cNvSpPr>
            <a:spLocks noChangeArrowheads="1"/>
          </p:cNvSpPr>
          <p:nvPr/>
        </p:nvSpPr>
        <p:spPr bwMode="auto">
          <a:xfrm>
            <a:off x="9784964" y="1550185"/>
            <a:ext cx="1650834" cy="1488771"/>
          </a:xfrm>
          <a:custGeom>
            <a:avLst/>
            <a:gdLst>
              <a:gd name="T0" fmla="*/ 2526 w 2650"/>
              <a:gd name="T1" fmla="*/ 2390 h 2391"/>
              <a:gd name="T2" fmla="*/ 122 w 2650"/>
              <a:gd name="T3" fmla="*/ 2390 h 2391"/>
              <a:gd name="T4" fmla="*/ 122 w 2650"/>
              <a:gd name="T5" fmla="*/ 2390 h 2391"/>
              <a:gd name="T6" fmla="*/ 0 w 2650"/>
              <a:gd name="T7" fmla="*/ 2268 h 2391"/>
              <a:gd name="T8" fmla="*/ 0 w 2650"/>
              <a:gd name="T9" fmla="*/ 122 h 2391"/>
              <a:gd name="T10" fmla="*/ 0 w 2650"/>
              <a:gd name="T11" fmla="*/ 122 h 2391"/>
              <a:gd name="T12" fmla="*/ 122 w 2650"/>
              <a:gd name="T13" fmla="*/ 0 h 2391"/>
              <a:gd name="T14" fmla="*/ 2526 w 2650"/>
              <a:gd name="T15" fmla="*/ 0 h 2391"/>
              <a:gd name="T16" fmla="*/ 2526 w 2650"/>
              <a:gd name="T17" fmla="*/ 0 h 2391"/>
              <a:gd name="T18" fmla="*/ 2649 w 2650"/>
              <a:gd name="T19" fmla="*/ 122 h 2391"/>
              <a:gd name="T20" fmla="*/ 2649 w 2650"/>
              <a:gd name="T21" fmla="*/ 2268 h 2391"/>
              <a:gd name="T22" fmla="*/ 2649 w 2650"/>
              <a:gd name="T23" fmla="*/ 2268 h 2391"/>
              <a:gd name="T24" fmla="*/ 2526 w 2650"/>
              <a:gd name="T25" fmla="*/ 2390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2391">
                <a:moveTo>
                  <a:pt x="2526" y="2390"/>
                </a:moveTo>
                <a:lnTo>
                  <a:pt x="122" y="2390"/>
                </a:lnTo>
                <a:lnTo>
                  <a:pt x="122" y="2390"/>
                </a:lnTo>
                <a:cubicBezTo>
                  <a:pt x="55" y="2390"/>
                  <a:pt x="0" y="2335"/>
                  <a:pt x="0" y="2268"/>
                </a:cubicBezTo>
                <a:lnTo>
                  <a:pt x="0" y="122"/>
                </a:lnTo>
                <a:lnTo>
                  <a:pt x="0" y="122"/>
                </a:lnTo>
                <a:cubicBezTo>
                  <a:pt x="0" y="55"/>
                  <a:pt x="55" y="0"/>
                  <a:pt x="122" y="0"/>
                </a:cubicBezTo>
                <a:lnTo>
                  <a:pt x="2526" y="0"/>
                </a:lnTo>
                <a:lnTo>
                  <a:pt x="2526" y="0"/>
                </a:lnTo>
                <a:cubicBezTo>
                  <a:pt x="2594" y="0"/>
                  <a:pt x="2649" y="55"/>
                  <a:pt x="2649" y="122"/>
                </a:cubicBezTo>
                <a:lnTo>
                  <a:pt x="2649" y="2268"/>
                </a:lnTo>
                <a:lnTo>
                  <a:pt x="2649" y="2268"/>
                </a:lnTo>
                <a:cubicBezTo>
                  <a:pt x="2649" y="2335"/>
                  <a:pt x="2594" y="2390"/>
                  <a:pt x="2526" y="2390"/>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29" name="Freeform 285">
            <a:extLst>
              <a:ext uri="{FF2B5EF4-FFF2-40B4-BE49-F238E27FC236}">
                <a16:creationId xmlns:a16="http://schemas.microsoft.com/office/drawing/2014/main" id="{077C7C4E-0FF7-9845-8DC6-296522B6F196}"/>
              </a:ext>
            </a:extLst>
          </p:cNvPr>
          <p:cNvSpPr>
            <a:spLocks noChangeArrowheads="1"/>
          </p:cNvSpPr>
          <p:nvPr/>
        </p:nvSpPr>
        <p:spPr bwMode="auto">
          <a:xfrm>
            <a:off x="6172913" y="1550185"/>
            <a:ext cx="1650832" cy="1488771"/>
          </a:xfrm>
          <a:custGeom>
            <a:avLst/>
            <a:gdLst>
              <a:gd name="T0" fmla="*/ 2527 w 2651"/>
              <a:gd name="T1" fmla="*/ 2390 h 2391"/>
              <a:gd name="T2" fmla="*/ 123 w 2651"/>
              <a:gd name="T3" fmla="*/ 2390 h 2391"/>
              <a:gd name="T4" fmla="*/ 123 w 2651"/>
              <a:gd name="T5" fmla="*/ 2390 h 2391"/>
              <a:gd name="T6" fmla="*/ 0 w 2651"/>
              <a:gd name="T7" fmla="*/ 2268 h 2391"/>
              <a:gd name="T8" fmla="*/ 0 w 2651"/>
              <a:gd name="T9" fmla="*/ 122 h 2391"/>
              <a:gd name="T10" fmla="*/ 0 w 2651"/>
              <a:gd name="T11" fmla="*/ 122 h 2391"/>
              <a:gd name="T12" fmla="*/ 123 w 2651"/>
              <a:gd name="T13" fmla="*/ 0 h 2391"/>
              <a:gd name="T14" fmla="*/ 2527 w 2651"/>
              <a:gd name="T15" fmla="*/ 0 h 2391"/>
              <a:gd name="T16" fmla="*/ 2527 w 2651"/>
              <a:gd name="T17" fmla="*/ 0 h 2391"/>
              <a:gd name="T18" fmla="*/ 2650 w 2651"/>
              <a:gd name="T19" fmla="*/ 122 h 2391"/>
              <a:gd name="T20" fmla="*/ 2650 w 2651"/>
              <a:gd name="T21" fmla="*/ 2268 h 2391"/>
              <a:gd name="T22" fmla="*/ 2650 w 2651"/>
              <a:gd name="T23" fmla="*/ 2268 h 2391"/>
              <a:gd name="T24" fmla="*/ 2527 w 2651"/>
              <a:gd name="T25" fmla="*/ 2390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2391">
                <a:moveTo>
                  <a:pt x="2527" y="2390"/>
                </a:moveTo>
                <a:lnTo>
                  <a:pt x="123" y="2390"/>
                </a:lnTo>
                <a:lnTo>
                  <a:pt x="123" y="2390"/>
                </a:lnTo>
                <a:cubicBezTo>
                  <a:pt x="55" y="2390"/>
                  <a:pt x="0" y="2335"/>
                  <a:pt x="0" y="2268"/>
                </a:cubicBezTo>
                <a:lnTo>
                  <a:pt x="0" y="122"/>
                </a:lnTo>
                <a:lnTo>
                  <a:pt x="0" y="122"/>
                </a:lnTo>
                <a:cubicBezTo>
                  <a:pt x="0" y="55"/>
                  <a:pt x="55" y="0"/>
                  <a:pt x="123" y="0"/>
                </a:cubicBezTo>
                <a:lnTo>
                  <a:pt x="2527" y="0"/>
                </a:lnTo>
                <a:lnTo>
                  <a:pt x="2527" y="0"/>
                </a:lnTo>
                <a:cubicBezTo>
                  <a:pt x="2595" y="0"/>
                  <a:pt x="2650" y="55"/>
                  <a:pt x="2650" y="122"/>
                </a:cubicBezTo>
                <a:lnTo>
                  <a:pt x="2650" y="2268"/>
                </a:lnTo>
                <a:lnTo>
                  <a:pt x="2650" y="2268"/>
                </a:lnTo>
                <a:cubicBezTo>
                  <a:pt x="2650" y="2335"/>
                  <a:pt x="2595" y="2390"/>
                  <a:pt x="2527" y="2390"/>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0" name="Freeform 339">
            <a:extLst>
              <a:ext uri="{FF2B5EF4-FFF2-40B4-BE49-F238E27FC236}">
                <a16:creationId xmlns:a16="http://schemas.microsoft.com/office/drawing/2014/main" id="{03DA2288-EAF4-A848-AED2-E2707DA4108F}"/>
              </a:ext>
            </a:extLst>
          </p:cNvPr>
          <p:cNvSpPr>
            <a:spLocks noChangeArrowheads="1"/>
          </p:cNvSpPr>
          <p:nvPr/>
        </p:nvSpPr>
        <p:spPr bwMode="auto">
          <a:xfrm>
            <a:off x="2558111" y="1550185"/>
            <a:ext cx="1650832" cy="1488771"/>
          </a:xfrm>
          <a:custGeom>
            <a:avLst/>
            <a:gdLst>
              <a:gd name="T0" fmla="*/ 2527 w 2650"/>
              <a:gd name="T1" fmla="*/ 2390 h 2391"/>
              <a:gd name="T2" fmla="*/ 122 w 2650"/>
              <a:gd name="T3" fmla="*/ 2390 h 2391"/>
              <a:gd name="T4" fmla="*/ 122 w 2650"/>
              <a:gd name="T5" fmla="*/ 2390 h 2391"/>
              <a:gd name="T6" fmla="*/ 0 w 2650"/>
              <a:gd name="T7" fmla="*/ 2268 h 2391"/>
              <a:gd name="T8" fmla="*/ 0 w 2650"/>
              <a:gd name="T9" fmla="*/ 122 h 2391"/>
              <a:gd name="T10" fmla="*/ 0 w 2650"/>
              <a:gd name="T11" fmla="*/ 122 h 2391"/>
              <a:gd name="T12" fmla="*/ 122 w 2650"/>
              <a:gd name="T13" fmla="*/ 0 h 2391"/>
              <a:gd name="T14" fmla="*/ 2527 w 2650"/>
              <a:gd name="T15" fmla="*/ 0 h 2391"/>
              <a:gd name="T16" fmla="*/ 2527 w 2650"/>
              <a:gd name="T17" fmla="*/ 0 h 2391"/>
              <a:gd name="T18" fmla="*/ 2649 w 2650"/>
              <a:gd name="T19" fmla="*/ 122 h 2391"/>
              <a:gd name="T20" fmla="*/ 2649 w 2650"/>
              <a:gd name="T21" fmla="*/ 2268 h 2391"/>
              <a:gd name="T22" fmla="*/ 2649 w 2650"/>
              <a:gd name="T23" fmla="*/ 2268 h 2391"/>
              <a:gd name="T24" fmla="*/ 2527 w 2650"/>
              <a:gd name="T25" fmla="*/ 2390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2391">
                <a:moveTo>
                  <a:pt x="2527" y="2390"/>
                </a:moveTo>
                <a:lnTo>
                  <a:pt x="122" y="2390"/>
                </a:lnTo>
                <a:lnTo>
                  <a:pt x="122" y="2390"/>
                </a:lnTo>
                <a:cubicBezTo>
                  <a:pt x="55" y="2390"/>
                  <a:pt x="0" y="2335"/>
                  <a:pt x="0" y="2268"/>
                </a:cubicBezTo>
                <a:lnTo>
                  <a:pt x="0" y="122"/>
                </a:lnTo>
                <a:lnTo>
                  <a:pt x="0" y="122"/>
                </a:lnTo>
                <a:cubicBezTo>
                  <a:pt x="0" y="55"/>
                  <a:pt x="55" y="0"/>
                  <a:pt x="122" y="0"/>
                </a:cubicBezTo>
                <a:lnTo>
                  <a:pt x="2527" y="0"/>
                </a:lnTo>
                <a:lnTo>
                  <a:pt x="2527" y="0"/>
                </a:lnTo>
                <a:cubicBezTo>
                  <a:pt x="2594" y="0"/>
                  <a:pt x="2649" y="55"/>
                  <a:pt x="2649" y="122"/>
                </a:cubicBezTo>
                <a:lnTo>
                  <a:pt x="2649" y="2268"/>
                </a:lnTo>
                <a:lnTo>
                  <a:pt x="2649" y="2268"/>
                </a:lnTo>
                <a:cubicBezTo>
                  <a:pt x="2649" y="2335"/>
                  <a:pt x="2594" y="2390"/>
                  <a:pt x="2527" y="2390"/>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1" name="Freeform 393">
            <a:extLst>
              <a:ext uri="{FF2B5EF4-FFF2-40B4-BE49-F238E27FC236}">
                <a16:creationId xmlns:a16="http://schemas.microsoft.com/office/drawing/2014/main" id="{6FD2DDAC-ED0C-7C4C-8DD7-3B1901252DC0}"/>
              </a:ext>
            </a:extLst>
          </p:cNvPr>
          <p:cNvSpPr>
            <a:spLocks noChangeArrowheads="1"/>
          </p:cNvSpPr>
          <p:nvPr/>
        </p:nvSpPr>
        <p:spPr bwMode="auto">
          <a:xfrm>
            <a:off x="831" y="3852009"/>
            <a:ext cx="12190341" cy="76911"/>
          </a:xfrm>
          <a:custGeom>
            <a:avLst/>
            <a:gdLst>
              <a:gd name="T0" fmla="*/ 19569 w 19570"/>
              <a:gd name="T1" fmla="*/ 123 h 124"/>
              <a:gd name="T2" fmla="*/ 0 w 19570"/>
              <a:gd name="T3" fmla="*/ 123 h 124"/>
              <a:gd name="T4" fmla="*/ 0 w 19570"/>
              <a:gd name="T5" fmla="*/ 0 h 124"/>
              <a:gd name="T6" fmla="*/ 19569 w 19570"/>
              <a:gd name="T7" fmla="*/ 0 h 124"/>
              <a:gd name="T8" fmla="*/ 19569 w 19570"/>
              <a:gd name="T9" fmla="*/ 123 h 124"/>
            </a:gdLst>
            <a:ahLst/>
            <a:cxnLst>
              <a:cxn ang="0">
                <a:pos x="T0" y="T1"/>
              </a:cxn>
              <a:cxn ang="0">
                <a:pos x="T2" y="T3"/>
              </a:cxn>
              <a:cxn ang="0">
                <a:pos x="T4" y="T5"/>
              </a:cxn>
              <a:cxn ang="0">
                <a:pos x="T6" y="T7"/>
              </a:cxn>
              <a:cxn ang="0">
                <a:pos x="T8" y="T9"/>
              </a:cxn>
            </a:cxnLst>
            <a:rect l="0" t="0" r="r" b="b"/>
            <a:pathLst>
              <a:path w="19570" h="124">
                <a:moveTo>
                  <a:pt x="19569" y="123"/>
                </a:moveTo>
                <a:lnTo>
                  <a:pt x="0" y="123"/>
                </a:lnTo>
                <a:lnTo>
                  <a:pt x="0" y="0"/>
                </a:lnTo>
                <a:lnTo>
                  <a:pt x="19569" y="0"/>
                </a:lnTo>
                <a:lnTo>
                  <a:pt x="19569" y="123"/>
                </a:lnTo>
              </a:path>
            </a:pathLst>
          </a:cu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32" name="Freeform 394">
            <a:extLst>
              <a:ext uri="{FF2B5EF4-FFF2-40B4-BE49-F238E27FC236}">
                <a16:creationId xmlns:a16="http://schemas.microsoft.com/office/drawing/2014/main" id="{92818540-1F08-4A47-AA83-F59BFA67C41D}"/>
              </a:ext>
            </a:extLst>
          </p:cNvPr>
          <p:cNvSpPr>
            <a:spLocks noChangeArrowheads="1"/>
          </p:cNvSpPr>
          <p:nvPr/>
        </p:nvSpPr>
        <p:spPr bwMode="auto">
          <a:xfrm>
            <a:off x="750711" y="3637758"/>
            <a:ext cx="1650832" cy="508161"/>
          </a:xfrm>
          <a:custGeom>
            <a:avLst/>
            <a:gdLst>
              <a:gd name="T0" fmla="*/ 2470 w 2650"/>
              <a:gd name="T1" fmla="*/ 813 h 814"/>
              <a:gd name="T2" fmla="*/ 180 w 2650"/>
              <a:gd name="T3" fmla="*/ 813 h 814"/>
              <a:gd name="T4" fmla="*/ 180 w 2650"/>
              <a:gd name="T5" fmla="*/ 813 h 814"/>
              <a:gd name="T6" fmla="*/ 0 w 2650"/>
              <a:gd name="T7" fmla="*/ 634 h 814"/>
              <a:gd name="T8" fmla="*/ 0 w 2650"/>
              <a:gd name="T9" fmla="*/ 180 h 814"/>
              <a:gd name="T10" fmla="*/ 0 w 2650"/>
              <a:gd name="T11" fmla="*/ 180 h 814"/>
              <a:gd name="T12" fmla="*/ 180 w 2650"/>
              <a:gd name="T13" fmla="*/ 0 h 814"/>
              <a:gd name="T14" fmla="*/ 2470 w 2650"/>
              <a:gd name="T15" fmla="*/ 0 h 814"/>
              <a:gd name="T16" fmla="*/ 2470 w 2650"/>
              <a:gd name="T17" fmla="*/ 0 h 814"/>
              <a:gd name="T18" fmla="*/ 2649 w 2650"/>
              <a:gd name="T19" fmla="*/ 180 h 814"/>
              <a:gd name="T20" fmla="*/ 2649 w 2650"/>
              <a:gd name="T21" fmla="*/ 634 h 814"/>
              <a:gd name="T22" fmla="*/ 2649 w 2650"/>
              <a:gd name="T23" fmla="*/ 634 h 814"/>
              <a:gd name="T24" fmla="*/ 2470 w 2650"/>
              <a:gd name="T25" fmla="*/ 81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814">
                <a:moveTo>
                  <a:pt x="2470" y="813"/>
                </a:moveTo>
                <a:lnTo>
                  <a:pt x="180" y="813"/>
                </a:lnTo>
                <a:lnTo>
                  <a:pt x="180" y="813"/>
                </a:lnTo>
                <a:cubicBezTo>
                  <a:pt x="81" y="813"/>
                  <a:pt x="0" y="733"/>
                  <a:pt x="0" y="634"/>
                </a:cubicBezTo>
                <a:lnTo>
                  <a:pt x="0" y="180"/>
                </a:lnTo>
                <a:lnTo>
                  <a:pt x="0" y="180"/>
                </a:lnTo>
                <a:cubicBezTo>
                  <a:pt x="0" y="81"/>
                  <a:pt x="81" y="0"/>
                  <a:pt x="180" y="0"/>
                </a:cubicBezTo>
                <a:lnTo>
                  <a:pt x="2470" y="0"/>
                </a:lnTo>
                <a:lnTo>
                  <a:pt x="2470" y="0"/>
                </a:lnTo>
                <a:cubicBezTo>
                  <a:pt x="2569" y="0"/>
                  <a:pt x="2649" y="81"/>
                  <a:pt x="2649" y="180"/>
                </a:cubicBezTo>
                <a:lnTo>
                  <a:pt x="2649" y="634"/>
                </a:lnTo>
                <a:lnTo>
                  <a:pt x="2649" y="634"/>
                </a:lnTo>
                <a:cubicBezTo>
                  <a:pt x="2649" y="733"/>
                  <a:pt x="2569" y="813"/>
                  <a:pt x="2470" y="813"/>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33" name="Freeform 395">
            <a:extLst>
              <a:ext uri="{FF2B5EF4-FFF2-40B4-BE49-F238E27FC236}">
                <a16:creationId xmlns:a16="http://schemas.microsoft.com/office/drawing/2014/main" id="{9FAC21AD-EDE0-B54A-BC11-0981EA4F4AB6}"/>
              </a:ext>
            </a:extLst>
          </p:cNvPr>
          <p:cNvSpPr>
            <a:spLocks noChangeArrowheads="1"/>
          </p:cNvSpPr>
          <p:nvPr/>
        </p:nvSpPr>
        <p:spPr bwMode="auto">
          <a:xfrm>
            <a:off x="9784964" y="3637758"/>
            <a:ext cx="1650834" cy="508161"/>
          </a:xfrm>
          <a:custGeom>
            <a:avLst/>
            <a:gdLst>
              <a:gd name="T0" fmla="*/ 2470 w 2650"/>
              <a:gd name="T1" fmla="*/ 813 h 814"/>
              <a:gd name="T2" fmla="*/ 179 w 2650"/>
              <a:gd name="T3" fmla="*/ 813 h 814"/>
              <a:gd name="T4" fmla="*/ 179 w 2650"/>
              <a:gd name="T5" fmla="*/ 813 h 814"/>
              <a:gd name="T6" fmla="*/ 0 w 2650"/>
              <a:gd name="T7" fmla="*/ 634 h 814"/>
              <a:gd name="T8" fmla="*/ 0 w 2650"/>
              <a:gd name="T9" fmla="*/ 180 h 814"/>
              <a:gd name="T10" fmla="*/ 0 w 2650"/>
              <a:gd name="T11" fmla="*/ 180 h 814"/>
              <a:gd name="T12" fmla="*/ 179 w 2650"/>
              <a:gd name="T13" fmla="*/ 0 h 814"/>
              <a:gd name="T14" fmla="*/ 2470 w 2650"/>
              <a:gd name="T15" fmla="*/ 0 h 814"/>
              <a:gd name="T16" fmla="*/ 2470 w 2650"/>
              <a:gd name="T17" fmla="*/ 0 h 814"/>
              <a:gd name="T18" fmla="*/ 2649 w 2650"/>
              <a:gd name="T19" fmla="*/ 180 h 814"/>
              <a:gd name="T20" fmla="*/ 2649 w 2650"/>
              <a:gd name="T21" fmla="*/ 634 h 814"/>
              <a:gd name="T22" fmla="*/ 2649 w 2650"/>
              <a:gd name="T23" fmla="*/ 634 h 814"/>
              <a:gd name="T24" fmla="*/ 2470 w 2650"/>
              <a:gd name="T25" fmla="*/ 81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814">
                <a:moveTo>
                  <a:pt x="2470" y="813"/>
                </a:moveTo>
                <a:lnTo>
                  <a:pt x="179" y="813"/>
                </a:lnTo>
                <a:lnTo>
                  <a:pt x="179" y="813"/>
                </a:lnTo>
                <a:cubicBezTo>
                  <a:pt x="80" y="813"/>
                  <a:pt x="0" y="733"/>
                  <a:pt x="0" y="634"/>
                </a:cubicBezTo>
                <a:lnTo>
                  <a:pt x="0" y="180"/>
                </a:lnTo>
                <a:lnTo>
                  <a:pt x="0" y="180"/>
                </a:lnTo>
                <a:cubicBezTo>
                  <a:pt x="0" y="81"/>
                  <a:pt x="80" y="0"/>
                  <a:pt x="179" y="0"/>
                </a:cubicBezTo>
                <a:lnTo>
                  <a:pt x="2470" y="0"/>
                </a:lnTo>
                <a:lnTo>
                  <a:pt x="2470" y="0"/>
                </a:lnTo>
                <a:cubicBezTo>
                  <a:pt x="2568" y="0"/>
                  <a:pt x="2649" y="81"/>
                  <a:pt x="2649" y="180"/>
                </a:cubicBezTo>
                <a:lnTo>
                  <a:pt x="2649" y="634"/>
                </a:lnTo>
                <a:lnTo>
                  <a:pt x="2649" y="634"/>
                </a:lnTo>
                <a:cubicBezTo>
                  <a:pt x="2649" y="733"/>
                  <a:pt x="2568" y="813"/>
                  <a:pt x="2470" y="813"/>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34" name="Freeform 396">
            <a:extLst>
              <a:ext uri="{FF2B5EF4-FFF2-40B4-BE49-F238E27FC236}">
                <a16:creationId xmlns:a16="http://schemas.microsoft.com/office/drawing/2014/main" id="{3FBE0C71-4B87-624F-AABB-470812A4EF2E}"/>
              </a:ext>
            </a:extLst>
          </p:cNvPr>
          <p:cNvSpPr>
            <a:spLocks noChangeArrowheads="1"/>
          </p:cNvSpPr>
          <p:nvPr/>
        </p:nvSpPr>
        <p:spPr bwMode="auto">
          <a:xfrm>
            <a:off x="7977564" y="3637758"/>
            <a:ext cx="1650834" cy="508161"/>
          </a:xfrm>
          <a:custGeom>
            <a:avLst/>
            <a:gdLst>
              <a:gd name="T0" fmla="*/ 2470 w 2650"/>
              <a:gd name="T1" fmla="*/ 813 h 814"/>
              <a:gd name="T2" fmla="*/ 180 w 2650"/>
              <a:gd name="T3" fmla="*/ 813 h 814"/>
              <a:gd name="T4" fmla="*/ 180 w 2650"/>
              <a:gd name="T5" fmla="*/ 813 h 814"/>
              <a:gd name="T6" fmla="*/ 0 w 2650"/>
              <a:gd name="T7" fmla="*/ 634 h 814"/>
              <a:gd name="T8" fmla="*/ 0 w 2650"/>
              <a:gd name="T9" fmla="*/ 180 h 814"/>
              <a:gd name="T10" fmla="*/ 0 w 2650"/>
              <a:gd name="T11" fmla="*/ 180 h 814"/>
              <a:gd name="T12" fmla="*/ 180 w 2650"/>
              <a:gd name="T13" fmla="*/ 0 h 814"/>
              <a:gd name="T14" fmla="*/ 2470 w 2650"/>
              <a:gd name="T15" fmla="*/ 0 h 814"/>
              <a:gd name="T16" fmla="*/ 2470 w 2650"/>
              <a:gd name="T17" fmla="*/ 0 h 814"/>
              <a:gd name="T18" fmla="*/ 2649 w 2650"/>
              <a:gd name="T19" fmla="*/ 180 h 814"/>
              <a:gd name="T20" fmla="*/ 2649 w 2650"/>
              <a:gd name="T21" fmla="*/ 634 h 814"/>
              <a:gd name="T22" fmla="*/ 2649 w 2650"/>
              <a:gd name="T23" fmla="*/ 634 h 814"/>
              <a:gd name="T24" fmla="*/ 2470 w 2650"/>
              <a:gd name="T25" fmla="*/ 81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814">
                <a:moveTo>
                  <a:pt x="2470" y="813"/>
                </a:moveTo>
                <a:lnTo>
                  <a:pt x="180" y="813"/>
                </a:lnTo>
                <a:lnTo>
                  <a:pt x="180" y="813"/>
                </a:lnTo>
                <a:cubicBezTo>
                  <a:pt x="81" y="813"/>
                  <a:pt x="0" y="733"/>
                  <a:pt x="0" y="634"/>
                </a:cubicBezTo>
                <a:lnTo>
                  <a:pt x="0" y="180"/>
                </a:lnTo>
                <a:lnTo>
                  <a:pt x="0" y="180"/>
                </a:lnTo>
                <a:cubicBezTo>
                  <a:pt x="0" y="81"/>
                  <a:pt x="81" y="0"/>
                  <a:pt x="180" y="0"/>
                </a:cubicBezTo>
                <a:lnTo>
                  <a:pt x="2470" y="0"/>
                </a:lnTo>
                <a:lnTo>
                  <a:pt x="2470" y="0"/>
                </a:lnTo>
                <a:cubicBezTo>
                  <a:pt x="2568" y="0"/>
                  <a:pt x="2649" y="81"/>
                  <a:pt x="2649" y="180"/>
                </a:cubicBezTo>
                <a:lnTo>
                  <a:pt x="2649" y="634"/>
                </a:lnTo>
                <a:lnTo>
                  <a:pt x="2649" y="634"/>
                </a:lnTo>
                <a:cubicBezTo>
                  <a:pt x="2649" y="733"/>
                  <a:pt x="2568" y="813"/>
                  <a:pt x="2470" y="813"/>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35" name="Freeform 397">
            <a:extLst>
              <a:ext uri="{FF2B5EF4-FFF2-40B4-BE49-F238E27FC236}">
                <a16:creationId xmlns:a16="http://schemas.microsoft.com/office/drawing/2014/main" id="{A5242BD0-14A5-1E47-A3F7-612DA9193757}"/>
              </a:ext>
            </a:extLst>
          </p:cNvPr>
          <p:cNvSpPr>
            <a:spLocks noChangeArrowheads="1"/>
          </p:cNvSpPr>
          <p:nvPr/>
        </p:nvSpPr>
        <p:spPr bwMode="auto">
          <a:xfrm>
            <a:off x="6172913" y="3637758"/>
            <a:ext cx="1650832" cy="508161"/>
          </a:xfrm>
          <a:custGeom>
            <a:avLst/>
            <a:gdLst>
              <a:gd name="T0" fmla="*/ 2470 w 2651"/>
              <a:gd name="T1" fmla="*/ 813 h 814"/>
              <a:gd name="T2" fmla="*/ 180 w 2651"/>
              <a:gd name="T3" fmla="*/ 813 h 814"/>
              <a:gd name="T4" fmla="*/ 180 w 2651"/>
              <a:gd name="T5" fmla="*/ 813 h 814"/>
              <a:gd name="T6" fmla="*/ 0 w 2651"/>
              <a:gd name="T7" fmla="*/ 634 h 814"/>
              <a:gd name="T8" fmla="*/ 0 w 2651"/>
              <a:gd name="T9" fmla="*/ 180 h 814"/>
              <a:gd name="T10" fmla="*/ 0 w 2651"/>
              <a:gd name="T11" fmla="*/ 180 h 814"/>
              <a:gd name="T12" fmla="*/ 180 w 2651"/>
              <a:gd name="T13" fmla="*/ 0 h 814"/>
              <a:gd name="T14" fmla="*/ 2470 w 2651"/>
              <a:gd name="T15" fmla="*/ 0 h 814"/>
              <a:gd name="T16" fmla="*/ 2470 w 2651"/>
              <a:gd name="T17" fmla="*/ 0 h 814"/>
              <a:gd name="T18" fmla="*/ 2650 w 2651"/>
              <a:gd name="T19" fmla="*/ 180 h 814"/>
              <a:gd name="T20" fmla="*/ 2650 w 2651"/>
              <a:gd name="T21" fmla="*/ 634 h 814"/>
              <a:gd name="T22" fmla="*/ 2650 w 2651"/>
              <a:gd name="T23" fmla="*/ 634 h 814"/>
              <a:gd name="T24" fmla="*/ 2470 w 2651"/>
              <a:gd name="T25" fmla="*/ 81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814">
                <a:moveTo>
                  <a:pt x="2470" y="813"/>
                </a:moveTo>
                <a:lnTo>
                  <a:pt x="180" y="813"/>
                </a:lnTo>
                <a:lnTo>
                  <a:pt x="180" y="813"/>
                </a:lnTo>
                <a:cubicBezTo>
                  <a:pt x="81" y="813"/>
                  <a:pt x="0" y="733"/>
                  <a:pt x="0" y="634"/>
                </a:cubicBezTo>
                <a:lnTo>
                  <a:pt x="0" y="180"/>
                </a:lnTo>
                <a:lnTo>
                  <a:pt x="0" y="180"/>
                </a:lnTo>
                <a:cubicBezTo>
                  <a:pt x="0" y="81"/>
                  <a:pt x="81" y="0"/>
                  <a:pt x="180" y="0"/>
                </a:cubicBezTo>
                <a:lnTo>
                  <a:pt x="2470" y="0"/>
                </a:lnTo>
                <a:lnTo>
                  <a:pt x="2470" y="0"/>
                </a:lnTo>
                <a:cubicBezTo>
                  <a:pt x="2569" y="0"/>
                  <a:pt x="2650" y="81"/>
                  <a:pt x="2650" y="180"/>
                </a:cubicBezTo>
                <a:lnTo>
                  <a:pt x="2650" y="634"/>
                </a:lnTo>
                <a:lnTo>
                  <a:pt x="2650" y="634"/>
                </a:lnTo>
                <a:cubicBezTo>
                  <a:pt x="2650" y="733"/>
                  <a:pt x="2569" y="813"/>
                  <a:pt x="2470" y="813"/>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6" name="Freeform 398">
            <a:extLst>
              <a:ext uri="{FF2B5EF4-FFF2-40B4-BE49-F238E27FC236}">
                <a16:creationId xmlns:a16="http://schemas.microsoft.com/office/drawing/2014/main" id="{C7121DAB-1E01-BD43-9F51-C61043E56261}"/>
              </a:ext>
            </a:extLst>
          </p:cNvPr>
          <p:cNvSpPr>
            <a:spLocks noChangeArrowheads="1"/>
          </p:cNvSpPr>
          <p:nvPr/>
        </p:nvSpPr>
        <p:spPr bwMode="auto">
          <a:xfrm>
            <a:off x="4365512" y="3637758"/>
            <a:ext cx="1650832" cy="508161"/>
          </a:xfrm>
          <a:custGeom>
            <a:avLst/>
            <a:gdLst>
              <a:gd name="T0" fmla="*/ 2471 w 2651"/>
              <a:gd name="T1" fmla="*/ 813 h 814"/>
              <a:gd name="T2" fmla="*/ 180 w 2651"/>
              <a:gd name="T3" fmla="*/ 813 h 814"/>
              <a:gd name="T4" fmla="*/ 180 w 2651"/>
              <a:gd name="T5" fmla="*/ 813 h 814"/>
              <a:gd name="T6" fmla="*/ 0 w 2651"/>
              <a:gd name="T7" fmla="*/ 634 h 814"/>
              <a:gd name="T8" fmla="*/ 0 w 2651"/>
              <a:gd name="T9" fmla="*/ 180 h 814"/>
              <a:gd name="T10" fmla="*/ 0 w 2651"/>
              <a:gd name="T11" fmla="*/ 180 h 814"/>
              <a:gd name="T12" fmla="*/ 180 w 2651"/>
              <a:gd name="T13" fmla="*/ 0 h 814"/>
              <a:gd name="T14" fmla="*/ 2471 w 2651"/>
              <a:gd name="T15" fmla="*/ 0 h 814"/>
              <a:gd name="T16" fmla="*/ 2471 w 2651"/>
              <a:gd name="T17" fmla="*/ 0 h 814"/>
              <a:gd name="T18" fmla="*/ 2650 w 2651"/>
              <a:gd name="T19" fmla="*/ 180 h 814"/>
              <a:gd name="T20" fmla="*/ 2650 w 2651"/>
              <a:gd name="T21" fmla="*/ 634 h 814"/>
              <a:gd name="T22" fmla="*/ 2650 w 2651"/>
              <a:gd name="T23" fmla="*/ 634 h 814"/>
              <a:gd name="T24" fmla="*/ 2471 w 2651"/>
              <a:gd name="T25" fmla="*/ 81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814">
                <a:moveTo>
                  <a:pt x="2471" y="813"/>
                </a:moveTo>
                <a:lnTo>
                  <a:pt x="180" y="813"/>
                </a:lnTo>
                <a:lnTo>
                  <a:pt x="180" y="813"/>
                </a:lnTo>
                <a:cubicBezTo>
                  <a:pt x="81" y="813"/>
                  <a:pt x="0" y="733"/>
                  <a:pt x="0" y="634"/>
                </a:cubicBezTo>
                <a:lnTo>
                  <a:pt x="0" y="180"/>
                </a:lnTo>
                <a:lnTo>
                  <a:pt x="0" y="180"/>
                </a:lnTo>
                <a:cubicBezTo>
                  <a:pt x="0" y="81"/>
                  <a:pt x="81" y="0"/>
                  <a:pt x="180" y="0"/>
                </a:cubicBezTo>
                <a:lnTo>
                  <a:pt x="2471" y="0"/>
                </a:lnTo>
                <a:lnTo>
                  <a:pt x="2471" y="0"/>
                </a:lnTo>
                <a:cubicBezTo>
                  <a:pt x="2569" y="0"/>
                  <a:pt x="2650" y="81"/>
                  <a:pt x="2650" y="180"/>
                </a:cubicBezTo>
                <a:lnTo>
                  <a:pt x="2650" y="634"/>
                </a:lnTo>
                <a:lnTo>
                  <a:pt x="2650" y="634"/>
                </a:lnTo>
                <a:cubicBezTo>
                  <a:pt x="2650" y="733"/>
                  <a:pt x="2569" y="813"/>
                  <a:pt x="2471" y="813"/>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7" name="Freeform 399">
            <a:extLst>
              <a:ext uri="{FF2B5EF4-FFF2-40B4-BE49-F238E27FC236}">
                <a16:creationId xmlns:a16="http://schemas.microsoft.com/office/drawing/2014/main" id="{8F86E8B7-F7F6-D245-828A-67756C5B88FD}"/>
              </a:ext>
            </a:extLst>
          </p:cNvPr>
          <p:cNvSpPr>
            <a:spLocks noChangeArrowheads="1"/>
          </p:cNvSpPr>
          <p:nvPr/>
        </p:nvSpPr>
        <p:spPr bwMode="auto">
          <a:xfrm>
            <a:off x="2558111" y="3637758"/>
            <a:ext cx="1650832" cy="508161"/>
          </a:xfrm>
          <a:custGeom>
            <a:avLst/>
            <a:gdLst>
              <a:gd name="T0" fmla="*/ 2470 w 2650"/>
              <a:gd name="T1" fmla="*/ 813 h 814"/>
              <a:gd name="T2" fmla="*/ 180 w 2650"/>
              <a:gd name="T3" fmla="*/ 813 h 814"/>
              <a:gd name="T4" fmla="*/ 180 w 2650"/>
              <a:gd name="T5" fmla="*/ 813 h 814"/>
              <a:gd name="T6" fmla="*/ 0 w 2650"/>
              <a:gd name="T7" fmla="*/ 634 h 814"/>
              <a:gd name="T8" fmla="*/ 0 w 2650"/>
              <a:gd name="T9" fmla="*/ 180 h 814"/>
              <a:gd name="T10" fmla="*/ 0 w 2650"/>
              <a:gd name="T11" fmla="*/ 180 h 814"/>
              <a:gd name="T12" fmla="*/ 180 w 2650"/>
              <a:gd name="T13" fmla="*/ 0 h 814"/>
              <a:gd name="T14" fmla="*/ 2470 w 2650"/>
              <a:gd name="T15" fmla="*/ 0 h 814"/>
              <a:gd name="T16" fmla="*/ 2470 w 2650"/>
              <a:gd name="T17" fmla="*/ 0 h 814"/>
              <a:gd name="T18" fmla="*/ 2649 w 2650"/>
              <a:gd name="T19" fmla="*/ 180 h 814"/>
              <a:gd name="T20" fmla="*/ 2649 w 2650"/>
              <a:gd name="T21" fmla="*/ 634 h 814"/>
              <a:gd name="T22" fmla="*/ 2649 w 2650"/>
              <a:gd name="T23" fmla="*/ 634 h 814"/>
              <a:gd name="T24" fmla="*/ 2470 w 2650"/>
              <a:gd name="T25" fmla="*/ 81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0" h="814">
                <a:moveTo>
                  <a:pt x="2470" y="813"/>
                </a:moveTo>
                <a:lnTo>
                  <a:pt x="180" y="813"/>
                </a:lnTo>
                <a:lnTo>
                  <a:pt x="180" y="813"/>
                </a:lnTo>
                <a:cubicBezTo>
                  <a:pt x="81" y="813"/>
                  <a:pt x="0" y="733"/>
                  <a:pt x="0" y="634"/>
                </a:cubicBezTo>
                <a:lnTo>
                  <a:pt x="0" y="180"/>
                </a:lnTo>
                <a:lnTo>
                  <a:pt x="0" y="180"/>
                </a:lnTo>
                <a:cubicBezTo>
                  <a:pt x="0" y="81"/>
                  <a:pt x="81" y="0"/>
                  <a:pt x="180" y="0"/>
                </a:cubicBezTo>
                <a:lnTo>
                  <a:pt x="2470" y="0"/>
                </a:lnTo>
                <a:lnTo>
                  <a:pt x="2470" y="0"/>
                </a:lnTo>
                <a:cubicBezTo>
                  <a:pt x="2568" y="0"/>
                  <a:pt x="2649" y="81"/>
                  <a:pt x="2649" y="180"/>
                </a:cubicBezTo>
                <a:lnTo>
                  <a:pt x="2649" y="634"/>
                </a:lnTo>
                <a:lnTo>
                  <a:pt x="2649" y="634"/>
                </a:lnTo>
                <a:cubicBezTo>
                  <a:pt x="2649" y="733"/>
                  <a:pt x="2568" y="813"/>
                  <a:pt x="2470" y="813"/>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8" name="Freeform 424">
            <a:extLst>
              <a:ext uri="{FF2B5EF4-FFF2-40B4-BE49-F238E27FC236}">
                <a16:creationId xmlns:a16="http://schemas.microsoft.com/office/drawing/2014/main" id="{9162E11E-7AEC-FF4C-BF90-35950A816AF0}"/>
              </a:ext>
            </a:extLst>
          </p:cNvPr>
          <p:cNvSpPr>
            <a:spLocks noChangeArrowheads="1"/>
          </p:cNvSpPr>
          <p:nvPr/>
        </p:nvSpPr>
        <p:spPr bwMode="auto">
          <a:xfrm>
            <a:off x="10279390" y="4733737"/>
            <a:ext cx="661982" cy="661980"/>
          </a:xfrm>
          <a:custGeom>
            <a:avLst/>
            <a:gdLst>
              <a:gd name="T0" fmla="*/ 482 w 1061"/>
              <a:gd name="T1" fmla="*/ 386 h 1061"/>
              <a:gd name="T2" fmla="*/ 602 w 1061"/>
              <a:gd name="T3" fmla="*/ 434 h 1061"/>
              <a:gd name="T4" fmla="*/ 602 w 1061"/>
              <a:gd name="T5" fmla="*/ 241 h 1061"/>
              <a:gd name="T6" fmla="*/ 434 w 1061"/>
              <a:gd name="T7" fmla="*/ 410 h 1061"/>
              <a:gd name="T8" fmla="*/ 337 w 1061"/>
              <a:gd name="T9" fmla="*/ 289 h 1061"/>
              <a:gd name="T10" fmla="*/ 217 w 1061"/>
              <a:gd name="T11" fmla="*/ 434 h 1061"/>
              <a:gd name="T12" fmla="*/ 386 w 1061"/>
              <a:gd name="T13" fmla="*/ 265 h 1061"/>
              <a:gd name="T14" fmla="*/ 217 w 1061"/>
              <a:gd name="T15" fmla="*/ 241 h 1061"/>
              <a:gd name="T16" fmla="*/ 217 w 1061"/>
              <a:gd name="T17" fmla="*/ 434 h 1061"/>
              <a:gd name="T18" fmla="*/ 482 w 1061"/>
              <a:gd name="T19" fmla="*/ 627 h 1061"/>
              <a:gd name="T20" fmla="*/ 602 w 1061"/>
              <a:gd name="T21" fmla="*/ 675 h 1061"/>
              <a:gd name="T22" fmla="*/ 602 w 1061"/>
              <a:gd name="T23" fmla="*/ 482 h 1061"/>
              <a:gd name="T24" fmla="*/ 434 w 1061"/>
              <a:gd name="T25" fmla="*/ 651 h 1061"/>
              <a:gd name="T26" fmla="*/ 97 w 1061"/>
              <a:gd name="T27" fmla="*/ 97 h 1061"/>
              <a:gd name="T28" fmla="*/ 964 w 1061"/>
              <a:gd name="T29" fmla="*/ 1012 h 1061"/>
              <a:gd name="T30" fmla="*/ 602 w 1061"/>
              <a:gd name="T31" fmla="*/ 723 h 1061"/>
              <a:gd name="T32" fmla="*/ 434 w 1061"/>
              <a:gd name="T33" fmla="*/ 1012 h 1061"/>
              <a:gd name="T34" fmla="*/ 964 w 1061"/>
              <a:gd name="T35" fmla="*/ 1012 h 1061"/>
              <a:gd name="T36" fmla="*/ 578 w 1061"/>
              <a:gd name="T37" fmla="*/ 771 h 1061"/>
              <a:gd name="T38" fmla="*/ 1012 w 1061"/>
              <a:gd name="T39" fmla="*/ 24 h 1061"/>
              <a:gd name="T40" fmla="*/ 73 w 1061"/>
              <a:gd name="T41" fmla="*/ 0 h 1061"/>
              <a:gd name="T42" fmla="*/ 25 w 1061"/>
              <a:gd name="T43" fmla="*/ 97 h 1061"/>
              <a:gd name="T44" fmla="*/ 48 w 1061"/>
              <a:gd name="T45" fmla="*/ 145 h 1061"/>
              <a:gd name="T46" fmla="*/ 988 w 1061"/>
              <a:gd name="T47" fmla="*/ 1060 h 1061"/>
              <a:gd name="T48" fmla="*/ 1037 w 1061"/>
              <a:gd name="T49" fmla="*/ 145 h 1061"/>
              <a:gd name="T50" fmla="*/ 1037 w 1061"/>
              <a:gd name="T51" fmla="*/ 97 h 1061"/>
              <a:gd name="T52" fmla="*/ 241 w 1061"/>
              <a:gd name="T53" fmla="*/ 627 h 1061"/>
              <a:gd name="T54" fmla="*/ 361 w 1061"/>
              <a:gd name="T55" fmla="*/ 675 h 1061"/>
              <a:gd name="T56" fmla="*/ 361 w 1061"/>
              <a:gd name="T57" fmla="*/ 482 h 1061"/>
              <a:gd name="T58" fmla="*/ 193 w 1061"/>
              <a:gd name="T59" fmla="*/ 651 h 1061"/>
              <a:gd name="T60" fmla="*/ 337 w 1061"/>
              <a:gd name="T61" fmla="*/ 771 h 1061"/>
              <a:gd name="T62" fmla="*/ 217 w 1061"/>
              <a:gd name="T63" fmla="*/ 916 h 1061"/>
              <a:gd name="T64" fmla="*/ 386 w 1061"/>
              <a:gd name="T65" fmla="*/ 747 h 1061"/>
              <a:gd name="T66" fmla="*/ 217 w 1061"/>
              <a:gd name="T67" fmla="*/ 723 h 1061"/>
              <a:gd name="T68" fmla="*/ 217 w 1061"/>
              <a:gd name="T69" fmla="*/ 916 h 1061"/>
              <a:gd name="T70" fmla="*/ 723 w 1061"/>
              <a:gd name="T71" fmla="*/ 868 h 1061"/>
              <a:gd name="T72" fmla="*/ 843 w 1061"/>
              <a:gd name="T73" fmla="*/ 916 h 1061"/>
              <a:gd name="T74" fmla="*/ 843 w 1061"/>
              <a:gd name="T75" fmla="*/ 723 h 1061"/>
              <a:gd name="T76" fmla="*/ 675 w 1061"/>
              <a:gd name="T77" fmla="*/ 892 h 1061"/>
              <a:gd name="T78" fmla="*/ 819 w 1061"/>
              <a:gd name="T79" fmla="*/ 289 h 1061"/>
              <a:gd name="T80" fmla="*/ 699 w 1061"/>
              <a:gd name="T81" fmla="*/ 434 h 1061"/>
              <a:gd name="T82" fmla="*/ 868 w 1061"/>
              <a:gd name="T83" fmla="*/ 265 h 1061"/>
              <a:gd name="T84" fmla="*/ 699 w 1061"/>
              <a:gd name="T85" fmla="*/ 241 h 1061"/>
              <a:gd name="T86" fmla="*/ 699 w 1061"/>
              <a:gd name="T87" fmla="*/ 434 h 1061"/>
              <a:gd name="T88" fmla="*/ 723 w 1061"/>
              <a:gd name="T89" fmla="*/ 627 h 1061"/>
              <a:gd name="T90" fmla="*/ 843 w 1061"/>
              <a:gd name="T91" fmla="*/ 675 h 1061"/>
              <a:gd name="T92" fmla="*/ 843 w 1061"/>
              <a:gd name="T93" fmla="*/ 482 h 1061"/>
              <a:gd name="T94" fmla="*/ 675 w 1061"/>
              <a:gd name="T95" fmla="*/ 65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1" h="1061">
                <a:moveTo>
                  <a:pt x="482" y="289"/>
                </a:moveTo>
                <a:lnTo>
                  <a:pt x="578" y="289"/>
                </a:lnTo>
                <a:lnTo>
                  <a:pt x="578" y="386"/>
                </a:lnTo>
                <a:lnTo>
                  <a:pt x="482" y="386"/>
                </a:lnTo>
                <a:lnTo>
                  <a:pt x="482" y="289"/>
                </a:lnTo>
                <a:close/>
                <a:moveTo>
                  <a:pt x="458" y="434"/>
                </a:moveTo>
                <a:lnTo>
                  <a:pt x="602" y="434"/>
                </a:lnTo>
                <a:lnTo>
                  <a:pt x="602" y="434"/>
                </a:lnTo>
                <a:cubicBezTo>
                  <a:pt x="616" y="434"/>
                  <a:pt x="627" y="423"/>
                  <a:pt x="627" y="410"/>
                </a:cubicBezTo>
                <a:lnTo>
                  <a:pt x="627" y="265"/>
                </a:lnTo>
                <a:lnTo>
                  <a:pt x="627" y="265"/>
                </a:lnTo>
                <a:cubicBezTo>
                  <a:pt x="627" y="252"/>
                  <a:pt x="616" y="241"/>
                  <a:pt x="602" y="241"/>
                </a:cubicBezTo>
                <a:lnTo>
                  <a:pt x="458" y="241"/>
                </a:lnTo>
                <a:lnTo>
                  <a:pt x="458" y="241"/>
                </a:lnTo>
                <a:cubicBezTo>
                  <a:pt x="445" y="241"/>
                  <a:pt x="434" y="252"/>
                  <a:pt x="434" y="265"/>
                </a:cubicBezTo>
                <a:lnTo>
                  <a:pt x="434" y="410"/>
                </a:lnTo>
                <a:lnTo>
                  <a:pt x="434" y="410"/>
                </a:lnTo>
                <a:cubicBezTo>
                  <a:pt x="434" y="423"/>
                  <a:pt x="445" y="434"/>
                  <a:pt x="458" y="434"/>
                </a:cubicBezTo>
                <a:close/>
                <a:moveTo>
                  <a:pt x="241" y="289"/>
                </a:moveTo>
                <a:lnTo>
                  <a:pt x="337" y="289"/>
                </a:lnTo>
                <a:lnTo>
                  <a:pt x="337" y="386"/>
                </a:lnTo>
                <a:lnTo>
                  <a:pt x="241" y="386"/>
                </a:lnTo>
                <a:lnTo>
                  <a:pt x="241" y="289"/>
                </a:lnTo>
                <a:close/>
                <a:moveTo>
                  <a:pt x="217" y="434"/>
                </a:moveTo>
                <a:lnTo>
                  <a:pt x="361" y="434"/>
                </a:lnTo>
                <a:lnTo>
                  <a:pt x="361" y="434"/>
                </a:lnTo>
                <a:cubicBezTo>
                  <a:pt x="375" y="434"/>
                  <a:pt x="386" y="423"/>
                  <a:pt x="386" y="410"/>
                </a:cubicBezTo>
                <a:lnTo>
                  <a:pt x="386" y="265"/>
                </a:lnTo>
                <a:lnTo>
                  <a:pt x="386" y="265"/>
                </a:lnTo>
                <a:cubicBezTo>
                  <a:pt x="386" y="252"/>
                  <a:pt x="375" y="241"/>
                  <a:pt x="361" y="241"/>
                </a:cubicBezTo>
                <a:lnTo>
                  <a:pt x="217" y="241"/>
                </a:lnTo>
                <a:lnTo>
                  <a:pt x="217" y="241"/>
                </a:lnTo>
                <a:cubicBezTo>
                  <a:pt x="204" y="241"/>
                  <a:pt x="193" y="252"/>
                  <a:pt x="193" y="265"/>
                </a:cubicBezTo>
                <a:lnTo>
                  <a:pt x="193" y="410"/>
                </a:lnTo>
                <a:lnTo>
                  <a:pt x="193" y="410"/>
                </a:lnTo>
                <a:cubicBezTo>
                  <a:pt x="193" y="423"/>
                  <a:pt x="204" y="434"/>
                  <a:pt x="217" y="434"/>
                </a:cubicBezTo>
                <a:close/>
                <a:moveTo>
                  <a:pt x="482" y="530"/>
                </a:moveTo>
                <a:lnTo>
                  <a:pt x="578" y="530"/>
                </a:lnTo>
                <a:lnTo>
                  <a:pt x="578" y="627"/>
                </a:lnTo>
                <a:lnTo>
                  <a:pt x="482" y="627"/>
                </a:lnTo>
                <a:lnTo>
                  <a:pt x="482" y="530"/>
                </a:lnTo>
                <a:close/>
                <a:moveTo>
                  <a:pt x="458" y="675"/>
                </a:moveTo>
                <a:lnTo>
                  <a:pt x="602" y="675"/>
                </a:lnTo>
                <a:lnTo>
                  <a:pt x="602" y="675"/>
                </a:lnTo>
                <a:cubicBezTo>
                  <a:pt x="616" y="675"/>
                  <a:pt x="627" y="664"/>
                  <a:pt x="627" y="651"/>
                </a:cubicBezTo>
                <a:lnTo>
                  <a:pt x="627" y="506"/>
                </a:lnTo>
                <a:lnTo>
                  <a:pt x="627" y="506"/>
                </a:lnTo>
                <a:cubicBezTo>
                  <a:pt x="627" y="493"/>
                  <a:pt x="616" y="482"/>
                  <a:pt x="602" y="482"/>
                </a:cubicBezTo>
                <a:lnTo>
                  <a:pt x="458" y="482"/>
                </a:lnTo>
                <a:lnTo>
                  <a:pt x="458" y="482"/>
                </a:lnTo>
                <a:cubicBezTo>
                  <a:pt x="445" y="482"/>
                  <a:pt x="434" y="493"/>
                  <a:pt x="434" y="506"/>
                </a:cubicBezTo>
                <a:lnTo>
                  <a:pt x="434" y="651"/>
                </a:lnTo>
                <a:lnTo>
                  <a:pt x="434" y="651"/>
                </a:lnTo>
                <a:cubicBezTo>
                  <a:pt x="434" y="664"/>
                  <a:pt x="445" y="675"/>
                  <a:pt x="458" y="675"/>
                </a:cubicBezTo>
                <a:close/>
                <a:moveTo>
                  <a:pt x="964" y="97"/>
                </a:moveTo>
                <a:lnTo>
                  <a:pt x="97" y="97"/>
                </a:lnTo>
                <a:lnTo>
                  <a:pt x="97" y="48"/>
                </a:lnTo>
                <a:lnTo>
                  <a:pt x="964" y="48"/>
                </a:lnTo>
                <a:lnTo>
                  <a:pt x="964" y="97"/>
                </a:lnTo>
                <a:close/>
                <a:moveTo>
                  <a:pt x="964" y="1012"/>
                </a:moveTo>
                <a:lnTo>
                  <a:pt x="627" y="1012"/>
                </a:lnTo>
                <a:lnTo>
                  <a:pt x="627" y="747"/>
                </a:lnTo>
                <a:lnTo>
                  <a:pt x="627" y="747"/>
                </a:lnTo>
                <a:cubicBezTo>
                  <a:pt x="627" y="734"/>
                  <a:pt x="616" y="723"/>
                  <a:pt x="602" y="723"/>
                </a:cubicBezTo>
                <a:lnTo>
                  <a:pt x="458" y="723"/>
                </a:lnTo>
                <a:lnTo>
                  <a:pt x="458" y="723"/>
                </a:lnTo>
                <a:cubicBezTo>
                  <a:pt x="445" y="723"/>
                  <a:pt x="434" y="734"/>
                  <a:pt x="434" y="747"/>
                </a:cubicBezTo>
                <a:lnTo>
                  <a:pt x="434" y="1012"/>
                </a:lnTo>
                <a:lnTo>
                  <a:pt x="97" y="1012"/>
                </a:lnTo>
                <a:lnTo>
                  <a:pt x="97" y="145"/>
                </a:lnTo>
                <a:lnTo>
                  <a:pt x="964" y="145"/>
                </a:lnTo>
                <a:lnTo>
                  <a:pt x="964" y="1012"/>
                </a:lnTo>
                <a:close/>
                <a:moveTo>
                  <a:pt x="578" y="1012"/>
                </a:moveTo>
                <a:lnTo>
                  <a:pt x="482" y="1012"/>
                </a:lnTo>
                <a:lnTo>
                  <a:pt x="482" y="771"/>
                </a:lnTo>
                <a:lnTo>
                  <a:pt x="578" y="771"/>
                </a:lnTo>
                <a:lnTo>
                  <a:pt x="578" y="1012"/>
                </a:lnTo>
                <a:close/>
                <a:moveTo>
                  <a:pt x="1037" y="97"/>
                </a:moveTo>
                <a:lnTo>
                  <a:pt x="1012" y="97"/>
                </a:lnTo>
                <a:lnTo>
                  <a:pt x="1012" y="24"/>
                </a:lnTo>
                <a:lnTo>
                  <a:pt x="1012" y="24"/>
                </a:lnTo>
                <a:cubicBezTo>
                  <a:pt x="1012" y="11"/>
                  <a:pt x="1002" y="0"/>
                  <a:pt x="988" y="0"/>
                </a:cubicBezTo>
                <a:lnTo>
                  <a:pt x="73" y="0"/>
                </a:lnTo>
                <a:lnTo>
                  <a:pt x="73" y="0"/>
                </a:lnTo>
                <a:cubicBezTo>
                  <a:pt x="59" y="0"/>
                  <a:pt x="48" y="11"/>
                  <a:pt x="48" y="24"/>
                </a:cubicBezTo>
                <a:lnTo>
                  <a:pt x="48" y="97"/>
                </a:lnTo>
                <a:lnTo>
                  <a:pt x="25" y="97"/>
                </a:lnTo>
                <a:lnTo>
                  <a:pt x="25" y="97"/>
                </a:lnTo>
                <a:cubicBezTo>
                  <a:pt x="11" y="97"/>
                  <a:pt x="0" y="108"/>
                  <a:pt x="0" y="121"/>
                </a:cubicBezTo>
                <a:lnTo>
                  <a:pt x="0" y="121"/>
                </a:lnTo>
                <a:cubicBezTo>
                  <a:pt x="0" y="134"/>
                  <a:pt x="11" y="145"/>
                  <a:pt x="25" y="145"/>
                </a:cubicBezTo>
                <a:lnTo>
                  <a:pt x="48" y="145"/>
                </a:lnTo>
                <a:lnTo>
                  <a:pt x="48" y="1036"/>
                </a:lnTo>
                <a:lnTo>
                  <a:pt x="48" y="1036"/>
                </a:lnTo>
                <a:cubicBezTo>
                  <a:pt x="48" y="1049"/>
                  <a:pt x="59" y="1060"/>
                  <a:pt x="73" y="1060"/>
                </a:cubicBezTo>
                <a:lnTo>
                  <a:pt x="988" y="1060"/>
                </a:lnTo>
                <a:lnTo>
                  <a:pt x="988" y="1060"/>
                </a:lnTo>
                <a:cubicBezTo>
                  <a:pt x="1002" y="1060"/>
                  <a:pt x="1012" y="1049"/>
                  <a:pt x="1012" y="1036"/>
                </a:cubicBezTo>
                <a:lnTo>
                  <a:pt x="1012" y="145"/>
                </a:lnTo>
                <a:lnTo>
                  <a:pt x="1037" y="145"/>
                </a:lnTo>
                <a:lnTo>
                  <a:pt x="1037" y="145"/>
                </a:lnTo>
                <a:cubicBezTo>
                  <a:pt x="1049" y="145"/>
                  <a:pt x="1060" y="134"/>
                  <a:pt x="1060" y="121"/>
                </a:cubicBezTo>
                <a:lnTo>
                  <a:pt x="1060" y="121"/>
                </a:lnTo>
                <a:cubicBezTo>
                  <a:pt x="1060" y="108"/>
                  <a:pt x="1049" y="97"/>
                  <a:pt x="1037" y="97"/>
                </a:cubicBezTo>
                <a:close/>
                <a:moveTo>
                  <a:pt x="241" y="530"/>
                </a:moveTo>
                <a:lnTo>
                  <a:pt x="337" y="530"/>
                </a:lnTo>
                <a:lnTo>
                  <a:pt x="337" y="627"/>
                </a:lnTo>
                <a:lnTo>
                  <a:pt x="241" y="627"/>
                </a:lnTo>
                <a:lnTo>
                  <a:pt x="241" y="530"/>
                </a:lnTo>
                <a:close/>
                <a:moveTo>
                  <a:pt x="217" y="675"/>
                </a:moveTo>
                <a:lnTo>
                  <a:pt x="361" y="675"/>
                </a:lnTo>
                <a:lnTo>
                  <a:pt x="361" y="675"/>
                </a:lnTo>
                <a:cubicBezTo>
                  <a:pt x="375" y="675"/>
                  <a:pt x="386" y="664"/>
                  <a:pt x="386" y="651"/>
                </a:cubicBezTo>
                <a:lnTo>
                  <a:pt x="386" y="506"/>
                </a:lnTo>
                <a:lnTo>
                  <a:pt x="386" y="506"/>
                </a:lnTo>
                <a:cubicBezTo>
                  <a:pt x="386" y="493"/>
                  <a:pt x="375" y="482"/>
                  <a:pt x="361" y="482"/>
                </a:cubicBezTo>
                <a:lnTo>
                  <a:pt x="217" y="482"/>
                </a:lnTo>
                <a:lnTo>
                  <a:pt x="217" y="482"/>
                </a:lnTo>
                <a:cubicBezTo>
                  <a:pt x="204" y="482"/>
                  <a:pt x="193" y="493"/>
                  <a:pt x="193" y="506"/>
                </a:cubicBezTo>
                <a:lnTo>
                  <a:pt x="193" y="651"/>
                </a:lnTo>
                <a:lnTo>
                  <a:pt x="193" y="651"/>
                </a:lnTo>
                <a:cubicBezTo>
                  <a:pt x="193" y="664"/>
                  <a:pt x="204" y="675"/>
                  <a:pt x="217" y="675"/>
                </a:cubicBezTo>
                <a:close/>
                <a:moveTo>
                  <a:pt x="241" y="771"/>
                </a:moveTo>
                <a:lnTo>
                  <a:pt x="337" y="771"/>
                </a:lnTo>
                <a:lnTo>
                  <a:pt x="337" y="868"/>
                </a:lnTo>
                <a:lnTo>
                  <a:pt x="241" y="868"/>
                </a:lnTo>
                <a:lnTo>
                  <a:pt x="241" y="771"/>
                </a:lnTo>
                <a:close/>
                <a:moveTo>
                  <a:pt x="217" y="916"/>
                </a:moveTo>
                <a:lnTo>
                  <a:pt x="361" y="916"/>
                </a:lnTo>
                <a:lnTo>
                  <a:pt x="361" y="916"/>
                </a:lnTo>
                <a:cubicBezTo>
                  <a:pt x="375" y="916"/>
                  <a:pt x="386" y="905"/>
                  <a:pt x="386" y="892"/>
                </a:cubicBezTo>
                <a:lnTo>
                  <a:pt x="386" y="747"/>
                </a:lnTo>
                <a:lnTo>
                  <a:pt x="386" y="747"/>
                </a:lnTo>
                <a:cubicBezTo>
                  <a:pt x="386" y="734"/>
                  <a:pt x="375" y="723"/>
                  <a:pt x="361" y="723"/>
                </a:cubicBezTo>
                <a:lnTo>
                  <a:pt x="217" y="723"/>
                </a:lnTo>
                <a:lnTo>
                  <a:pt x="217" y="723"/>
                </a:lnTo>
                <a:cubicBezTo>
                  <a:pt x="204" y="723"/>
                  <a:pt x="193" y="734"/>
                  <a:pt x="193" y="747"/>
                </a:cubicBezTo>
                <a:lnTo>
                  <a:pt x="193" y="892"/>
                </a:lnTo>
                <a:lnTo>
                  <a:pt x="193" y="892"/>
                </a:lnTo>
                <a:cubicBezTo>
                  <a:pt x="193" y="905"/>
                  <a:pt x="204" y="916"/>
                  <a:pt x="217" y="916"/>
                </a:cubicBezTo>
                <a:close/>
                <a:moveTo>
                  <a:pt x="723" y="771"/>
                </a:moveTo>
                <a:lnTo>
                  <a:pt x="819" y="771"/>
                </a:lnTo>
                <a:lnTo>
                  <a:pt x="819" y="868"/>
                </a:lnTo>
                <a:lnTo>
                  <a:pt x="723" y="868"/>
                </a:lnTo>
                <a:lnTo>
                  <a:pt x="723" y="771"/>
                </a:lnTo>
                <a:close/>
                <a:moveTo>
                  <a:pt x="699" y="916"/>
                </a:moveTo>
                <a:lnTo>
                  <a:pt x="843" y="916"/>
                </a:lnTo>
                <a:lnTo>
                  <a:pt x="843" y="916"/>
                </a:lnTo>
                <a:cubicBezTo>
                  <a:pt x="857" y="916"/>
                  <a:pt x="868" y="905"/>
                  <a:pt x="868" y="892"/>
                </a:cubicBezTo>
                <a:lnTo>
                  <a:pt x="868" y="747"/>
                </a:lnTo>
                <a:lnTo>
                  <a:pt x="868" y="747"/>
                </a:lnTo>
                <a:cubicBezTo>
                  <a:pt x="868" y="734"/>
                  <a:pt x="857" y="723"/>
                  <a:pt x="843" y="723"/>
                </a:cubicBezTo>
                <a:lnTo>
                  <a:pt x="699" y="723"/>
                </a:lnTo>
                <a:lnTo>
                  <a:pt x="699" y="723"/>
                </a:lnTo>
                <a:cubicBezTo>
                  <a:pt x="686" y="723"/>
                  <a:pt x="675" y="734"/>
                  <a:pt x="675" y="747"/>
                </a:cubicBezTo>
                <a:lnTo>
                  <a:pt x="675" y="892"/>
                </a:lnTo>
                <a:lnTo>
                  <a:pt x="675" y="892"/>
                </a:lnTo>
                <a:cubicBezTo>
                  <a:pt x="675" y="905"/>
                  <a:pt x="686" y="916"/>
                  <a:pt x="699" y="916"/>
                </a:cubicBezTo>
                <a:close/>
                <a:moveTo>
                  <a:pt x="723" y="289"/>
                </a:moveTo>
                <a:lnTo>
                  <a:pt x="819" y="289"/>
                </a:lnTo>
                <a:lnTo>
                  <a:pt x="819" y="386"/>
                </a:lnTo>
                <a:lnTo>
                  <a:pt x="723" y="386"/>
                </a:lnTo>
                <a:lnTo>
                  <a:pt x="723" y="289"/>
                </a:lnTo>
                <a:close/>
                <a:moveTo>
                  <a:pt x="699" y="434"/>
                </a:moveTo>
                <a:lnTo>
                  <a:pt x="843" y="434"/>
                </a:lnTo>
                <a:lnTo>
                  <a:pt x="843" y="434"/>
                </a:lnTo>
                <a:cubicBezTo>
                  <a:pt x="857" y="434"/>
                  <a:pt x="868" y="423"/>
                  <a:pt x="868" y="410"/>
                </a:cubicBezTo>
                <a:lnTo>
                  <a:pt x="868" y="265"/>
                </a:lnTo>
                <a:lnTo>
                  <a:pt x="868" y="265"/>
                </a:lnTo>
                <a:cubicBezTo>
                  <a:pt x="868" y="252"/>
                  <a:pt x="857" y="241"/>
                  <a:pt x="843" y="241"/>
                </a:cubicBezTo>
                <a:lnTo>
                  <a:pt x="699" y="241"/>
                </a:lnTo>
                <a:lnTo>
                  <a:pt x="699" y="241"/>
                </a:lnTo>
                <a:cubicBezTo>
                  <a:pt x="686" y="241"/>
                  <a:pt x="675" y="252"/>
                  <a:pt x="675" y="265"/>
                </a:cubicBezTo>
                <a:lnTo>
                  <a:pt x="675" y="410"/>
                </a:lnTo>
                <a:lnTo>
                  <a:pt x="675" y="410"/>
                </a:lnTo>
                <a:cubicBezTo>
                  <a:pt x="675" y="423"/>
                  <a:pt x="686" y="434"/>
                  <a:pt x="699" y="434"/>
                </a:cubicBezTo>
                <a:close/>
                <a:moveTo>
                  <a:pt x="723" y="530"/>
                </a:moveTo>
                <a:lnTo>
                  <a:pt x="819" y="530"/>
                </a:lnTo>
                <a:lnTo>
                  <a:pt x="819" y="627"/>
                </a:lnTo>
                <a:lnTo>
                  <a:pt x="723" y="627"/>
                </a:lnTo>
                <a:lnTo>
                  <a:pt x="723" y="530"/>
                </a:lnTo>
                <a:close/>
                <a:moveTo>
                  <a:pt x="699" y="675"/>
                </a:moveTo>
                <a:lnTo>
                  <a:pt x="843" y="675"/>
                </a:lnTo>
                <a:lnTo>
                  <a:pt x="843" y="675"/>
                </a:lnTo>
                <a:cubicBezTo>
                  <a:pt x="857" y="675"/>
                  <a:pt x="868" y="664"/>
                  <a:pt x="868" y="651"/>
                </a:cubicBezTo>
                <a:lnTo>
                  <a:pt x="868" y="506"/>
                </a:lnTo>
                <a:lnTo>
                  <a:pt x="868" y="506"/>
                </a:lnTo>
                <a:cubicBezTo>
                  <a:pt x="868" y="493"/>
                  <a:pt x="857" y="482"/>
                  <a:pt x="843" y="482"/>
                </a:cubicBezTo>
                <a:lnTo>
                  <a:pt x="699" y="482"/>
                </a:lnTo>
                <a:lnTo>
                  <a:pt x="699" y="482"/>
                </a:lnTo>
                <a:cubicBezTo>
                  <a:pt x="686" y="482"/>
                  <a:pt x="675" y="493"/>
                  <a:pt x="675" y="506"/>
                </a:cubicBezTo>
                <a:lnTo>
                  <a:pt x="675" y="651"/>
                </a:lnTo>
                <a:lnTo>
                  <a:pt x="675" y="651"/>
                </a:lnTo>
                <a:cubicBezTo>
                  <a:pt x="675" y="664"/>
                  <a:pt x="686" y="675"/>
                  <a:pt x="699" y="675"/>
                </a:cubicBezTo>
                <a:close/>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39" name="Freeform 425">
            <a:extLst>
              <a:ext uri="{FF2B5EF4-FFF2-40B4-BE49-F238E27FC236}">
                <a16:creationId xmlns:a16="http://schemas.microsoft.com/office/drawing/2014/main" id="{D39E2730-AB26-6143-85BB-7D35085E07A3}"/>
              </a:ext>
            </a:extLst>
          </p:cNvPr>
          <p:cNvSpPr>
            <a:spLocks noChangeArrowheads="1"/>
          </p:cNvSpPr>
          <p:nvPr/>
        </p:nvSpPr>
        <p:spPr bwMode="auto">
          <a:xfrm>
            <a:off x="6667338" y="4761204"/>
            <a:ext cx="661980" cy="601551"/>
          </a:xfrm>
          <a:custGeom>
            <a:avLst/>
            <a:gdLst>
              <a:gd name="T0" fmla="*/ 193 w 1061"/>
              <a:gd name="T1" fmla="*/ 362 h 965"/>
              <a:gd name="T2" fmla="*/ 313 w 1061"/>
              <a:gd name="T3" fmla="*/ 241 h 965"/>
              <a:gd name="T4" fmla="*/ 434 w 1061"/>
              <a:gd name="T5" fmla="*/ 603 h 965"/>
              <a:gd name="T6" fmla="*/ 313 w 1061"/>
              <a:gd name="T7" fmla="*/ 723 h 965"/>
              <a:gd name="T8" fmla="*/ 193 w 1061"/>
              <a:gd name="T9" fmla="*/ 603 h 965"/>
              <a:gd name="T10" fmla="*/ 145 w 1061"/>
              <a:gd name="T11" fmla="*/ 603 h 965"/>
              <a:gd name="T12" fmla="*/ 313 w 1061"/>
              <a:gd name="T13" fmla="*/ 772 h 965"/>
              <a:gd name="T14" fmla="*/ 482 w 1061"/>
              <a:gd name="T15" fmla="*/ 603 h 965"/>
              <a:gd name="T16" fmla="*/ 482 w 1061"/>
              <a:gd name="T17" fmla="*/ 362 h 965"/>
              <a:gd name="T18" fmla="*/ 313 w 1061"/>
              <a:gd name="T19" fmla="*/ 193 h 965"/>
              <a:gd name="T20" fmla="*/ 145 w 1061"/>
              <a:gd name="T21" fmla="*/ 603 h 965"/>
              <a:gd name="T22" fmla="*/ 313 w 1061"/>
              <a:gd name="T23" fmla="*/ 675 h 965"/>
              <a:gd name="T24" fmla="*/ 385 w 1061"/>
              <a:gd name="T25" fmla="*/ 603 h 965"/>
              <a:gd name="T26" fmla="*/ 313 w 1061"/>
              <a:gd name="T27" fmla="*/ 531 h 965"/>
              <a:gd name="T28" fmla="*/ 241 w 1061"/>
              <a:gd name="T29" fmla="*/ 603 h 965"/>
              <a:gd name="T30" fmla="*/ 120 w 1061"/>
              <a:gd name="T31" fmla="*/ 145 h 965"/>
              <a:gd name="T32" fmla="*/ 145 w 1061"/>
              <a:gd name="T33" fmla="*/ 121 h 965"/>
              <a:gd name="T34" fmla="*/ 120 w 1061"/>
              <a:gd name="T35" fmla="*/ 97 h 965"/>
              <a:gd name="T36" fmla="*/ 96 w 1061"/>
              <a:gd name="T37" fmla="*/ 121 h 965"/>
              <a:gd name="T38" fmla="*/ 120 w 1061"/>
              <a:gd name="T39" fmla="*/ 145 h 965"/>
              <a:gd name="T40" fmla="*/ 48 w 1061"/>
              <a:gd name="T41" fmla="*/ 916 h 965"/>
              <a:gd name="T42" fmla="*/ 1012 w 1061"/>
              <a:gd name="T43" fmla="*/ 49 h 965"/>
              <a:gd name="T44" fmla="*/ 1012 w 1061"/>
              <a:gd name="T45" fmla="*/ 0 h 965"/>
              <a:gd name="T46" fmla="*/ 48 w 1061"/>
              <a:gd name="T47" fmla="*/ 0 h 965"/>
              <a:gd name="T48" fmla="*/ 0 w 1061"/>
              <a:gd name="T49" fmla="*/ 916 h 965"/>
              <a:gd name="T50" fmla="*/ 48 w 1061"/>
              <a:gd name="T51" fmla="*/ 964 h 965"/>
              <a:gd name="T52" fmla="*/ 1012 w 1061"/>
              <a:gd name="T53" fmla="*/ 964 h 965"/>
              <a:gd name="T54" fmla="*/ 1060 w 1061"/>
              <a:gd name="T55" fmla="*/ 49 h 965"/>
              <a:gd name="T56" fmla="*/ 1012 w 1061"/>
              <a:gd name="T57" fmla="*/ 0 h 965"/>
              <a:gd name="T58" fmla="*/ 120 w 1061"/>
              <a:gd name="T59" fmla="*/ 868 h 965"/>
              <a:gd name="T60" fmla="*/ 145 w 1061"/>
              <a:gd name="T61" fmla="*/ 844 h 965"/>
              <a:gd name="T62" fmla="*/ 120 w 1061"/>
              <a:gd name="T63" fmla="*/ 820 h 965"/>
              <a:gd name="T64" fmla="*/ 96 w 1061"/>
              <a:gd name="T65" fmla="*/ 844 h 965"/>
              <a:gd name="T66" fmla="*/ 626 w 1061"/>
              <a:gd name="T67" fmla="*/ 362 h 965"/>
              <a:gd name="T68" fmla="*/ 747 w 1061"/>
              <a:gd name="T69" fmla="*/ 241 h 965"/>
              <a:gd name="T70" fmla="*/ 867 w 1061"/>
              <a:gd name="T71" fmla="*/ 362 h 965"/>
              <a:gd name="T72" fmla="*/ 867 w 1061"/>
              <a:gd name="T73" fmla="*/ 603 h 965"/>
              <a:gd name="T74" fmla="*/ 747 w 1061"/>
              <a:gd name="T75" fmla="*/ 723 h 965"/>
              <a:gd name="T76" fmla="*/ 626 w 1061"/>
              <a:gd name="T77" fmla="*/ 362 h 965"/>
              <a:gd name="T78" fmla="*/ 747 w 1061"/>
              <a:gd name="T79" fmla="*/ 772 h 965"/>
              <a:gd name="T80" fmla="*/ 916 w 1061"/>
              <a:gd name="T81" fmla="*/ 362 h 965"/>
              <a:gd name="T82" fmla="*/ 747 w 1061"/>
              <a:gd name="T83" fmla="*/ 193 h 965"/>
              <a:gd name="T84" fmla="*/ 578 w 1061"/>
              <a:gd name="T85" fmla="*/ 362 h 965"/>
              <a:gd name="T86" fmla="*/ 578 w 1061"/>
              <a:gd name="T87" fmla="*/ 603 h 965"/>
              <a:gd name="T88" fmla="*/ 747 w 1061"/>
              <a:gd name="T89" fmla="*/ 434 h 965"/>
              <a:gd name="T90" fmla="*/ 819 w 1061"/>
              <a:gd name="T91" fmla="*/ 362 h 965"/>
              <a:gd name="T92" fmla="*/ 747 w 1061"/>
              <a:gd name="T93" fmla="*/ 290 h 965"/>
              <a:gd name="T94" fmla="*/ 675 w 1061"/>
              <a:gd name="T95" fmla="*/ 362 h 965"/>
              <a:gd name="T96" fmla="*/ 747 w 1061"/>
              <a:gd name="T97" fmla="*/ 434 h 965"/>
              <a:gd name="T98" fmla="*/ 940 w 1061"/>
              <a:gd name="T99" fmla="*/ 820 h 965"/>
              <a:gd name="T100" fmla="*/ 916 w 1061"/>
              <a:gd name="T101" fmla="*/ 844 h 965"/>
              <a:gd name="T102" fmla="*/ 940 w 1061"/>
              <a:gd name="T103" fmla="*/ 868 h 965"/>
              <a:gd name="T104" fmla="*/ 964 w 1061"/>
              <a:gd name="T105" fmla="*/ 844 h 965"/>
              <a:gd name="T106" fmla="*/ 940 w 1061"/>
              <a:gd name="T107" fmla="*/ 145 h 965"/>
              <a:gd name="T108" fmla="*/ 964 w 1061"/>
              <a:gd name="T109" fmla="*/ 121 h 965"/>
              <a:gd name="T110" fmla="*/ 940 w 1061"/>
              <a:gd name="T111" fmla="*/ 97 h 965"/>
              <a:gd name="T112" fmla="*/ 916 w 1061"/>
              <a:gd name="T113" fmla="*/ 121 h 965"/>
              <a:gd name="T114" fmla="*/ 940 w 1061"/>
              <a:gd name="T115" fmla="*/ 145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1" h="965">
                <a:moveTo>
                  <a:pt x="193" y="362"/>
                </a:moveTo>
                <a:lnTo>
                  <a:pt x="193" y="362"/>
                </a:lnTo>
                <a:cubicBezTo>
                  <a:pt x="193" y="295"/>
                  <a:pt x="247" y="241"/>
                  <a:pt x="313" y="241"/>
                </a:cubicBezTo>
                <a:lnTo>
                  <a:pt x="313" y="241"/>
                </a:lnTo>
                <a:cubicBezTo>
                  <a:pt x="379" y="241"/>
                  <a:pt x="434" y="295"/>
                  <a:pt x="434" y="362"/>
                </a:cubicBezTo>
                <a:lnTo>
                  <a:pt x="434" y="603"/>
                </a:lnTo>
                <a:lnTo>
                  <a:pt x="434" y="603"/>
                </a:lnTo>
                <a:cubicBezTo>
                  <a:pt x="434" y="670"/>
                  <a:pt x="379" y="723"/>
                  <a:pt x="313" y="723"/>
                </a:cubicBezTo>
                <a:lnTo>
                  <a:pt x="313" y="723"/>
                </a:lnTo>
                <a:cubicBezTo>
                  <a:pt x="247" y="723"/>
                  <a:pt x="193" y="670"/>
                  <a:pt x="193" y="603"/>
                </a:cubicBezTo>
                <a:lnTo>
                  <a:pt x="193" y="362"/>
                </a:lnTo>
                <a:close/>
                <a:moveTo>
                  <a:pt x="145" y="603"/>
                </a:moveTo>
                <a:lnTo>
                  <a:pt x="145" y="603"/>
                </a:lnTo>
                <a:cubicBezTo>
                  <a:pt x="145" y="696"/>
                  <a:pt x="220" y="772"/>
                  <a:pt x="313" y="772"/>
                </a:cubicBezTo>
                <a:lnTo>
                  <a:pt x="313" y="772"/>
                </a:lnTo>
                <a:cubicBezTo>
                  <a:pt x="406" y="772"/>
                  <a:pt x="482" y="696"/>
                  <a:pt x="482" y="603"/>
                </a:cubicBezTo>
                <a:lnTo>
                  <a:pt x="482" y="362"/>
                </a:lnTo>
                <a:lnTo>
                  <a:pt x="482" y="362"/>
                </a:lnTo>
                <a:cubicBezTo>
                  <a:pt x="482" y="269"/>
                  <a:pt x="406" y="193"/>
                  <a:pt x="313" y="193"/>
                </a:cubicBezTo>
                <a:lnTo>
                  <a:pt x="313" y="193"/>
                </a:lnTo>
                <a:cubicBezTo>
                  <a:pt x="220" y="193"/>
                  <a:pt x="145" y="269"/>
                  <a:pt x="145" y="362"/>
                </a:cubicBezTo>
                <a:lnTo>
                  <a:pt x="145" y="603"/>
                </a:lnTo>
                <a:close/>
                <a:moveTo>
                  <a:pt x="313" y="675"/>
                </a:moveTo>
                <a:lnTo>
                  <a:pt x="313" y="675"/>
                </a:lnTo>
                <a:cubicBezTo>
                  <a:pt x="353" y="675"/>
                  <a:pt x="385" y="642"/>
                  <a:pt x="385" y="603"/>
                </a:cubicBezTo>
                <a:lnTo>
                  <a:pt x="385" y="603"/>
                </a:lnTo>
                <a:cubicBezTo>
                  <a:pt x="385" y="563"/>
                  <a:pt x="353" y="531"/>
                  <a:pt x="313" y="531"/>
                </a:cubicBezTo>
                <a:lnTo>
                  <a:pt x="313" y="531"/>
                </a:lnTo>
                <a:cubicBezTo>
                  <a:pt x="273" y="531"/>
                  <a:pt x="241" y="563"/>
                  <a:pt x="241" y="603"/>
                </a:cubicBezTo>
                <a:lnTo>
                  <a:pt x="241" y="603"/>
                </a:lnTo>
                <a:cubicBezTo>
                  <a:pt x="241" y="642"/>
                  <a:pt x="273" y="675"/>
                  <a:pt x="313" y="675"/>
                </a:cubicBezTo>
                <a:close/>
                <a:moveTo>
                  <a:pt x="120" y="145"/>
                </a:moveTo>
                <a:lnTo>
                  <a:pt x="120" y="145"/>
                </a:lnTo>
                <a:cubicBezTo>
                  <a:pt x="133" y="145"/>
                  <a:pt x="145" y="134"/>
                  <a:pt x="145" y="121"/>
                </a:cubicBezTo>
                <a:lnTo>
                  <a:pt x="145" y="121"/>
                </a:lnTo>
                <a:cubicBezTo>
                  <a:pt x="145" y="107"/>
                  <a:pt x="133" y="97"/>
                  <a:pt x="120" y="97"/>
                </a:cubicBezTo>
                <a:lnTo>
                  <a:pt x="120" y="97"/>
                </a:lnTo>
                <a:cubicBezTo>
                  <a:pt x="107" y="97"/>
                  <a:pt x="96" y="107"/>
                  <a:pt x="96" y="121"/>
                </a:cubicBezTo>
                <a:lnTo>
                  <a:pt x="96" y="121"/>
                </a:lnTo>
                <a:cubicBezTo>
                  <a:pt x="96" y="134"/>
                  <a:pt x="107" y="145"/>
                  <a:pt x="120" y="145"/>
                </a:cubicBezTo>
                <a:close/>
                <a:moveTo>
                  <a:pt x="1012" y="916"/>
                </a:moveTo>
                <a:lnTo>
                  <a:pt x="48" y="916"/>
                </a:lnTo>
                <a:lnTo>
                  <a:pt x="48" y="49"/>
                </a:lnTo>
                <a:lnTo>
                  <a:pt x="1012" y="49"/>
                </a:lnTo>
                <a:lnTo>
                  <a:pt x="1012" y="916"/>
                </a:lnTo>
                <a:close/>
                <a:moveTo>
                  <a:pt x="1012" y="0"/>
                </a:moveTo>
                <a:lnTo>
                  <a:pt x="48" y="0"/>
                </a:lnTo>
                <a:lnTo>
                  <a:pt x="48" y="0"/>
                </a:lnTo>
                <a:cubicBezTo>
                  <a:pt x="22" y="0"/>
                  <a:pt x="0" y="22"/>
                  <a:pt x="0" y="49"/>
                </a:cubicBezTo>
                <a:lnTo>
                  <a:pt x="0" y="916"/>
                </a:lnTo>
                <a:lnTo>
                  <a:pt x="0" y="916"/>
                </a:lnTo>
                <a:cubicBezTo>
                  <a:pt x="0" y="943"/>
                  <a:pt x="22" y="964"/>
                  <a:pt x="48" y="964"/>
                </a:cubicBezTo>
                <a:lnTo>
                  <a:pt x="1012" y="964"/>
                </a:lnTo>
                <a:lnTo>
                  <a:pt x="1012" y="964"/>
                </a:lnTo>
                <a:cubicBezTo>
                  <a:pt x="1039" y="964"/>
                  <a:pt x="1060" y="943"/>
                  <a:pt x="1060" y="916"/>
                </a:cubicBezTo>
                <a:lnTo>
                  <a:pt x="1060" y="49"/>
                </a:lnTo>
                <a:lnTo>
                  <a:pt x="1060" y="49"/>
                </a:lnTo>
                <a:cubicBezTo>
                  <a:pt x="1060" y="22"/>
                  <a:pt x="1039" y="0"/>
                  <a:pt x="1012" y="0"/>
                </a:cubicBezTo>
                <a:close/>
                <a:moveTo>
                  <a:pt x="120" y="868"/>
                </a:moveTo>
                <a:lnTo>
                  <a:pt x="120" y="868"/>
                </a:lnTo>
                <a:cubicBezTo>
                  <a:pt x="133" y="868"/>
                  <a:pt x="145" y="857"/>
                  <a:pt x="145" y="844"/>
                </a:cubicBezTo>
                <a:lnTo>
                  <a:pt x="145" y="844"/>
                </a:lnTo>
                <a:cubicBezTo>
                  <a:pt x="145" y="830"/>
                  <a:pt x="133" y="820"/>
                  <a:pt x="120" y="820"/>
                </a:cubicBezTo>
                <a:lnTo>
                  <a:pt x="120" y="820"/>
                </a:lnTo>
                <a:cubicBezTo>
                  <a:pt x="107" y="820"/>
                  <a:pt x="96" y="830"/>
                  <a:pt x="96" y="844"/>
                </a:cubicBezTo>
                <a:lnTo>
                  <a:pt x="96" y="844"/>
                </a:lnTo>
                <a:cubicBezTo>
                  <a:pt x="96" y="857"/>
                  <a:pt x="107" y="868"/>
                  <a:pt x="120" y="868"/>
                </a:cubicBezTo>
                <a:close/>
                <a:moveTo>
                  <a:pt x="626" y="362"/>
                </a:moveTo>
                <a:lnTo>
                  <a:pt x="626" y="362"/>
                </a:lnTo>
                <a:cubicBezTo>
                  <a:pt x="626" y="295"/>
                  <a:pt x="680" y="241"/>
                  <a:pt x="747" y="241"/>
                </a:cubicBezTo>
                <a:lnTo>
                  <a:pt x="747" y="241"/>
                </a:lnTo>
                <a:cubicBezTo>
                  <a:pt x="814" y="241"/>
                  <a:pt x="867" y="295"/>
                  <a:pt x="867" y="362"/>
                </a:cubicBezTo>
                <a:lnTo>
                  <a:pt x="867" y="603"/>
                </a:lnTo>
                <a:lnTo>
                  <a:pt x="867" y="603"/>
                </a:lnTo>
                <a:cubicBezTo>
                  <a:pt x="867" y="670"/>
                  <a:pt x="814" y="723"/>
                  <a:pt x="747" y="723"/>
                </a:cubicBezTo>
                <a:lnTo>
                  <a:pt x="747" y="723"/>
                </a:lnTo>
                <a:cubicBezTo>
                  <a:pt x="680" y="723"/>
                  <a:pt x="626" y="670"/>
                  <a:pt x="626" y="603"/>
                </a:cubicBezTo>
                <a:lnTo>
                  <a:pt x="626" y="362"/>
                </a:lnTo>
                <a:close/>
                <a:moveTo>
                  <a:pt x="747" y="772"/>
                </a:moveTo>
                <a:lnTo>
                  <a:pt x="747" y="772"/>
                </a:lnTo>
                <a:cubicBezTo>
                  <a:pt x="840" y="772"/>
                  <a:pt x="916" y="696"/>
                  <a:pt x="916" y="603"/>
                </a:cubicBezTo>
                <a:lnTo>
                  <a:pt x="916" y="362"/>
                </a:lnTo>
                <a:lnTo>
                  <a:pt x="916" y="362"/>
                </a:lnTo>
                <a:cubicBezTo>
                  <a:pt x="916" y="269"/>
                  <a:pt x="840" y="193"/>
                  <a:pt x="747" y="193"/>
                </a:cubicBezTo>
                <a:lnTo>
                  <a:pt x="747" y="193"/>
                </a:lnTo>
                <a:cubicBezTo>
                  <a:pt x="654" y="193"/>
                  <a:pt x="578" y="269"/>
                  <a:pt x="578" y="362"/>
                </a:cubicBezTo>
                <a:lnTo>
                  <a:pt x="578" y="603"/>
                </a:lnTo>
                <a:lnTo>
                  <a:pt x="578" y="603"/>
                </a:lnTo>
                <a:cubicBezTo>
                  <a:pt x="578" y="696"/>
                  <a:pt x="654" y="772"/>
                  <a:pt x="747" y="772"/>
                </a:cubicBezTo>
                <a:close/>
                <a:moveTo>
                  <a:pt x="747" y="434"/>
                </a:moveTo>
                <a:lnTo>
                  <a:pt x="747" y="434"/>
                </a:lnTo>
                <a:cubicBezTo>
                  <a:pt x="787" y="434"/>
                  <a:pt x="819" y="401"/>
                  <a:pt x="819" y="362"/>
                </a:cubicBezTo>
                <a:lnTo>
                  <a:pt x="819" y="362"/>
                </a:lnTo>
                <a:cubicBezTo>
                  <a:pt x="819" y="322"/>
                  <a:pt x="787" y="290"/>
                  <a:pt x="747" y="290"/>
                </a:cubicBezTo>
                <a:lnTo>
                  <a:pt x="747" y="290"/>
                </a:lnTo>
                <a:cubicBezTo>
                  <a:pt x="707" y="290"/>
                  <a:pt x="675" y="322"/>
                  <a:pt x="675" y="362"/>
                </a:cubicBezTo>
                <a:lnTo>
                  <a:pt x="675" y="362"/>
                </a:lnTo>
                <a:cubicBezTo>
                  <a:pt x="675" y="401"/>
                  <a:pt x="707" y="434"/>
                  <a:pt x="747" y="434"/>
                </a:cubicBezTo>
                <a:close/>
                <a:moveTo>
                  <a:pt x="940" y="820"/>
                </a:moveTo>
                <a:lnTo>
                  <a:pt x="940" y="820"/>
                </a:lnTo>
                <a:cubicBezTo>
                  <a:pt x="926" y="820"/>
                  <a:pt x="916" y="830"/>
                  <a:pt x="916" y="844"/>
                </a:cubicBezTo>
                <a:lnTo>
                  <a:pt x="916" y="844"/>
                </a:lnTo>
                <a:cubicBezTo>
                  <a:pt x="916" y="857"/>
                  <a:pt x="926" y="868"/>
                  <a:pt x="940" y="868"/>
                </a:cubicBezTo>
                <a:lnTo>
                  <a:pt x="940" y="868"/>
                </a:lnTo>
                <a:cubicBezTo>
                  <a:pt x="953" y="868"/>
                  <a:pt x="964" y="857"/>
                  <a:pt x="964" y="844"/>
                </a:cubicBezTo>
                <a:lnTo>
                  <a:pt x="964" y="844"/>
                </a:lnTo>
                <a:cubicBezTo>
                  <a:pt x="964" y="830"/>
                  <a:pt x="953" y="820"/>
                  <a:pt x="940" y="820"/>
                </a:cubicBezTo>
                <a:close/>
                <a:moveTo>
                  <a:pt x="940" y="145"/>
                </a:moveTo>
                <a:lnTo>
                  <a:pt x="940" y="145"/>
                </a:lnTo>
                <a:cubicBezTo>
                  <a:pt x="953" y="145"/>
                  <a:pt x="964" y="134"/>
                  <a:pt x="964" y="121"/>
                </a:cubicBezTo>
                <a:lnTo>
                  <a:pt x="964" y="121"/>
                </a:lnTo>
                <a:cubicBezTo>
                  <a:pt x="964" y="107"/>
                  <a:pt x="953" y="97"/>
                  <a:pt x="940" y="97"/>
                </a:cubicBezTo>
                <a:lnTo>
                  <a:pt x="940" y="97"/>
                </a:lnTo>
                <a:cubicBezTo>
                  <a:pt x="926" y="97"/>
                  <a:pt x="916" y="107"/>
                  <a:pt x="916" y="121"/>
                </a:cubicBezTo>
                <a:lnTo>
                  <a:pt x="916" y="121"/>
                </a:lnTo>
                <a:cubicBezTo>
                  <a:pt x="916" y="134"/>
                  <a:pt x="926" y="145"/>
                  <a:pt x="940" y="145"/>
                </a:cubicBezTo>
                <a:close/>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40" name="Freeform 426">
            <a:extLst>
              <a:ext uri="{FF2B5EF4-FFF2-40B4-BE49-F238E27FC236}">
                <a16:creationId xmlns:a16="http://schemas.microsoft.com/office/drawing/2014/main" id="{D987B217-AD54-8C4B-A328-11FF7EF2B831}"/>
              </a:ext>
            </a:extLst>
          </p:cNvPr>
          <p:cNvSpPr>
            <a:spLocks noChangeArrowheads="1"/>
          </p:cNvSpPr>
          <p:nvPr/>
        </p:nvSpPr>
        <p:spPr bwMode="auto">
          <a:xfrm>
            <a:off x="3052537" y="4794167"/>
            <a:ext cx="661980" cy="541121"/>
          </a:xfrm>
          <a:custGeom>
            <a:avLst/>
            <a:gdLst>
              <a:gd name="T0" fmla="*/ 916 w 1062"/>
              <a:gd name="T1" fmla="*/ 819 h 868"/>
              <a:gd name="T2" fmla="*/ 916 w 1062"/>
              <a:gd name="T3" fmla="*/ 723 h 868"/>
              <a:gd name="T4" fmla="*/ 940 w 1062"/>
              <a:gd name="T5" fmla="*/ 699 h 868"/>
              <a:gd name="T6" fmla="*/ 916 w 1062"/>
              <a:gd name="T7" fmla="*/ 144 h 868"/>
              <a:gd name="T8" fmla="*/ 1013 w 1062"/>
              <a:gd name="T9" fmla="*/ 819 h 868"/>
              <a:gd name="T10" fmla="*/ 868 w 1062"/>
              <a:gd name="T11" fmla="*/ 674 h 868"/>
              <a:gd name="T12" fmla="*/ 844 w 1062"/>
              <a:gd name="T13" fmla="*/ 699 h 868"/>
              <a:gd name="T14" fmla="*/ 868 w 1062"/>
              <a:gd name="T15" fmla="*/ 819 h 868"/>
              <a:gd name="T16" fmla="*/ 194 w 1062"/>
              <a:gd name="T17" fmla="*/ 723 h 868"/>
              <a:gd name="T18" fmla="*/ 217 w 1062"/>
              <a:gd name="T19" fmla="*/ 699 h 868"/>
              <a:gd name="T20" fmla="*/ 194 w 1062"/>
              <a:gd name="T21" fmla="*/ 674 h 868"/>
              <a:gd name="T22" fmla="*/ 868 w 1062"/>
              <a:gd name="T23" fmla="*/ 144 h 868"/>
              <a:gd name="T24" fmla="*/ 145 w 1062"/>
              <a:gd name="T25" fmla="*/ 674 h 868"/>
              <a:gd name="T26" fmla="*/ 121 w 1062"/>
              <a:gd name="T27" fmla="*/ 699 h 868"/>
              <a:gd name="T28" fmla="*/ 145 w 1062"/>
              <a:gd name="T29" fmla="*/ 723 h 868"/>
              <a:gd name="T30" fmla="*/ 49 w 1062"/>
              <a:gd name="T31" fmla="*/ 819 h 868"/>
              <a:gd name="T32" fmla="*/ 145 w 1062"/>
              <a:gd name="T33" fmla="*/ 144 h 868"/>
              <a:gd name="T34" fmla="*/ 435 w 1062"/>
              <a:gd name="T35" fmla="*/ 48 h 868"/>
              <a:gd name="T36" fmla="*/ 627 w 1062"/>
              <a:gd name="T37" fmla="*/ 48 h 868"/>
              <a:gd name="T38" fmla="*/ 386 w 1062"/>
              <a:gd name="T39" fmla="*/ 96 h 868"/>
              <a:gd name="T40" fmla="*/ 435 w 1062"/>
              <a:gd name="T41" fmla="*/ 48 h 868"/>
              <a:gd name="T42" fmla="*/ 723 w 1062"/>
              <a:gd name="T43" fmla="*/ 96 h 868"/>
              <a:gd name="T44" fmla="*/ 627 w 1062"/>
              <a:gd name="T45" fmla="*/ 0 h 868"/>
              <a:gd name="T46" fmla="*/ 435 w 1062"/>
              <a:gd name="T47" fmla="*/ 0 h 868"/>
              <a:gd name="T48" fmla="*/ 49 w 1062"/>
              <a:gd name="T49" fmla="*/ 96 h 868"/>
              <a:gd name="T50" fmla="*/ 0 w 1062"/>
              <a:gd name="T51" fmla="*/ 144 h 868"/>
              <a:gd name="T52" fmla="*/ 0 w 1062"/>
              <a:gd name="T53" fmla="*/ 819 h 868"/>
              <a:gd name="T54" fmla="*/ 1013 w 1062"/>
              <a:gd name="T55" fmla="*/ 867 h 868"/>
              <a:gd name="T56" fmla="*/ 1061 w 1062"/>
              <a:gd name="T57" fmla="*/ 819 h 868"/>
              <a:gd name="T58" fmla="*/ 1061 w 1062"/>
              <a:gd name="T59" fmla="*/ 144 h 868"/>
              <a:gd name="T60" fmla="*/ 266 w 1062"/>
              <a:gd name="T61" fmla="*/ 241 h 868"/>
              <a:gd name="T62" fmla="*/ 410 w 1062"/>
              <a:gd name="T63" fmla="*/ 241 h 868"/>
              <a:gd name="T64" fmla="*/ 435 w 1062"/>
              <a:gd name="T65" fmla="*/ 216 h 868"/>
              <a:gd name="T66" fmla="*/ 266 w 1062"/>
              <a:gd name="T67" fmla="*/ 192 h 868"/>
              <a:gd name="T68" fmla="*/ 241 w 1062"/>
              <a:gd name="T69" fmla="*/ 216 h 868"/>
              <a:gd name="T70" fmla="*/ 266 w 1062"/>
              <a:gd name="T71" fmla="*/ 241 h 868"/>
              <a:gd name="T72" fmla="*/ 314 w 1062"/>
              <a:gd name="T73" fmla="*/ 337 h 868"/>
              <a:gd name="T74" fmla="*/ 338 w 1062"/>
              <a:gd name="T75" fmla="*/ 313 h 868"/>
              <a:gd name="T76" fmla="*/ 314 w 1062"/>
              <a:gd name="T77" fmla="*/ 289 h 868"/>
              <a:gd name="T78" fmla="*/ 266 w 1062"/>
              <a:gd name="T79" fmla="*/ 289 h 868"/>
              <a:gd name="T80" fmla="*/ 241 w 1062"/>
              <a:gd name="T81" fmla="*/ 31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2" h="868">
                <a:moveTo>
                  <a:pt x="1013" y="819"/>
                </a:moveTo>
                <a:lnTo>
                  <a:pt x="916" y="819"/>
                </a:lnTo>
                <a:lnTo>
                  <a:pt x="916" y="723"/>
                </a:lnTo>
                <a:lnTo>
                  <a:pt x="916" y="723"/>
                </a:lnTo>
                <a:cubicBezTo>
                  <a:pt x="929" y="723"/>
                  <a:pt x="940" y="712"/>
                  <a:pt x="940" y="699"/>
                </a:cubicBezTo>
                <a:lnTo>
                  <a:pt x="940" y="699"/>
                </a:lnTo>
                <a:cubicBezTo>
                  <a:pt x="940" y="685"/>
                  <a:pt x="929" y="674"/>
                  <a:pt x="916" y="674"/>
                </a:cubicBezTo>
                <a:lnTo>
                  <a:pt x="916" y="144"/>
                </a:lnTo>
                <a:lnTo>
                  <a:pt x="1013" y="144"/>
                </a:lnTo>
                <a:lnTo>
                  <a:pt x="1013" y="819"/>
                </a:lnTo>
                <a:close/>
                <a:moveTo>
                  <a:pt x="868" y="674"/>
                </a:moveTo>
                <a:lnTo>
                  <a:pt x="868" y="674"/>
                </a:lnTo>
                <a:cubicBezTo>
                  <a:pt x="855" y="674"/>
                  <a:pt x="844" y="685"/>
                  <a:pt x="844" y="699"/>
                </a:cubicBezTo>
                <a:lnTo>
                  <a:pt x="844" y="699"/>
                </a:lnTo>
                <a:cubicBezTo>
                  <a:pt x="844" y="712"/>
                  <a:pt x="855" y="723"/>
                  <a:pt x="868" y="723"/>
                </a:cubicBezTo>
                <a:lnTo>
                  <a:pt x="868" y="819"/>
                </a:lnTo>
                <a:lnTo>
                  <a:pt x="194" y="819"/>
                </a:lnTo>
                <a:lnTo>
                  <a:pt x="194" y="723"/>
                </a:lnTo>
                <a:lnTo>
                  <a:pt x="194" y="723"/>
                </a:lnTo>
                <a:cubicBezTo>
                  <a:pt x="206" y="723"/>
                  <a:pt x="217" y="712"/>
                  <a:pt x="217" y="699"/>
                </a:cubicBezTo>
                <a:lnTo>
                  <a:pt x="217" y="699"/>
                </a:lnTo>
                <a:cubicBezTo>
                  <a:pt x="217" y="685"/>
                  <a:pt x="206" y="674"/>
                  <a:pt x="194" y="674"/>
                </a:cubicBezTo>
                <a:lnTo>
                  <a:pt x="194" y="144"/>
                </a:lnTo>
                <a:lnTo>
                  <a:pt x="868" y="144"/>
                </a:lnTo>
                <a:lnTo>
                  <a:pt x="868" y="674"/>
                </a:lnTo>
                <a:close/>
                <a:moveTo>
                  <a:pt x="145" y="674"/>
                </a:moveTo>
                <a:lnTo>
                  <a:pt x="145" y="674"/>
                </a:lnTo>
                <a:cubicBezTo>
                  <a:pt x="132" y="674"/>
                  <a:pt x="121" y="685"/>
                  <a:pt x="121" y="699"/>
                </a:cubicBezTo>
                <a:lnTo>
                  <a:pt x="121" y="699"/>
                </a:lnTo>
                <a:cubicBezTo>
                  <a:pt x="121" y="712"/>
                  <a:pt x="132" y="723"/>
                  <a:pt x="145" y="723"/>
                </a:cubicBezTo>
                <a:lnTo>
                  <a:pt x="145" y="819"/>
                </a:lnTo>
                <a:lnTo>
                  <a:pt x="49" y="819"/>
                </a:lnTo>
                <a:lnTo>
                  <a:pt x="49" y="144"/>
                </a:lnTo>
                <a:lnTo>
                  <a:pt x="145" y="144"/>
                </a:lnTo>
                <a:lnTo>
                  <a:pt x="145" y="674"/>
                </a:lnTo>
                <a:close/>
                <a:moveTo>
                  <a:pt x="435" y="48"/>
                </a:moveTo>
                <a:lnTo>
                  <a:pt x="627" y="48"/>
                </a:lnTo>
                <a:lnTo>
                  <a:pt x="627" y="48"/>
                </a:lnTo>
                <a:cubicBezTo>
                  <a:pt x="653" y="48"/>
                  <a:pt x="675" y="69"/>
                  <a:pt x="675" y="96"/>
                </a:cubicBezTo>
                <a:lnTo>
                  <a:pt x="386" y="96"/>
                </a:lnTo>
                <a:lnTo>
                  <a:pt x="386" y="96"/>
                </a:lnTo>
                <a:cubicBezTo>
                  <a:pt x="386" y="69"/>
                  <a:pt x="408" y="48"/>
                  <a:pt x="435" y="48"/>
                </a:cubicBezTo>
                <a:close/>
                <a:moveTo>
                  <a:pt x="1013" y="96"/>
                </a:moveTo>
                <a:lnTo>
                  <a:pt x="723" y="96"/>
                </a:lnTo>
                <a:lnTo>
                  <a:pt x="723" y="96"/>
                </a:lnTo>
                <a:cubicBezTo>
                  <a:pt x="723" y="42"/>
                  <a:pt x="680" y="0"/>
                  <a:pt x="627" y="0"/>
                </a:cubicBezTo>
                <a:lnTo>
                  <a:pt x="435" y="0"/>
                </a:lnTo>
                <a:lnTo>
                  <a:pt x="435" y="0"/>
                </a:lnTo>
                <a:cubicBezTo>
                  <a:pt x="381" y="0"/>
                  <a:pt x="338" y="42"/>
                  <a:pt x="338" y="96"/>
                </a:cubicBezTo>
                <a:lnTo>
                  <a:pt x="49" y="96"/>
                </a:lnTo>
                <a:lnTo>
                  <a:pt x="49" y="96"/>
                </a:lnTo>
                <a:cubicBezTo>
                  <a:pt x="22" y="96"/>
                  <a:pt x="0" y="118"/>
                  <a:pt x="0" y="144"/>
                </a:cubicBezTo>
                <a:lnTo>
                  <a:pt x="0" y="819"/>
                </a:lnTo>
                <a:lnTo>
                  <a:pt x="0" y="819"/>
                </a:lnTo>
                <a:cubicBezTo>
                  <a:pt x="0" y="845"/>
                  <a:pt x="22" y="867"/>
                  <a:pt x="49" y="867"/>
                </a:cubicBezTo>
                <a:lnTo>
                  <a:pt x="1013" y="867"/>
                </a:lnTo>
                <a:lnTo>
                  <a:pt x="1013" y="867"/>
                </a:lnTo>
                <a:cubicBezTo>
                  <a:pt x="1039" y="867"/>
                  <a:pt x="1061" y="845"/>
                  <a:pt x="1061" y="819"/>
                </a:cubicBezTo>
                <a:lnTo>
                  <a:pt x="1061" y="144"/>
                </a:lnTo>
                <a:lnTo>
                  <a:pt x="1061" y="144"/>
                </a:lnTo>
                <a:cubicBezTo>
                  <a:pt x="1061" y="118"/>
                  <a:pt x="1039" y="96"/>
                  <a:pt x="1013" y="96"/>
                </a:cubicBezTo>
                <a:close/>
                <a:moveTo>
                  <a:pt x="266" y="241"/>
                </a:moveTo>
                <a:lnTo>
                  <a:pt x="410" y="241"/>
                </a:lnTo>
                <a:lnTo>
                  <a:pt x="410" y="241"/>
                </a:lnTo>
                <a:cubicBezTo>
                  <a:pt x="423" y="241"/>
                  <a:pt x="435" y="230"/>
                  <a:pt x="435" y="216"/>
                </a:cubicBezTo>
                <a:lnTo>
                  <a:pt x="435" y="216"/>
                </a:lnTo>
                <a:cubicBezTo>
                  <a:pt x="435" y="203"/>
                  <a:pt x="423" y="192"/>
                  <a:pt x="410" y="192"/>
                </a:cubicBezTo>
                <a:lnTo>
                  <a:pt x="266" y="192"/>
                </a:lnTo>
                <a:lnTo>
                  <a:pt x="266" y="192"/>
                </a:lnTo>
                <a:cubicBezTo>
                  <a:pt x="252" y="192"/>
                  <a:pt x="241" y="203"/>
                  <a:pt x="241" y="216"/>
                </a:cubicBezTo>
                <a:lnTo>
                  <a:pt x="241" y="216"/>
                </a:lnTo>
                <a:cubicBezTo>
                  <a:pt x="241" y="230"/>
                  <a:pt x="252" y="241"/>
                  <a:pt x="266" y="241"/>
                </a:cubicBezTo>
                <a:close/>
                <a:moveTo>
                  <a:pt x="266" y="337"/>
                </a:moveTo>
                <a:lnTo>
                  <a:pt x="314" y="337"/>
                </a:lnTo>
                <a:lnTo>
                  <a:pt x="314" y="337"/>
                </a:lnTo>
                <a:cubicBezTo>
                  <a:pt x="327" y="337"/>
                  <a:pt x="338" y="326"/>
                  <a:pt x="338" y="313"/>
                </a:cubicBezTo>
                <a:lnTo>
                  <a:pt x="338" y="313"/>
                </a:lnTo>
                <a:cubicBezTo>
                  <a:pt x="338" y="299"/>
                  <a:pt x="327" y="289"/>
                  <a:pt x="314" y="289"/>
                </a:cubicBezTo>
                <a:lnTo>
                  <a:pt x="266" y="289"/>
                </a:lnTo>
                <a:lnTo>
                  <a:pt x="266" y="289"/>
                </a:lnTo>
                <a:cubicBezTo>
                  <a:pt x="252" y="289"/>
                  <a:pt x="241" y="299"/>
                  <a:pt x="241" y="313"/>
                </a:cubicBezTo>
                <a:lnTo>
                  <a:pt x="241" y="313"/>
                </a:lnTo>
                <a:cubicBezTo>
                  <a:pt x="241" y="326"/>
                  <a:pt x="252" y="337"/>
                  <a:pt x="266" y="337"/>
                </a:cubicBezTo>
                <a:close/>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1" name="Freeform 427">
            <a:extLst>
              <a:ext uri="{FF2B5EF4-FFF2-40B4-BE49-F238E27FC236}">
                <a16:creationId xmlns:a16="http://schemas.microsoft.com/office/drawing/2014/main" id="{27AADA54-AB84-6D4B-B4F2-72D447EAE719}"/>
              </a:ext>
            </a:extLst>
          </p:cNvPr>
          <p:cNvSpPr>
            <a:spLocks noChangeArrowheads="1"/>
          </p:cNvSpPr>
          <p:nvPr/>
        </p:nvSpPr>
        <p:spPr bwMode="auto">
          <a:xfrm>
            <a:off x="4859938" y="2440149"/>
            <a:ext cx="661980" cy="541122"/>
          </a:xfrm>
          <a:custGeom>
            <a:avLst/>
            <a:gdLst>
              <a:gd name="T0" fmla="*/ 916 w 1061"/>
              <a:gd name="T1" fmla="*/ 819 h 869"/>
              <a:gd name="T2" fmla="*/ 1012 w 1061"/>
              <a:gd name="T3" fmla="*/ 48 h 869"/>
              <a:gd name="T4" fmla="*/ 1036 w 1061"/>
              <a:gd name="T5" fmla="*/ 0 h 869"/>
              <a:gd name="T6" fmla="*/ 892 w 1061"/>
              <a:gd name="T7" fmla="*/ 0 h 869"/>
              <a:gd name="T8" fmla="*/ 868 w 1061"/>
              <a:gd name="T9" fmla="*/ 844 h 869"/>
              <a:gd name="T10" fmla="*/ 892 w 1061"/>
              <a:gd name="T11" fmla="*/ 868 h 869"/>
              <a:gd name="T12" fmla="*/ 1036 w 1061"/>
              <a:gd name="T13" fmla="*/ 868 h 869"/>
              <a:gd name="T14" fmla="*/ 1060 w 1061"/>
              <a:gd name="T15" fmla="*/ 24 h 869"/>
              <a:gd name="T16" fmla="*/ 1036 w 1061"/>
              <a:gd name="T17" fmla="*/ 0 h 869"/>
              <a:gd name="T18" fmla="*/ 338 w 1061"/>
              <a:gd name="T19" fmla="*/ 819 h 869"/>
              <a:gd name="T20" fmla="*/ 434 w 1061"/>
              <a:gd name="T21" fmla="*/ 145 h 869"/>
              <a:gd name="T22" fmla="*/ 458 w 1061"/>
              <a:gd name="T23" fmla="*/ 97 h 869"/>
              <a:gd name="T24" fmla="*/ 314 w 1061"/>
              <a:gd name="T25" fmla="*/ 97 h 869"/>
              <a:gd name="T26" fmla="*/ 289 w 1061"/>
              <a:gd name="T27" fmla="*/ 844 h 869"/>
              <a:gd name="T28" fmla="*/ 314 w 1061"/>
              <a:gd name="T29" fmla="*/ 868 h 869"/>
              <a:gd name="T30" fmla="*/ 458 w 1061"/>
              <a:gd name="T31" fmla="*/ 868 h 869"/>
              <a:gd name="T32" fmla="*/ 482 w 1061"/>
              <a:gd name="T33" fmla="*/ 121 h 869"/>
              <a:gd name="T34" fmla="*/ 458 w 1061"/>
              <a:gd name="T35" fmla="*/ 97 h 869"/>
              <a:gd name="T36" fmla="*/ 48 w 1061"/>
              <a:gd name="T37" fmla="*/ 819 h 869"/>
              <a:gd name="T38" fmla="*/ 145 w 1061"/>
              <a:gd name="T39" fmla="*/ 578 h 869"/>
              <a:gd name="T40" fmla="*/ 169 w 1061"/>
              <a:gd name="T41" fmla="*/ 530 h 869"/>
              <a:gd name="T42" fmla="*/ 24 w 1061"/>
              <a:gd name="T43" fmla="*/ 530 h 869"/>
              <a:gd name="T44" fmla="*/ 0 w 1061"/>
              <a:gd name="T45" fmla="*/ 844 h 869"/>
              <a:gd name="T46" fmla="*/ 24 w 1061"/>
              <a:gd name="T47" fmla="*/ 868 h 869"/>
              <a:gd name="T48" fmla="*/ 169 w 1061"/>
              <a:gd name="T49" fmla="*/ 868 h 869"/>
              <a:gd name="T50" fmla="*/ 193 w 1061"/>
              <a:gd name="T51" fmla="*/ 555 h 869"/>
              <a:gd name="T52" fmla="*/ 169 w 1061"/>
              <a:gd name="T53" fmla="*/ 530 h 869"/>
              <a:gd name="T54" fmla="*/ 627 w 1061"/>
              <a:gd name="T55" fmla="*/ 819 h 869"/>
              <a:gd name="T56" fmla="*/ 723 w 1061"/>
              <a:gd name="T57" fmla="*/ 434 h 869"/>
              <a:gd name="T58" fmla="*/ 747 w 1061"/>
              <a:gd name="T59" fmla="*/ 386 h 869"/>
              <a:gd name="T60" fmla="*/ 602 w 1061"/>
              <a:gd name="T61" fmla="*/ 386 h 869"/>
              <a:gd name="T62" fmla="*/ 579 w 1061"/>
              <a:gd name="T63" fmla="*/ 844 h 869"/>
              <a:gd name="T64" fmla="*/ 602 w 1061"/>
              <a:gd name="T65" fmla="*/ 868 h 869"/>
              <a:gd name="T66" fmla="*/ 747 w 1061"/>
              <a:gd name="T67" fmla="*/ 868 h 869"/>
              <a:gd name="T68" fmla="*/ 771 w 1061"/>
              <a:gd name="T69" fmla="*/ 409 h 869"/>
              <a:gd name="T70" fmla="*/ 747 w 1061"/>
              <a:gd name="T71" fmla="*/ 38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1" h="869">
                <a:moveTo>
                  <a:pt x="1012" y="819"/>
                </a:moveTo>
                <a:lnTo>
                  <a:pt x="916" y="819"/>
                </a:lnTo>
                <a:lnTo>
                  <a:pt x="916" y="48"/>
                </a:lnTo>
                <a:lnTo>
                  <a:pt x="1012" y="48"/>
                </a:lnTo>
                <a:lnTo>
                  <a:pt x="1012" y="819"/>
                </a:lnTo>
                <a:close/>
                <a:moveTo>
                  <a:pt x="1036" y="0"/>
                </a:moveTo>
                <a:lnTo>
                  <a:pt x="892" y="0"/>
                </a:lnTo>
                <a:lnTo>
                  <a:pt x="892" y="0"/>
                </a:lnTo>
                <a:cubicBezTo>
                  <a:pt x="878" y="0"/>
                  <a:pt x="868" y="11"/>
                  <a:pt x="868" y="24"/>
                </a:cubicBezTo>
                <a:lnTo>
                  <a:pt x="868" y="844"/>
                </a:lnTo>
                <a:lnTo>
                  <a:pt x="868" y="844"/>
                </a:lnTo>
                <a:cubicBezTo>
                  <a:pt x="868" y="857"/>
                  <a:pt x="878" y="868"/>
                  <a:pt x="892" y="868"/>
                </a:cubicBezTo>
                <a:lnTo>
                  <a:pt x="1036" y="868"/>
                </a:lnTo>
                <a:lnTo>
                  <a:pt x="1036" y="868"/>
                </a:lnTo>
                <a:cubicBezTo>
                  <a:pt x="1049" y="868"/>
                  <a:pt x="1060" y="857"/>
                  <a:pt x="1060" y="844"/>
                </a:cubicBezTo>
                <a:lnTo>
                  <a:pt x="1060" y="24"/>
                </a:lnTo>
                <a:lnTo>
                  <a:pt x="1060" y="24"/>
                </a:lnTo>
                <a:cubicBezTo>
                  <a:pt x="1060" y="11"/>
                  <a:pt x="1049" y="0"/>
                  <a:pt x="1036" y="0"/>
                </a:cubicBezTo>
                <a:close/>
                <a:moveTo>
                  <a:pt x="434" y="819"/>
                </a:moveTo>
                <a:lnTo>
                  <a:pt x="338" y="819"/>
                </a:lnTo>
                <a:lnTo>
                  <a:pt x="338" y="145"/>
                </a:lnTo>
                <a:lnTo>
                  <a:pt x="434" y="145"/>
                </a:lnTo>
                <a:lnTo>
                  <a:pt x="434" y="819"/>
                </a:lnTo>
                <a:close/>
                <a:moveTo>
                  <a:pt x="458" y="97"/>
                </a:moveTo>
                <a:lnTo>
                  <a:pt x="314" y="97"/>
                </a:lnTo>
                <a:lnTo>
                  <a:pt x="314" y="97"/>
                </a:lnTo>
                <a:cubicBezTo>
                  <a:pt x="300" y="97"/>
                  <a:pt x="289" y="108"/>
                  <a:pt x="289" y="121"/>
                </a:cubicBezTo>
                <a:lnTo>
                  <a:pt x="289" y="844"/>
                </a:lnTo>
                <a:lnTo>
                  <a:pt x="289" y="844"/>
                </a:lnTo>
                <a:cubicBezTo>
                  <a:pt x="289" y="857"/>
                  <a:pt x="300" y="868"/>
                  <a:pt x="314" y="868"/>
                </a:cubicBezTo>
                <a:lnTo>
                  <a:pt x="458" y="868"/>
                </a:lnTo>
                <a:lnTo>
                  <a:pt x="458" y="868"/>
                </a:lnTo>
                <a:cubicBezTo>
                  <a:pt x="472" y="868"/>
                  <a:pt x="482" y="857"/>
                  <a:pt x="482" y="844"/>
                </a:cubicBezTo>
                <a:lnTo>
                  <a:pt x="482" y="121"/>
                </a:lnTo>
                <a:lnTo>
                  <a:pt x="482" y="121"/>
                </a:lnTo>
                <a:cubicBezTo>
                  <a:pt x="482" y="108"/>
                  <a:pt x="472" y="97"/>
                  <a:pt x="458" y="97"/>
                </a:cubicBezTo>
                <a:close/>
                <a:moveTo>
                  <a:pt x="145" y="819"/>
                </a:moveTo>
                <a:lnTo>
                  <a:pt x="48" y="819"/>
                </a:lnTo>
                <a:lnTo>
                  <a:pt x="48" y="578"/>
                </a:lnTo>
                <a:lnTo>
                  <a:pt x="145" y="578"/>
                </a:lnTo>
                <a:lnTo>
                  <a:pt x="145" y="819"/>
                </a:lnTo>
                <a:close/>
                <a:moveTo>
                  <a:pt x="169" y="530"/>
                </a:moveTo>
                <a:lnTo>
                  <a:pt x="24" y="530"/>
                </a:lnTo>
                <a:lnTo>
                  <a:pt x="24" y="530"/>
                </a:lnTo>
                <a:cubicBezTo>
                  <a:pt x="11" y="530"/>
                  <a:pt x="0" y="541"/>
                  <a:pt x="0" y="555"/>
                </a:cubicBezTo>
                <a:lnTo>
                  <a:pt x="0" y="844"/>
                </a:lnTo>
                <a:lnTo>
                  <a:pt x="0" y="844"/>
                </a:lnTo>
                <a:cubicBezTo>
                  <a:pt x="0" y="857"/>
                  <a:pt x="11" y="868"/>
                  <a:pt x="24" y="868"/>
                </a:cubicBezTo>
                <a:lnTo>
                  <a:pt x="169" y="868"/>
                </a:lnTo>
                <a:lnTo>
                  <a:pt x="169" y="868"/>
                </a:lnTo>
                <a:cubicBezTo>
                  <a:pt x="182" y="868"/>
                  <a:pt x="193" y="857"/>
                  <a:pt x="193" y="844"/>
                </a:cubicBezTo>
                <a:lnTo>
                  <a:pt x="193" y="555"/>
                </a:lnTo>
                <a:lnTo>
                  <a:pt x="193" y="555"/>
                </a:lnTo>
                <a:cubicBezTo>
                  <a:pt x="193" y="541"/>
                  <a:pt x="182" y="530"/>
                  <a:pt x="169" y="530"/>
                </a:cubicBezTo>
                <a:close/>
                <a:moveTo>
                  <a:pt x="723" y="819"/>
                </a:moveTo>
                <a:lnTo>
                  <a:pt x="627" y="819"/>
                </a:lnTo>
                <a:lnTo>
                  <a:pt x="627" y="434"/>
                </a:lnTo>
                <a:lnTo>
                  <a:pt x="723" y="434"/>
                </a:lnTo>
                <a:lnTo>
                  <a:pt x="723" y="819"/>
                </a:lnTo>
                <a:close/>
                <a:moveTo>
                  <a:pt x="747" y="386"/>
                </a:moveTo>
                <a:lnTo>
                  <a:pt x="602" y="386"/>
                </a:lnTo>
                <a:lnTo>
                  <a:pt x="602" y="386"/>
                </a:lnTo>
                <a:cubicBezTo>
                  <a:pt x="589" y="386"/>
                  <a:pt x="579" y="397"/>
                  <a:pt x="579" y="409"/>
                </a:cubicBezTo>
                <a:lnTo>
                  <a:pt x="579" y="844"/>
                </a:lnTo>
                <a:lnTo>
                  <a:pt x="579" y="844"/>
                </a:lnTo>
                <a:cubicBezTo>
                  <a:pt x="579" y="857"/>
                  <a:pt x="589" y="868"/>
                  <a:pt x="602" y="868"/>
                </a:cubicBezTo>
                <a:lnTo>
                  <a:pt x="747" y="868"/>
                </a:lnTo>
                <a:lnTo>
                  <a:pt x="747" y="868"/>
                </a:lnTo>
                <a:cubicBezTo>
                  <a:pt x="761" y="868"/>
                  <a:pt x="771" y="857"/>
                  <a:pt x="771" y="844"/>
                </a:cubicBezTo>
                <a:lnTo>
                  <a:pt x="771" y="409"/>
                </a:lnTo>
                <a:lnTo>
                  <a:pt x="771" y="409"/>
                </a:lnTo>
                <a:cubicBezTo>
                  <a:pt x="771" y="397"/>
                  <a:pt x="761" y="386"/>
                  <a:pt x="747" y="386"/>
                </a:cubicBezTo>
                <a:close/>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42" name="Freeform 428">
            <a:extLst>
              <a:ext uri="{FF2B5EF4-FFF2-40B4-BE49-F238E27FC236}">
                <a16:creationId xmlns:a16="http://schemas.microsoft.com/office/drawing/2014/main" id="{B228E439-701B-ED42-97E6-EA14E16E6F58}"/>
              </a:ext>
            </a:extLst>
          </p:cNvPr>
          <p:cNvSpPr>
            <a:spLocks noChangeArrowheads="1"/>
          </p:cNvSpPr>
          <p:nvPr/>
        </p:nvSpPr>
        <p:spPr bwMode="auto">
          <a:xfrm>
            <a:off x="1247881" y="2379719"/>
            <a:ext cx="661982" cy="661982"/>
          </a:xfrm>
          <a:custGeom>
            <a:avLst/>
            <a:gdLst>
              <a:gd name="T0" fmla="*/ 798 w 1061"/>
              <a:gd name="T1" fmla="*/ 932 h 1061"/>
              <a:gd name="T2" fmla="*/ 559 w 1061"/>
              <a:gd name="T3" fmla="*/ 756 h 1061"/>
              <a:gd name="T4" fmla="*/ 530 w 1061"/>
              <a:gd name="T5" fmla="*/ 735 h 1061"/>
              <a:gd name="T6" fmla="*/ 502 w 1061"/>
              <a:gd name="T7" fmla="*/ 756 h 1061"/>
              <a:gd name="T8" fmla="*/ 262 w 1061"/>
              <a:gd name="T9" fmla="*/ 932 h 1061"/>
              <a:gd name="T10" fmla="*/ 359 w 1061"/>
              <a:gd name="T11" fmla="*/ 641 h 1061"/>
              <a:gd name="T12" fmla="*/ 370 w 1061"/>
              <a:gd name="T13" fmla="*/ 609 h 1061"/>
              <a:gd name="T14" fmla="*/ 343 w 1061"/>
              <a:gd name="T15" fmla="*/ 588 h 1061"/>
              <a:gd name="T16" fmla="*/ 142 w 1061"/>
              <a:gd name="T17" fmla="*/ 434 h 1061"/>
              <a:gd name="T18" fmla="*/ 419 w 1061"/>
              <a:gd name="T19" fmla="*/ 434 h 1061"/>
              <a:gd name="T20" fmla="*/ 431 w 1061"/>
              <a:gd name="T21" fmla="*/ 402 h 1061"/>
              <a:gd name="T22" fmla="*/ 530 w 1061"/>
              <a:gd name="T23" fmla="*/ 137 h 1061"/>
              <a:gd name="T24" fmla="*/ 630 w 1061"/>
              <a:gd name="T25" fmla="*/ 402 h 1061"/>
              <a:gd name="T26" fmla="*/ 641 w 1061"/>
              <a:gd name="T27" fmla="*/ 434 h 1061"/>
              <a:gd name="T28" fmla="*/ 918 w 1061"/>
              <a:gd name="T29" fmla="*/ 434 h 1061"/>
              <a:gd name="T30" fmla="*/ 718 w 1061"/>
              <a:gd name="T31" fmla="*/ 588 h 1061"/>
              <a:gd name="T32" fmla="*/ 690 w 1061"/>
              <a:gd name="T33" fmla="*/ 609 h 1061"/>
              <a:gd name="T34" fmla="*/ 701 w 1061"/>
              <a:gd name="T35" fmla="*/ 641 h 1061"/>
              <a:gd name="T36" fmla="*/ 798 w 1061"/>
              <a:gd name="T37" fmla="*/ 932 h 1061"/>
              <a:gd name="T38" fmla="*/ 1060 w 1061"/>
              <a:gd name="T39" fmla="*/ 385 h 1061"/>
              <a:gd name="T40" fmla="*/ 675 w 1061"/>
              <a:gd name="T41" fmla="*/ 385 h 1061"/>
              <a:gd name="T42" fmla="*/ 530 w 1061"/>
              <a:gd name="T43" fmla="*/ 0 h 1061"/>
              <a:gd name="T44" fmla="*/ 385 w 1061"/>
              <a:gd name="T45" fmla="*/ 385 h 1061"/>
              <a:gd name="T46" fmla="*/ 0 w 1061"/>
              <a:gd name="T47" fmla="*/ 385 h 1061"/>
              <a:gd name="T48" fmla="*/ 313 w 1061"/>
              <a:gd name="T49" fmla="*/ 626 h 1061"/>
              <a:gd name="T50" fmla="*/ 169 w 1061"/>
              <a:gd name="T51" fmla="*/ 1060 h 1061"/>
              <a:gd name="T52" fmla="*/ 530 w 1061"/>
              <a:gd name="T53" fmla="*/ 795 h 1061"/>
              <a:gd name="T54" fmla="*/ 891 w 1061"/>
              <a:gd name="T55" fmla="*/ 1060 h 1061"/>
              <a:gd name="T56" fmla="*/ 747 w 1061"/>
              <a:gd name="T57" fmla="*/ 626 h 1061"/>
              <a:gd name="T58" fmla="*/ 1060 w 1061"/>
              <a:gd name="T59" fmla="*/ 3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1" h="1061">
                <a:moveTo>
                  <a:pt x="798" y="932"/>
                </a:moveTo>
                <a:lnTo>
                  <a:pt x="559" y="756"/>
                </a:lnTo>
                <a:lnTo>
                  <a:pt x="530" y="735"/>
                </a:lnTo>
                <a:lnTo>
                  <a:pt x="502" y="756"/>
                </a:lnTo>
                <a:lnTo>
                  <a:pt x="262" y="932"/>
                </a:lnTo>
                <a:lnTo>
                  <a:pt x="359" y="641"/>
                </a:lnTo>
                <a:lnTo>
                  <a:pt x="370" y="609"/>
                </a:lnTo>
                <a:lnTo>
                  <a:pt x="343" y="588"/>
                </a:lnTo>
                <a:lnTo>
                  <a:pt x="142" y="434"/>
                </a:lnTo>
                <a:lnTo>
                  <a:pt x="419" y="434"/>
                </a:lnTo>
                <a:lnTo>
                  <a:pt x="431" y="402"/>
                </a:lnTo>
                <a:lnTo>
                  <a:pt x="530" y="137"/>
                </a:lnTo>
                <a:lnTo>
                  <a:pt x="630" y="402"/>
                </a:lnTo>
                <a:lnTo>
                  <a:pt x="641" y="434"/>
                </a:lnTo>
                <a:lnTo>
                  <a:pt x="918" y="434"/>
                </a:lnTo>
                <a:lnTo>
                  <a:pt x="718" y="588"/>
                </a:lnTo>
                <a:lnTo>
                  <a:pt x="690" y="609"/>
                </a:lnTo>
                <a:lnTo>
                  <a:pt x="701" y="641"/>
                </a:lnTo>
                <a:lnTo>
                  <a:pt x="798" y="932"/>
                </a:lnTo>
                <a:close/>
                <a:moveTo>
                  <a:pt x="1060" y="385"/>
                </a:moveTo>
                <a:lnTo>
                  <a:pt x="675" y="385"/>
                </a:lnTo>
                <a:lnTo>
                  <a:pt x="530" y="0"/>
                </a:lnTo>
                <a:lnTo>
                  <a:pt x="385" y="385"/>
                </a:lnTo>
                <a:lnTo>
                  <a:pt x="0" y="385"/>
                </a:lnTo>
                <a:lnTo>
                  <a:pt x="313" y="626"/>
                </a:lnTo>
                <a:lnTo>
                  <a:pt x="169" y="1060"/>
                </a:lnTo>
                <a:lnTo>
                  <a:pt x="530" y="795"/>
                </a:lnTo>
                <a:lnTo>
                  <a:pt x="891" y="1060"/>
                </a:lnTo>
                <a:lnTo>
                  <a:pt x="747" y="626"/>
                </a:lnTo>
                <a:lnTo>
                  <a:pt x="1060" y="385"/>
                </a:lnTo>
                <a:close/>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3" name="Freeform 430">
            <a:extLst>
              <a:ext uri="{FF2B5EF4-FFF2-40B4-BE49-F238E27FC236}">
                <a16:creationId xmlns:a16="http://schemas.microsoft.com/office/drawing/2014/main" id="{C03E5396-4F77-4140-A0FF-308D1887C455}"/>
              </a:ext>
            </a:extLst>
          </p:cNvPr>
          <p:cNvSpPr>
            <a:spLocks noChangeArrowheads="1"/>
          </p:cNvSpPr>
          <p:nvPr/>
        </p:nvSpPr>
        <p:spPr bwMode="auto">
          <a:xfrm>
            <a:off x="1442907" y="4313473"/>
            <a:ext cx="269188" cy="475199"/>
          </a:xfrm>
          <a:custGeom>
            <a:avLst/>
            <a:gdLst>
              <a:gd name="T0" fmla="*/ 215 w 431"/>
              <a:gd name="T1" fmla="*/ 0 h 765"/>
              <a:gd name="T2" fmla="*/ 0 w 431"/>
              <a:gd name="T3" fmla="*/ 764 h 765"/>
              <a:gd name="T4" fmla="*/ 430 w 431"/>
              <a:gd name="T5" fmla="*/ 764 h 765"/>
              <a:gd name="T6" fmla="*/ 215 w 431"/>
              <a:gd name="T7" fmla="*/ 0 h 765"/>
            </a:gdLst>
            <a:ahLst/>
            <a:cxnLst>
              <a:cxn ang="0">
                <a:pos x="T0" y="T1"/>
              </a:cxn>
              <a:cxn ang="0">
                <a:pos x="T2" y="T3"/>
              </a:cxn>
              <a:cxn ang="0">
                <a:pos x="T4" y="T5"/>
              </a:cxn>
              <a:cxn ang="0">
                <a:pos x="T6" y="T7"/>
              </a:cxn>
            </a:cxnLst>
            <a:rect l="0" t="0" r="r" b="b"/>
            <a:pathLst>
              <a:path w="431" h="765">
                <a:moveTo>
                  <a:pt x="215" y="0"/>
                </a:moveTo>
                <a:lnTo>
                  <a:pt x="0" y="764"/>
                </a:lnTo>
                <a:lnTo>
                  <a:pt x="430" y="764"/>
                </a:lnTo>
                <a:lnTo>
                  <a:pt x="215" y="0"/>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4" name="Freeform 431">
            <a:extLst>
              <a:ext uri="{FF2B5EF4-FFF2-40B4-BE49-F238E27FC236}">
                <a16:creationId xmlns:a16="http://schemas.microsoft.com/office/drawing/2014/main" id="{D998D9F3-E2DE-424B-AE6F-C658105F4F22}"/>
              </a:ext>
            </a:extLst>
          </p:cNvPr>
          <p:cNvSpPr>
            <a:spLocks noChangeArrowheads="1"/>
          </p:cNvSpPr>
          <p:nvPr/>
        </p:nvSpPr>
        <p:spPr bwMode="auto">
          <a:xfrm>
            <a:off x="5057708" y="4313473"/>
            <a:ext cx="269188" cy="475199"/>
          </a:xfrm>
          <a:custGeom>
            <a:avLst/>
            <a:gdLst>
              <a:gd name="T0" fmla="*/ 215 w 432"/>
              <a:gd name="T1" fmla="*/ 0 h 765"/>
              <a:gd name="T2" fmla="*/ 0 w 432"/>
              <a:gd name="T3" fmla="*/ 764 h 765"/>
              <a:gd name="T4" fmla="*/ 431 w 432"/>
              <a:gd name="T5" fmla="*/ 764 h 765"/>
              <a:gd name="T6" fmla="*/ 215 w 432"/>
              <a:gd name="T7" fmla="*/ 0 h 765"/>
            </a:gdLst>
            <a:ahLst/>
            <a:cxnLst>
              <a:cxn ang="0">
                <a:pos x="T0" y="T1"/>
              </a:cxn>
              <a:cxn ang="0">
                <a:pos x="T2" y="T3"/>
              </a:cxn>
              <a:cxn ang="0">
                <a:pos x="T4" y="T5"/>
              </a:cxn>
              <a:cxn ang="0">
                <a:pos x="T6" y="T7"/>
              </a:cxn>
            </a:cxnLst>
            <a:rect l="0" t="0" r="r" b="b"/>
            <a:pathLst>
              <a:path w="432" h="765">
                <a:moveTo>
                  <a:pt x="215" y="0"/>
                </a:moveTo>
                <a:lnTo>
                  <a:pt x="0" y="764"/>
                </a:lnTo>
                <a:lnTo>
                  <a:pt x="431" y="764"/>
                </a:lnTo>
                <a:lnTo>
                  <a:pt x="215" y="0"/>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45" name="Freeform 432">
            <a:extLst>
              <a:ext uri="{FF2B5EF4-FFF2-40B4-BE49-F238E27FC236}">
                <a16:creationId xmlns:a16="http://schemas.microsoft.com/office/drawing/2014/main" id="{DA77FA04-1BB2-3845-9BA8-519CBAA8BC3D}"/>
              </a:ext>
            </a:extLst>
          </p:cNvPr>
          <p:cNvSpPr>
            <a:spLocks noChangeArrowheads="1"/>
          </p:cNvSpPr>
          <p:nvPr/>
        </p:nvSpPr>
        <p:spPr bwMode="auto">
          <a:xfrm>
            <a:off x="8669761" y="4313473"/>
            <a:ext cx="269188" cy="475199"/>
          </a:xfrm>
          <a:custGeom>
            <a:avLst/>
            <a:gdLst>
              <a:gd name="T0" fmla="*/ 216 w 432"/>
              <a:gd name="T1" fmla="*/ 0 h 765"/>
              <a:gd name="T2" fmla="*/ 0 w 432"/>
              <a:gd name="T3" fmla="*/ 764 h 765"/>
              <a:gd name="T4" fmla="*/ 431 w 432"/>
              <a:gd name="T5" fmla="*/ 764 h 765"/>
              <a:gd name="T6" fmla="*/ 216 w 432"/>
              <a:gd name="T7" fmla="*/ 0 h 765"/>
            </a:gdLst>
            <a:ahLst/>
            <a:cxnLst>
              <a:cxn ang="0">
                <a:pos x="T0" y="T1"/>
              </a:cxn>
              <a:cxn ang="0">
                <a:pos x="T2" y="T3"/>
              </a:cxn>
              <a:cxn ang="0">
                <a:pos x="T4" y="T5"/>
              </a:cxn>
              <a:cxn ang="0">
                <a:pos x="T6" y="T7"/>
              </a:cxn>
            </a:cxnLst>
            <a:rect l="0" t="0" r="r" b="b"/>
            <a:pathLst>
              <a:path w="432" h="765">
                <a:moveTo>
                  <a:pt x="216" y="0"/>
                </a:moveTo>
                <a:lnTo>
                  <a:pt x="0" y="764"/>
                </a:lnTo>
                <a:lnTo>
                  <a:pt x="431" y="764"/>
                </a:lnTo>
                <a:lnTo>
                  <a:pt x="216" y="0"/>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46" name="Freeform 433">
            <a:extLst>
              <a:ext uri="{FF2B5EF4-FFF2-40B4-BE49-F238E27FC236}">
                <a16:creationId xmlns:a16="http://schemas.microsoft.com/office/drawing/2014/main" id="{E84523B5-EE91-6F4E-BBC4-0D54C3EB6F48}"/>
              </a:ext>
            </a:extLst>
          </p:cNvPr>
          <p:cNvSpPr>
            <a:spLocks noChangeArrowheads="1"/>
          </p:cNvSpPr>
          <p:nvPr/>
        </p:nvSpPr>
        <p:spPr bwMode="auto">
          <a:xfrm>
            <a:off x="10477162" y="2992260"/>
            <a:ext cx="269188" cy="475197"/>
          </a:xfrm>
          <a:custGeom>
            <a:avLst/>
            <a:gdLst>
              <a:gd name="T0" fmla="*/ 215 w 431"/>
              <a:gd name="T1" fmla="*/ 764 h 765"/>
              <a:gd name="T2" fmla="*/ 430 w 431"/>
              <a:gd name="T3" fmla="*/ 0 h 765"/>
              <a:gd name="T4" fmla="*/ 0 w 431"/>
              <a:gd name="T5" fmla="*/ 0 h 765"/>
              <a:gd name="T6" fmla="*/ 215 w 431"/>
              <a:gd name="T7" fmla="*/ 764 h 765"/>
            </a:gdLst>
            <a:ahLst/>
            <a:cxnLst>
              <a:cxn ang="0">
                <a:pos x="T0" y="T1"/>
              </a:cxn>
              <a:cxn ang="0">
                <a:pos x="T2" y="T3"/>
              </a:cxn>
              <a:cxn ang="0">
                <a:pos x="T4" y="T5"/>
              </a:cxn>
              <a:cxn ang="0">
                <a:pos x="T6" y="T7"/>
              </a:cxn>
            </a:cxnLst>
            <a:rect l="0" t="0" r="r" b="b"/>
            <a:pathLst>
              <a:path w="431" h="765">
                <a:moveTo>
                  <a:pt x="215" y="764"/>
                </a:moveTo>
                <a:lnTo>
                  <a:pt x="430" y="0"/>
                </a:lnTo>
                <a:lnTo>
                  <a:pt x="0" y="0"/>
                </a:lnTo>
                <a:lnTo>
                  <a:pt x="215" y="764"/>
                </a:ln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47" name="Freeform 434">
            <a:extLst>
              <a:ext uri="{FF2B5EF4-FFF2-40B4-BE49-F238E27FC236}">
                <a16:creationId xmlns:a16="http://schemas.microsoft.com/office/drawing/2014/main" id="{C56BC8B1-4CCD-5A4F-AEF9-BD4F58CFE33D}"/>
              </a:ext>
            </a:extLst>
          </p:cNvPr>
          <p:cNvSpPr>
            <a:spLocks noChangeArrowheads="1"/>
          </p:cNvSpPr>
          <p:nvPr/>
        </p:nvSpPr>
        <p:spPr bwMode="auto">
          <a:xfrm>
            <a:off x="6862361" y="2992260"/>
            <a:ext cx="269188" cy="475197"/>
          </a:xfrm>
          <a:custGeom>
            <a:avLst/>
            <a:gdLst>
              <a:gd name="T0" fmla="*/ 215 w 431"/>
              <a:gd name="T1" fmla="*/ 764 h 765"/>
              <a:gd name="T2" fmla="*/ 430 w 431"/>
              <a:gd name="T3" fmla="*/ 0 h 765"/>
              <a:gd name="T4" fmla="*/ 0 w 431"/>
              <a:gd name="T5" fmla="*/ 0 h 765"/>
              <a:gd name="T6" fmla="*/ 215 w 431"/>
              <a:gd name="T7" fmla="*/ 764 h 765"/>
            </a:gdLst>
            <a:ahLst/>
            <a:cxnLst>
              <a:cxn ang="0">
                <a:pos x="T0" y="T1"/>
              </a:cxn>
              <a:cxn ang="0">
                <a:pos x="T2" y="T3"/>
              </a:cxn>
              <a:cxn ang="0">
                <a:pos x="T4" y="T5"/>
              </a:cxn>
              <a:cxn ang="0">
                <a:pos x="T6" y="T7"/>
              </a:cxn>
            </a:cxnLst>
            <a:rect l="0" t="0" r="r" b="b"/>
            <a:pathLst>
              <a:path w="431" h="765">
                <a:moveTo>
                  <a:pt x="215" y="764"/>
                </a:moveTo>
                <a:lnTo>
                  <a:pt x="430" y="0"/>
                </a:lnTo>
                <a:lnTo>
                  <a:pt x="0" y="0"/>
                </a:lnTo>
                <a:lnTo>
                  <a:pt x="215" y="764"/>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48" name="Freeform 435">
            <a:extLst>
              <a:ext uri="{FF2B5EF4-FFF2-40B4-BE49-F238E27FC236}">
                <a16:creationId xmlns:a16="http://schemas.microsoft.com/office/drawing/2014/main" id="{B729C92B-93DA-384E-B661-7251D2898415}"/>
              </a:ext>
            </a:extLst>
          </p:cNvPr>
          <p:cNvSpPr>
            <a:spLocks noChangeArrowheads="1"/>
          </p:cNvSpPr>
          <p:nvPr/>
        </p:nvSpPr>
        <p:spPr bwMode="auto">
          <a:xfrm>
            <a:off x="3250307" y="2992260"/>
            <a:ext cx="269188" cy="475197"/>
          </a:xfrm>
          <a:custGeom>
            <a:avLst/>
            <a:gdLst>
              <a:gd name="T0" fmla="*/ 216 w 432"/>
              <a:gd name="T1" fmla="*/ 764 h 765"/>
              <a:gd name="T2" fmla="*/ 431 w 432"/>
              <a:gd name="T3" fmla="*/ 0 h 765"/>
              <a:gd name="T4" fmla="*/ 0 w 432"/>
              <a:gd name="T5" fmla="*/ 0 h 765"/>
              <a:gd name="T6" fmla="*/ 216 w 432"/>
              <a:gd name="T7" fmla="*/ 764 h 765"/>
            </a:gdLst>
            <a:ahLst/>
            <a:cxnLst>
              <a:cxn ang="0">
                <a:pos x="T0" y="T1"/>
              </a:cxn>
              <a:cxn ang="0">
                <a:pos x="T2" y="T3"/>
              </a:cxn>
              <a:cxn ang="0">
                <a:pos x="T4" y="T5"/>
              </a:cxn>
              <a:cxn ang="0">
                <a:pos x="T6" y="T7"/>
              </a:cxn>
            </a:cxnLst>
            <a:rect l="0" t="0" r="r" b="b"/>
            <a:pathLst>
              <a:path w="432" h="765">
                <a:moveTo>
                  <a:pt x="216" y="764"/>
                </a:moveTo>
                <a:lnTo>
                  <a:pt x="431" y="0"/>
                </a:lnTo>
                <a:lnTo>
                  <a:pt x="0" y="0"/>
                </a:lnTo>
                <a:lnTo>
                  <a:pt x="216" y="764"/>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9" name="Freeform 48">
            <a:extLst>
              <a:ext uri="{FF2B5EF4-FFF2-40B4-BE49-F238E27FC236}">
                <a16:creationId xmlns:a16="http://schemas.microsoft.com/office/drawing/2014/main" id="{3C030929-3449-F24E-875D-DEE70E7B35C4}"/>
              </a:ext>
            </a:extLst>
          </p:cNvPr>
          <p:cNvSpPr>
            <a:spLocks noChangeArrowheads="1"/>
          </p:cNvSpPr>
          <p:nvPr/>
        </p:nvSpPr>
        <p:spPr bwMode="auto">
          <a:xfrm>
            <a:off x="8474739" y="2379719"/>
            <a:ext cx="661357" cy="661358"/>
          </a:xfrm>
          <a:custGeom>
            <a:avLst/>
            <a:gdLst>
              <a:gd name="connsiteX0" fmla="*/ 691900 w 1322714"/>
              <a:gd name="connsiteY0" fmla="*/ 1021987 h 1322716"/>
              <a:gd name="connsiteX1" fmla="*/ 811580 w 1322714"/>
              <a:gd name="connsiteY1" fmla="*/ 1021987 h 1322716"/>
              <a:gd name="connsiteX2" fmla="*/ 811580 w 1322714"/>
              <a:gd name="connsiteY2" fmla="*/ 1141780 h 1322716"/>
              <a:gd name="connsiteX3" fmla="*/ 691900 w 1322714"/>
              <a:gd name="connsiteY3" fmla="*/ 1141780 h 1322716"/>
              <a:gd name="connsiteX4" fmla="*/ 511134 w 1322714"/>
              <a:gd name="connsiteY4" fmla="*/ 1021987 h 1322716"/>
              <a:gd name="connsiteX5" fmla="*/ 632060 w 1322714"/>
              <a:gd name="connsiteY5" fmla="*/ 1021987 h 1322716"/>
              <a:gd name="connsiteX6" fmla="*/ 632060 w 1322714"/>
              <a:gd name="connsiteY6" fmla="*/ 1141780 h 1322716"/>
              <a:gd name="connsiteX7" fmla="*/ 511134 w 1322714"/>
              <a:gd name="connsiteY7" fmla="*/ 1141780 h 1322716"/>
              <a:gd name="connsiteX8" fmla="*/ 379684 w 1322714"/>
              <a:gd name="connsiteY8" fmla="*/ 1021987 h 1322716"/>
              <a:gd name="connsiteX9" fmla="*/ 451294 w 1322714"/>
              <a:gd name="connsiteY9" fmla="*/ 1021987 h 1322716"/>
              <a:gd name="connsiteX10" fmla="*/ 451294 w 1322714"/>
              <a:gd name="connsiteY10" fmla="*/ 1141780 h 1322716"/>
              <a:gd name="connsiteX11" fmla="*/ 331614 w 1322714"/>
              <a:gd name="connsiteY11" fmla="*/ 1141780 h 1322716"/>
              <a:gd name="connsiteX12" fmla="*/ 331614 w 1322714"/>
              <a:gd name="connsiteY12" fmla="*/ 1074741 h 1322716"/>
              <a:gd name="connsiteX13" fmla="*/ 198916 w 1322714"/>
              <a:gd name="connsiteY13" fmla="*/ 1021987 h 1322716"/>
              <a:gd name="connsiteX14" fmla="*/ 270526 w 1322714"/>
              <a:gd name="connsiteY14" fmla="*/ 1021987 h 1322716"/>
              <a:gd name="connsiteX15" fmla="*/ 270526 w 1322714"/>
              <a:gd name="connsiteY15" fmla="*/ 1141780 h 1322716"/>
              <a:gd name="connsiteX16" fmla="*/ 150846 w 1322714"/>
              <a:gd name="connsiteY16" fmla="*/ 1141780 h 1322716"/>
              <a:gd name="connsiteX17" fmla="*/ 150846 w 1322714"/>
              <a:gd name="connsiteY17" fmla="*/ 1074741 h 1322716"/>
              <a:gd name="connsiteX18" fmla="*/ 331614 w 1322714"/>
              <a:gd name="connsiteY18" fmla="*/ 1021986 h 1322716"/>
              <a:gd name="connsiteX19" fmla="*/ 379684 w 1322714"/>
              <a:gd name="connsiteY19" fmla="*/ 1021986 h 1322716"/>
              <a:gd name="connsiteX20" fmla="*/ 331614 w 1322714"/>
              <a:gd name="connsiteY20" fmla="*/ 1074740 h 1322716"/>
              <a:gd name="connsiteX21" fmla="*/ 150846 w 1322714"/>
              <a:gd name="connsiteY21" fmla="*/ 1021986 h 1322716"/>
              <a:gd name="connsiteX22" fmla="*/ 198916 w 1322714"/>
              <a:gd name="connsiteY22" fmla="*/ 1021986 h 1322716"/>
              <a:gd name="connsiteX23" fmla="*/ 150846 w 1322714"/>
              <a:gd name="connsiteY23" fmla="*/ 1074740 h 1322716"/>
              <a:gd name="connsiteX24" fmla="*/ 1052186 w 1322714"/>
              <a:gd name="connsiteY24" fmla="*/ 812349 h 1322716"/>
              <a:gd name="connsiteX25" fmla="*/ 1171866 w 1322714"/>
              <a:gd name="connsiteY25" fmla="*/ 812349 h 1322716"/>
              <a:gd name="connsiteX26" fmla="*/ 1171866 w 1322714"/>
              <a:gd name="connsiteY26" fmla="*/ 930894 h 1322716"/>
              <a:gd name="connsiteX27" fmla="*/ 1052186 w 1322714"/>
              <a:gd name="connsiteY27" fmla="*/ 930894 h 1322716"/>
              <a:gd name="connsiteX28" fmla="*/ 871420 w 1322714"/>
              <a:gd name="connsiteY28" fmla="*/ 812349 h 1322716"/>
              <a:gd name="connsiteX29" fmla="*/ 992346 w 1322714"/>
              <a:gd name="connsiteY29" fmla="*/ 812349 h 1322716"/>
              <a:gd name="connsiteX30" fmla="*/ 992346 w 1322714"/>
              <a:gd name="connsiteY30" fmla="*/ 930894 h 1322716"/>
              <a:gd name="connsiteX31" fmla="*/ 871420 w 1322714"/>
              <a:gd name="connsiteY31" fmla="*/ 930894 h 1322716"/>
              <a:gd name="connsiteX32" fmla="*/ 691900 w 1322714"/>
              <a:gd name="connsiteY32" fmla="*/ 812349 h 1322716"/>
              <a:gd name="connsiteX33" fmla="*/ 811580 w 1322714"/>
              <a:gd name="connsiteY33" fmla="*/ 812349 h 1322716"/>
              <a:gd name="connsiteX34" fmla="*/ 811580 w 1322714"/>
              <a:gd name="connsiteY34" fmla="*/ 930894 h 1322716"/>
              <a:gd name="connsiteX35" fmla="*/ 691900 w 1322714"/>
              <a:gd name="connsiteY35" fmla="*/ 930894 h 1322716"/>
              <a:gd name="connsiteX36" fmla="*/ 511134 w 1322714"/>
              <a:gd name="connsiteY36" fmla="*/ 812349 h 1322716"/>
              <a:gd name="connsiteX37" fmla="*/ 570712 w 1322714"/>
              <a:gd name="connsiteY37" fmla="*/ 812349 h 1322716"/>
              <a:gd name="connsiteX38" fmla="*/ 632060 w 1322714"/>
              <a:gd name="connsiteY38" fmla="*/ 812349 h 1322716"/>
              <a:gd name="connsiteX39" fmla="*/ 632060 w 1322714"/>
              <a:gd name="connsiteY39" fmla="*/ 930894 h 1322716"/>
              <a:gd name="connsiteX40" fmla="*/ 511134 w 1322714"/>
              <a:gd name="connsiteY40" fmla="*/ 930894 h 1322716"/>
              <a:gd name="connsiteX41" fmla="*/ 511134 w 1322714"/>
              <a:gd name="connsiteY41" fmla="*/ 877732 h 1322716"/>
              <a:gd name="connsiteX42" fmla="*/ 331614 w 1322714"/>
              <a:gd name="connsiteY42" fmla="*/ 812349 h 1322716"/>
              <a:gd name="connsiteX43" fmla="*/ 451294 w 1322714"/>
              <a:gd name="connsiteY43" fmla="*/ 812349 h 1322716"/>
              <a:gd name="connsiteX44" fmla="*/ 451294 w 1322714"/>
              <a:gd name="connsiteY44" fmla="*/ 846861 h 1322716"/>
              <a:gd name="connsiteX45" fmla="*/ 451294 w 1322714"/>
              <a:gd name="connsiteY45" fmla="*/ 930894 h 1322716"/>
              <a:gd name="connsiteX46" fmla="*/ 364554 w 1322714"/>
              <a:gd name="connsiteY46" fmla="*/ 930894 h 1322716"/>
              <a:gd name="connsiteX47" fmla="*/ 331614 w 1322714"/>
              <a:gd name="connsiteY47" fmla="*/ 930894 h 1322716"/>
              <a:gd name="connsiteX48" fmla="*/ 150846 w 1322714"/>
              <a:gd name="connsiteY48" fmla="*/ 812349 h 1322716"/>
              <a:gd name="connsiteX49" fmla="*/ 270526 w 1322714"/>
              <a:gd name="connsiteY49" fmla="*/ 812349 h 1322716"/>
              <a:gd name="connsiteX50" fmla="*/ 270526 w 1322714"/>
              <a:gd name="connsiteY50" fmla="*/ 930894 h 1322716"/>
              <a:gd name="connsiteX51" fmla="*/ 150846 w 1322714"/>
              <a:gd name="connsiteY51" fmla="*/ 930894 h 1322716"/>
              <a:gd name="connsiteX52" fmla="*/ 1052186 w 1322714"/>
              <a:gd name="connsiteY52" fmla="*/ 601463 h 1322716"/>
              <a:gd name="connsiteX53" fmla="*/ 1171866 w 1322714"/>
              <a:gd name="connsiteY53" fmla="*/ 601463 h 1322716"/>
              <a:gd name="connsiteX54" fmla="*/ 1171866 w 1322714"/>
              <a:gd name="connsiteY54" fmla="*/ 721256 h 1322716"/>
              <a:gd name="connsiteX55" fmla="*/ 1052186 w 1322714"/>
              <a:gd name="connsiteY55" fmla="*/ 721256 h 1322716"/>
              <a:gd name="connsiteX56" fmla="*/ 871420 w 1322714"/>
              <a:gd name="connsiteY56" fmla="*/ 601463 h 1322716"/>
              <a:gd name="connsiteX57" fmla="*/ 992346 w 1322714"/>
              <a:gd name="connsiteY57" fmla="*/ 601463 h 1322716"/>
              <a:gd name="connsiteX58" fmla="*/ 992346 w 1322714"/>
              <a:gd name="connsiteY58" fmla="*/ 721256 h 1322716"/>
              <a:gd name="connsiteX59" fmla="*/ 871420 w 1322714"/>
              <a:gd name="connsiteY59" fmla="*/ 721256 h 1322716"/>
              <a:gd name="connsiteX60" fmla="*/ 762876 w 1322714"/>
              <a:gd name="connsiteY60" fmla="*/ 601463 h 1322716"/>
              <a:gd name="connsiteX61" fmla="*/ 811580 w 1322714"/>
              <a:gd name="connsiteY61" fmla="*/ 601463 h 1322716"/>
              <a:gd name="connsiteX62" fmla="*/ 811580 w 1322714"/>
              <a:gd name="connsiteY62" fmla="*/ 721256 h 1322716"/>
              <a:gd name="connsiteX63" fmla="*/ 691900 w 1322714"/>
              <a:gd name="connsiteY63" fmla="*/ 721256 h 1322716"/>
              <a:gd name="connsiteX64" fmla="*/ 691900 w 1322714"/>
              <a:gd name="connsiteY64" fmla="*/ 679355 h 1322716"/>
              <a:gd name="connsiteX65" fmla="*/ 511134 w 1322714"/>
              <a:gd name="connsiteY65" fmla="*/ 601463 h 1322716"/>
              <a:gd name="connsiteX66" fmla="*/ 632060 w 1322714"/>
              <a:gd name="connsiteY66" fmla="*/ 601463 h 1322716"/>
              <a:gd name="connsiteX67" fmla="*/ 632060 w 1322714"/>
              <a:gd name="connsiteY67" fmla="*/ 671737 h 1322716"/>
              <a:gd name="connsiteX68" fmla="*/ 632060 w 1322714"/>
              <a:gd name="connsiteY68" fmla="*/ 671738 h 1322716"/>
              <a:gd name="connsiteX69" fmla="*/ 632060 w 1322714"/>
              <a:gd name="connsiteY69" fmla="*/ 721255 h 1322716"/>
              <a:gd name="connsiteX70" fmla="*/ 580948 w 1322714"/>
              <a:gd name="connsiteY70" fmla="*/ 721255 h 1322716"/>
              <a:gd name="connsiteX71" fmla="*/ 580946 w 1322714"/>
              <a:gd name="connsiteY71" fmla="*/ 721256 h 1322716"/>
              <a:gd name="connsiteX72" fmla="*/ 511134 w 1322714"/>
              <a:gd name="connsiteY72" fmla="*/ 721256 h 1322716"/>
              <a:gd name="connsiteX73" fmla="*/ 331614 w 1322714"/>
              <a:gd name="connsiteY73" fmla="*/ 601463 h 1322716"/>
              <a:gd name="connsiteX74" fmla="*/ 451294 w 1322714"/>
              <a:gd name="connsiteY74" fmla="*/ 601463 h 1322716"/>
              <a:gd name="connsiteX75" fmla="*/ 451294 w 1322714"/>
              <a:gd name="connsiteY75" fmla="*/ 721256 h 1322716"/>
              <a:gd name="connsiteX76" fmla="*/ 331614 w 1322714"/>
              <a:gd name="connsiteY76" fmla="*/ 721256 h 1322716"/>
              <a:gd name="connsiteX77" fmla="*/ 150846 w 1322714"/>
              <a:gd name="connsiteY77" fmla="*/ 601463 h 1322716"/>
              <a:gd name="connsiteX78" fmla="*/ 270526 w 1322714"/>
              <a:gd name="connsiteY78" fmla="*/ 601463 h 1322716"/>
              <a:gd name="connsiteX79" fmla="*/ 270526 w 1322714"/>
              <a:gd name="connsiteY79" fmla="*/ 721256 h 1322716"/>
              <a:gd name="connsiteX80" fmla="*/ 150846 w 1322714"/>
              <a:gd name="connsiteY80" fmla="*/ 721256 h 1322716"/>
              <a:gd name="connsiteX81" fmla="*/ 691900 w 1322714"/>
              <a:gd name="connsiteY81" fmla="*/ 601462 h 1322716"/>
              <a:gd name="connsiteX82" fmla="*/ 704598 w 1322714"/>
              <a:gd name="connsiteY82" fmla="*/ 601462 h 1322716"/>
              <a:gd name="connsiteX83" fmla="*/ 762876 w 1322714"/>
              <a:gd name="connsiteY83" fmla="*/ 601462 h 1322716"/>
              <a:gd name="connsiteX84" fmla="*/ 691900 w 1322714"/>
              <a:gd name="connsiteY84" fmla="*/ 679354 h 1322716"/>
              <a:gd name="connsiteX85" fmla="*/ 691900 w 1322714"/>
              <a:gd name="connsiteY85" fmla="*/ 613764 h 1322716"/>
              <a:gd name="connsiteX86" fmla="*/ 270526 w 1322714"/>
              <a:gd name="connsiteY86" fmla="*/ 0 h 1322716"/>
              <a:gd name="connsiteX87" fmla="*/ 300446 w 1322714"/>
              <a:gd name="connsiteY87" fmla="*/ 29949 h 1322716"/>
              <a:gd name="connsiteX88" fmla="*/ 300446 w 1322714"/>
              <a:gd name="connsiteY88" fmla="*/ 119793 h 1322716"/>
              <a:gd name="connsiteX89" fmla="*/ 1022266 w 1322714"/>
              <a:gd name="connsiteY89" fmla="*/ 119793 h 1322716"/>
              <a:gd name="connsiteX90" fmla="*/ 1022266 w 1322714"/>
              <a:gd name="connsiteY90" fmla="*/ 29949 h 1322716"/>
              <a:gd name="connsiteX91" fmla="*/ 1052186 w 1322714"/>
              <a:gd name="connsiteY91" fmla="*/ 0 h 1322716"/>
              <a:gd name="connsiteX92" fmla="*/ 1082106 w 1322714"/>
              <a:gd name="connsiteY92" fmla="*/ 29949 h 1322716"/>
              <a:gd name="connsiteX93" fmla="*/ 1082106 w 1322714"/>
              <a:gd name="connsiteY93" fmla="*/ 119793 h 1322716"/>
              <a:gd name="connsiteX94" fmla="*/ 1201786 w 1322714"/>
              <a:gd name="connsiteY94" fmla="*/ 119793 h 1322716"/>
              <a:gd name="connsiteX95" fmla="*/ 1139960 w 1322714"/>
              <a:gd name="connsiteY95" fmla="*/ 179690 h 1322716"/>
              <a:gd name="connsiteX96" fmla="*/ 1082106 w 1322714"/>
              <a:gd name="connsiteY96" fmla="*/ 179690 h 1322716"/>
              <a:gd name="connsiteX97" fmla="*/ 1082106 w 1322714"/>
              <a:gd name="connsiteY97" fmla="*/ 235738 h 1322716"/>
              <a:gd name="connsiteX98" fmla="*/ 1082106 w 1322714"/>
              <a:gd name="connsiteY98" fmla="*/ 251133 h 1322716"/>
              <a:gd name="connsiteX99" fmla="*/ 1082106 w 1322714"/>
              <a:gd name="connsiteY99" fmla="*/ 270783 h 1322716"/>
              <a:gd name="connsiteX100" fmla="*/ 1052186 w 1322714"/>
              <a:gd name="connsiteY100" fmla="*/ 300731 h 1322716"/>
              <a:gd name="connsiteX101" fmla="*/ 1041158 w 1322714"/>
              <a:gd name="connsiteY101" fmla="*/ 296070 h 1322716"/>
              <a:gd name="connsiteX102" fmla="*/ 1031150 w 1322714"/>
              <a:gd name="connsiteY102" fmla="*/ 291840 h 1322716"/>
              <a:gd name="connsiteX103" fmla="*/ 1029132 w 1322714"/>
              <a:gd name="connsiteY103" fmla="*/ 287058 h 1322716"/>
              <a:gd name="connsiteX104" fmla="*/ 1022266 w 1322714"/>
              <a:gd name="connsiteY104" fmla="*/ 270783 h 1322716"/>
              <a:gd name="connsiteX105" fmla="*/ 1022266 w 1322714"/>
              <a:gd name="connsiteY105" fmla="*/ 179690 h 1322716"/>
              <a:gd name="connsiteX106" fmla="*/ 300446 w 1322714"/>
              <a:gd name="connsiteY106" fmla="*/ 179690 h 1322716"/>
              <a:gd name="connsiteX107" fmla="*/ 300446 w 1322714"/>
              <a:gd name="connsiteY107" fmla="*/ 270783 h 1322716"/>
              <a:gd name="connsiteX108" fmla="*/ 270526 w 1322714"/>
              <a:gd name="connsiteY108" fmla="*/ 300731 h 1322716"/>
              <a:gd name="connsiteX109" fmla="*/ 241854 w 1322714"/>
              <a:gd name="connsiteY109" fmla="*/ 270783 h 1322716"/>
              <a:gd name="connsiteX110" fmla="*/ 241854 w 1322714"/>
              <a:gd name="connsiteY110" fmla="*/ 179690 h 1322716"/>
              <a:gd name="connsiteX111" fmla="*/ 120926 w 1322714"/>
              <a:gd name="connsiteY111" fmla="*/ 179690 h 1322716"/>
              <a:gd name="connsiteX112" fmla="*/ 61086 w 1322714"/>
              <a:gd name="connsiteY112" fmla="*/ 240834 h 1322716"/>
              <a:gd name="connsiteX113" fmla="*/ 61086 w 1322714"/>
              <a:gd name="connsiteY113" fmla="*/ 420524 h 1322716"/>
              <a:gd name="connsiteX114" fmla="*/ 891366 w 1322714"/>
              <a:gd name="connsiteY114" fmla="*/ 420524 h 1322716"/>
              <a:gd name="connsiteX115" fmla="*/ 829540 w 1322714"/>
              <a:gd name="connsiteY115" fmla="*/ 480421 h 1322716"/>
              <a:gd name="connsiteX116" fmla="*/ 61086 w 1322714"/>
              <a:gd name="connsiteY116" fmla="*/ 480421 h 1322716"/>
              <a:gd name="connsiteX117" fmla="*/ 61086 w 1322714"/>
              <a:gd name="connsiteY117" fmla="*/ 1202923 h 1322716"/>
              <a:gd name="connsiteX118" fmla="*/ 120926 w 1322714"/>
              <a:gd name="connsiteY118" fmla="*/ 1262820 h 1322716"/>
              <a:gd name="connsiteX119" fmla="*/ 1201786 w 1322714"/>
              <a:gd name="connsiteY119" fmla="*/ 1262820 h 1322716"/>
              <a:gd name="connsiteX120" fmla="*/ 1262874 w 1322714"/>
              <a:gd name="connsiteY120" fmla="*/ 1202923 h 1322716"/>
              <a:gd name="connsiteX121" fmla="*/ 1262874 w 1322714"/>
              <a:gd name="connsiteY121" fmla="*/ 480421 h 1322716"/>
              <a:gd name="connsiteX122" fmla="*/ 873172 w 1322714"/>
              <a:gd name="connsiteY122" fmla="*/ 480421 h 1322716"/>
              <a:gd name="connsiteX123" fmla="*/ 873172 w 1322714"/>
              <a:gd name="connsiteY123" fmla="*/ 480422 h 1322716"/>
              <a:gd name="connsiteX124" fmla="*/ 829540 w 1322714"/>
              <a:gd name="connsiteY124" fmla="*/ 480422 h 1322716"/>
              <a:gd name="connsiteX125" fmla="*/ 891366 w 1322714"/>
              <a:gd name="connsiteY125" fmla="*/ 420525 h 1322716"/>
              <a:gd name="connsiteX126" fmla="*/ 927752 w 1322714"/>
              <a:gd name="connsiteY126" fmla="*/ 420525 h 1322716"/>
              <a:gd name="connsiteX127" fmla="*/ 927752 w 1322714"/>
              <a:gd name="connsiteY127" fmla="*/ 420524 h 1322716"/>
              <a:gd name="connsiteX128" fmla="*/ 1262874 w 1322714"/>
              <a:gd name="connsiteY128" fmla="*/ 420524 h 1322716"/>
              <a:gd name="connsiteX129" fmla="*/ 1262874 w 1322714"/>
              <a:gd name="connsiteY129" fmla="*/ 240834 h 1322716"/>
              <a:gd name="connsiteX130" fmla="*/ 1201786 w 1322714"/>
              <a:gd name="connsiteY130" fmla="*/ 179690 h 1322716"/>
              <a:gd name="connsiteX131" fmla="*/ 1147206 w 1322714"/>
              <a:gd name="connsiteY131" fmla="*/ 179690 h 1322716"/>
              <a:gd name="connsiteX132" fmla="*/ 1147206 w 1322714"/>
              <a:gd name="connsiteY132" fmla="*/ 179691 h 1322716"/>
              <a:gd name="connsiteX133" fmla="*/ 1139960 w 1322714"/>
              <a:gd name="connsiteY133" fmla="*/ 179691 h 1322716"/>
              <a:gd name="connsiteX134" fmla="*/ 1201778 w 1322714"/>
              <a:gd name="connsiteY134" fmla="*/ 119801 h 1322716"/>
              <a:gd name="connsiteX135" fmla="*/ 1201786 w 1322714"/>
              <a:gd name="connsiteY135" fmla="*/ 119793 h 1322716"/>
              <a:gd name="connsiteX136" fmla="*/ 1322714 w 1322714"/>
              <a:gd name="connsiteY136" fmla="*/ 240834 h 1322716"/>
              <a:gd name="connsiteX137" fmla="*/ 1322714 w 1322714"/>
              <a:gd name="connsiteY137" fmla="*/ 1202923 h 1322716"/>
              <a:gd name="connsiteX138" fmla="*/ 1201786 w 1322714"/>
              <a:gd name="connsiteY138" fmla="*/ 1322716 h 1322716"/>
              <a:gd name="connsiteX139" fmla="*/ 120926 w 1322714"/>
              <a:gd name="connsiteY139" fmla="*/ 1322716 h 1322716"/>
              <a:gd name="connsiteX140" fmla="*/ 0 w 1322714"/>
              <a:gd name="connsiteY140" fmla="*/ 1202923 h 1322716"/>
              <a:gd name="connsiteX141" fmla="*/ 0 w 1322714"/>
              <a:gd name="connsiteY141" fmla="*/ 240834 h 1322716"/>
              <a:gd name="connsiteX142" fmla="*/ 120926 w 1322714"/>
              <a:gd name="connsiteY142" fmla="*/ 119793 h 1322716"/>
              <a:gd name="connsiteX143" fmla="*/ 241854 w 1322714"/>
              <a:gd name="connsiteY143" fmla="*/ 119793 h 1322716"/>
              <a:gd name="connsiteX144" fmla="*/ 241854 w 1322714"/>
              <a:gd name="connsiteY144" fmla="*/ 29949 h 1322716"/>
              <a:gd name="connsiteX145" fmla="*/ 270526 w 1322714"/>
              <a:gd name="connsiteY145" fmla="*/ 0 h 132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322714" h="1322716">
                <a:moveTo>
                  <a:pt x="691900" y="1021987"/>
                </a:moveTo>
                <a:lnTo>
                  <a:pt x="811580" y="1021987"/>
                </a:lnTo>
                <a:lnTo>
                  <a:pt x="811580" y="1141780"/>
                </a:lnTo>
                <a:lnTo>
                  <a:pt x="691900" y="1141780"/>
                </a:lnTo>
                <a:close/>
                <a:moveTo>
                  <a:pt x="511134" y="1021987"/>
                </a:moveTo>
                <a:lnTo>
                  <a:pt x="632060" y="1021987"/>
                </a:lnTo>
                <a:lnTo>
                  <a:pt x="632060" y="1141780"/>
                </a:lnTo>
                <a:lnTo>
                  <a:pt x="511134" y="1141780"/>
                </a:lnTo>
                <a:close/>
                <a:moveTo>
                  <a:pt x="379684" y="1021987"/>
                </a:moveTo>
                <a:lnTo>
                  <a:pt x="451294" y="1021987"/>
                </a:lnTo>
                <a:lnTo>
                  <a:pt x="451294" y="1141780"/>
                </a:lnTo>
                <a:lnTo>
                  <a:pt x="331614" y="1141780"/>
                </a:lnTo>
                <a:lnTo>
                  <a:pt x="331614" y="1074741"/>
                </a:lnTo>
                <a:close/>
                <a:moveTo>
                  <a:pt x="198916" y="1021987"/>
                </a:moveTo>
                <a:lnTo>
                  <a:pt x="270526" y="1021987"/>
                </a:lnTo>
                <a:lnTo>
                  <a:pt x="270526" y="1141780"/>
                </a:lnTo>
                <a:lnTo>
                  <a:pt x="150846" y="1141780"/>
                </a:lnTo>
                <a:lnTo>
                  <a:pt x="150846" y="1074741"/>
                </a:lnTo>
                <a:close/>
                <a:moveTo>
                  <a:pt x="331614" y="1021986"/>
                </a:moveTo>
                <a:lnTo>
                  <a:pt x="379684" y="1021986"/>
                </a:lnTo>
                <a:lnTo>
                  <a:pt x="331614" y="1074740"/>
                </a:lnTo>
                <a:close/>
                <a:moveTo>
                  <a:pt x="150846" y="1021986"/>
                </a:moveTo>
                <a:lnTo>
                  <a:pt x="198916" y="1021986"/>
                </a:lnTo>
                <a:lnTo>
                  <a:pt x="150846" y="1074740"/>
                </a:lnTo>
                <a:close/>
                <a:moveTo>
                  <a:pt x="1052186" y="812349"/>
                </a:moveTo>
                <a:lnTo>
                  <a:pt x="1171866" y="812349"/>
                </a:lnTo>
                <a:lnTo>
                  <a:pt x="1171866" y="930894"/>
                </a:lnTo>
                <a:lnTo>
                  <a:pt x="1052186" y="930894"/>
                </a:lnTo>
                <a:close/>
                <a:moveTo>
                  <a:pt x="871420" y="812349"/>
                </a:moveTo>
                <a:lnTo>
                  <a:pt x="992346" y="812349"/>
                </a:lnTo>
                <a:lnTo>
                  <a:pt x="992346" y="930894"/>
                </a:lnTo>
                <a:lnTo>
                  <a:pt x="871420" y="930894"/>
                </a:lnTo>
                <a:close/>
                <a:moveTo>
                  <a:pt x="691900" y="812349"/>
                </a:moveTo>
                <a:lnTo>
                  <a:pt x="811580" y="812349"/>
                </a:lnTo>
                <a:lnTo>
                  <a:pt x="811580" y="930894"/>
                </a:lnTo>
                <a:lnTo>
                  <a:pt x="691900" y="930894"/>
                </a:lnTo>
                <a:close/>
                <a:moveTo>
                  <a:pt x="511134" y="812349"/>
                </a:moveTo>
                <a:lnTo>
                  <a:pt x="570712" y="812349"/>
                </a:lnTo>
                <a:lnTo>
                  <a:pt x="632060" y="812349"/>
                </a:lnTo>
                <a:lnTo>
                  <a:pt x="632060" y="930894"/>
                </a:lnTo>
                <a:lnTo>
                  <a:pt x="511134" y="930894"/>
                </a:lnTo>
                <a:lnTo>
                  <a:pt x="511134" y="877732"/>
                </a:lnTo>
                <a:close/>
                <a:moveTo>
                  <a:pt x="331614" y="812349"/>
                </a:moveTo>
                <a:lnTo>
                  <a:pt x="451294" y="812349"/>
                </a:lnTo>
                <a:lnTo>
                  <a:pt x="451294" y="846861"/>
                </a:lnTo>
                <a:lnTo>
                  <a:pt x="451294" y="930894"/>
                </a:lnTo>
                <a:lnTo>
                  <a:pt x="364554" y="930894"/>
                </a:lnTo>
                <a:lnTo>
                  <a:pt x="331614" y="930894"/>
                </a:lnTo>
                <a:close/>
                <a:moveTo>
                  <a:pt x="150846" y="812349"/>
                </a:moveTo>
                <a:lnTo>
                  <a:pt x="270526" y="812349"/>
                </a:lnTo>
                <a:lnTo>
                  <a:pt x="270526" y="930894"/>
                </a:lnTo>
                <a:lnTo>
                  <a:pt x="150846" y="930894"/>
                </a:lnTo>
                <a:close/>
                <a:moveTo>
                  <a:pt x="1052186" y="601463"/>
                </a:moveTo>
                <a:lnTo>
                  <a:pt x="1171866" y="601463"/>
                </a:lnTo>
                <a:lnTo>
                  <a:pt x="1171866" y="721256"/>
                </a:lnTo>
                <a:lnTo>
                  <a:pt x="1052186" y="721256"/>
                </a:lnTo>
                <a:close/>
                <a:moveTo>
                  <a:pt x="871420" y="601463"/>
                </a:moveTo>
                <a:lnTo>
                  <a:pt x="992346" y="601463"/>
                </a:lnTo>
                <a:lnTo>
                  <a:pt x="992346" y="721256"/>
                </a:lnTo>
                <a:lnTo>
                  <a:pt x="871420" y="721256"/>
                </a:lnTo>
                <a:close/>
                <a:moveTo>
                  <a:pt x="762876" y="601463"/>
                </a:moveTo>
                <a:lnTo>
                  <a:pt x="811580" y="601463"/>
                </a:lnTo>
                <a:lnTo>
                  <a:pt x="811580" y="721256"/>
                </a:lnTo>
                <a:lnTo>
                  <a:pt x="691900" y="721256"/>
                </a:lnTo>
                <a:lnTo>
                  <a:pt x="691900" y="679355"/>
                </a:lnTo>
                <a:close/>
                <a:moveTo>
                  <a:pt x="511134" y="601463"/>
                </a:moveTo>
                <a:lnTo>
                  <a:pt x="632060" y="601463"/>
                </a:lnTo>
                <a:lnTo>
                  <a:pt x="632060" y="671737"/>
                </a:lnTo>
                <a:lnTo>
                  <a:pt x="632060" y="671738"/>
                </a:lnTo>
                <a:lnTo>
                  <a:pt x="632060" y="721255"/>
                </a:lnTo>
                <a:lnTo>
                  <a:pt x="580948" y="721255"/>
                </a:lnTo>
                <a:lnTo>
                  <a:pt x="580946" y="721256"/>
                </a:lnTo>
                <a:lnTo>
                  <a:pt x="511134" y="721256"/>
                </a:lnTo>
                <a:close/>
                <a:moveTo>
                  <a:pt x="331614" y="601463"/>
                </a:moveTo>
                <a:lnTo>
                  <a:pt x="451294" y="601463"/>
                </a:lnTo>
                <a:lnTo>
                  <a:pt x="451294" y="721256"/>
                </a:lnTo>
                <a:lnTo>
                  <a:pt x="331614" y="721256"/>
                </a:lnTo>
                <a:close/>
                <a:moveTo>
                  <a:pt x="150846" y="601463"/>
                </a:moveTo>
                <a:lnTo>
                  <a:pt x="270526" y="601463"/>
                </a:lnTo>
                <a:lnTo>
                  <a:pt x="270526" y="721256"/>
                </a:lnTo>
                <a:lnTo>
                  <a:pt x="150846" y="721256"/>
                </a:lnTo>
                <a:close/>
                <a:moveTo>
                  <a:pt x="691900" y="601462"/>
                </a:moveTo>
                <a:lnTo>
                  <a:pt x="704598" y="601462"/>
                </a:lnTo>
                <a:lnTo>
                  <a:pt x="762876" y="601462"/>
                </a:lnTo>
                <a:lnTo>
                  <a:pt x="691900" y="679354"/>
                </a:lnTo>
                <a:lnTo>
                  <a:pt x="691900" y="613764"/>
                </a:lnTo>
                <a:close/>
                <a:moveTo>
                  <a:pt x="270526" y="0"/>
                </a:moveTo>
                <a:cubicBezTo>
                  <a:pt x="287980" y="0"/>
                  <a:pt x="300446" y="13727"/>
                  <a:pt x="300446" y="29949"/>
                </a:cubicBezTo>
                <a:lnTo>
                  <a:pt x="300446" y="119793"/>
                </a:lnTo>
                <a:lnTo>
                  <a:pt x="1022266" y="119793"/>
                </a:lnTo>
                <a:lnTo>
                  <a:pt x="1022266" y="29949"/>
                </a:lnTo>
                <a:cubicBezTo>
                  <a:pt x="1022266" y="13727"/>
                  <a:pt x="1035980" y="0"/>
                  <a:pt x="1052186" y="0"/>
                </a:cubicBezTo>
                <a:cubicBezTo>
                  <a:pt x="1068394" y="0"/>
                  <a:pt x="1082106" y="13727"/>
                  <a:pt x="1082106" y="29949"/>
                </a:cubicBezTo>
                <a:lnTo>
                  <a:pt x="1082106" y="119793"/>
                </a:lnTo>
                <a:lnTo>
                  <a:pt x="1201786" y="119793"/>
                </a:lnTo>
                <a:lnTo>
                  <a:pt x="1139960" y="179690"/>
                </a:lnTo>
                <a:lnTo>
                  <a:pt x="1082106" y="179690"/>
                </a:lnTo>
                <a:lnTo>
                  <a:pt x="1082106" y="235738"/>
                </a:lnTo>
                <a:lnTo>
                  <a:pt x="1082106" y="251133"/>
                </a:lnTo>
                <a:lnTo>
                  <a:pt x="1082106" y="270783"/>
                </a:lnTo>
                <a:cubicBezTo>
                  <a:pt x="1082106" y="287005"/>
                  <a:pt x="1068394" y="300731"/>
                  <a:pt x="1052186" y="300731"/>
                </a:cubicBezTo>
                <a:lnTo>
                  <a:pt x="1041158" y="296070"/>
                </a:lnTo>
                <a:lnTo>
                  <a:pt x="1031150" y="291840"/>
                </a:lnTo>
                <a:lnTo>
                  <a:pt x="1029132" y="287058"/>
                </a:lnTo>
                <a:lnTo>
                  <a:pt x="1022266" y="270783"/>
                </a:lnTo>
                <a:lnTo>
                  <a:pt x="1022266" y="179690"/>
                </a:lnTo>
                <a:lnTo>
                  <a:pt x="300446" y="179690"/>
                </a:lnTo>
                <a:lnTo>
                  <a:pt x="300446" y="270783"/>
                </a:lnTo>
                <a:cubicBezTo>
                  <a:pt x="300446" y="287005"/>
                  <a:pt x="287980" y="300731"/>
                  <a:pt x="270526" y="300731"/>
                </a:cubicBezTo>
                <a:cubicBezTo>
                  <a:pt x="254320" y="300731"/>
                  <a:pt x="241854" y="287005"/>
                  <a:pt x="241854" y="270783"/>
                </a:cubicBezTo>
                <a:lnTo>
                  <a:pt x="241854" y="179690"/>
                </a:lnTo>
                <a:lnTo>
                  <a:pt x="120926" y="179690"/>
                </a:lnTo>
                <a:cubicBezTo>
                  <a:pt x="87266" y="179690"/>
                  <a:pt x="61086" y="207143"/>
                  <a:pt x="61086" y="240834"/>
                </a:cubicBezTo>
                <a:lnTo>
                  <a:pt x="61086" y="420524"/>
                </a:lnTo>
                <a:lnTo>
                  <a:pt x="891366" y="420524"/>
                </a:lnTo>
                <a:lnTo>
                  <a:pt x="829540" y="480421"/>
                </a:lnTo>
                <a:lnTo>
                  <a:pt x="61086" y="480421"/>
                </a:lnTo>
                <a:lnTo>
                  <a:pt x="61086" y="1202923"/>
                </a:lnTo>
                <a:cubicBezTo>
                  <a:pt x="61086" y="1236615"/>
                  <a:pt x="87266" y="1262820"/>
                  <a:pt x="120926" y="1262820"/>
                </a:cubicBezTo>
                <a:lnTo>
                  <a:pt x="1201786" y="1262820"/>
                </a:lnTo>
                <a:cubicBezTo>
                  <a:pt x="1235446" y="1262820"/>
                  <a:pt x="1262874" y="1236615"/>
                  <a:pt x="1262874" y="1202923"/>
                </a:cubicBezTo>
                <a:lnTo>
                  <a:pt x="1262874" y="480421"/>
                </a:lnTo>
                <a:lnTo>
                  <a:pt x="873172" y="480421"/>
                </a:lnTo>
                <a:lnTo>
                  <a:pt x="873172" y="480422"/>
                </a:lnTo>
                <a:lnTo>
                  <a:pt x="829540" y="480422"/>
                </a:lnTo>
                <a:lnTo>
                  <a:pt x="891366" y="420525"/>
                </a:lnTo>
                <a:lnTo>
                  <a:pt x="927752" y="420525"/>
                </a:lnTo>
                <a:lnTo>
                  <a:pt x="927752" y="420524"/>
                </a:lnTo>
                <a:lnTo>
                  <a:pt x="1262874" y="420524"/>
                </a:lnTo>
                <a:lnTo>
                  <a:pt x="1262874" y="240834"/>
                </a:lnTo>
                <a:cubicBezTo>
                  <a:pt x="1262874" y="207143"/>
                  <a:pt x="1235446" y="179690"/>
                  <a:pt x="1201786" y="179690"/>
                </a:cubicBezTo>
                <a:lnTo>
                  <a:pt x="1147206" y="179690"/>
                </a:lnTo>
                <a:lnTo>
                  <a:pt x="1147206" y="179691"/>
                </a:lnTo>
                <a:lnTo>
                  <a:pt x="1139960" y="179691"/>
                </a:lnTo>
                <a:lnTo>
                  <a:pt x="1201778" y="119801"/>
                </a:lnTo>
                <a:lnTo>
                  <a:pt x="1201786" y="119793"/>
                </a:lnTo>
                <a:cubicBezTo>
                  <a:pt x="1267860" y="119793"/>
                  <a:pt x="1322714" y="173451"/>
                  <a:pt x="1322714" y="240834"/>
                </a:cubicBezTo>
                <a:lnTo>
                  <a:pt x="1322714" y="1202923"/>
                </a:lnTo>
                <a:cubicBezTo>
                  <a:pt x="1322714" y="1269059"/>
                  <a:pt x="1267860" y="1322716"/>
                  <a:pt x="1201786" y="1322716"/>
                </a:cubicBezTo>
                <a:lnTo>
                  <a:pt x="120926" y="1322716"/>
                </a:lnTo>
                <a:cubicBezTo>
                  <a:pt x="54854" y="1322716"/>
                  <a:pt x="0" y="1269059"/>
                  <a:pt x="0" y="1202923"/>
                </a:cubicBezTo>
                <a:lnTo>
                  <a:pt x="0" y="240834"/>
                </a:lnTo>
                <a:cubicBezTo>
                  <a:pt x="0" y="173451"/>
                  <a:pt x="54854" y="119793"/>
                  <a:pt x="120926" y="119793"/>
                </a:cubicBezTo>
                <a:lnTo>
                  <a:pt x="241854" y="119793"/>
                </a:lnTo>
                <a:lnTo>
                  <a:pt x="241854" y="29949"/>
                </a:lnTo>
                <a:cubicBezTo>
                  <a:pt x="241854" y="13727"/>
                  <a:pt x="254320" y="0"/>
                  <a:pt x="270526" y="0"/>
                </a:cubicBezTo>
                <a:close/>
              </a:path>
            </a:pathLst>
          </a:custGeom>
          <a:solidFill>
            <a:schemeClr val="accent5"/>
          </a:solidFill>
          <a:ln>
            <a:noFill/>
          </a:ln>
          <a:effectLst/>
        </p:spPr>
        <p:txBody>
          <a:bodyPr wrap="square" anchor="ctr">
            <a:noAutofit/>
          </a:bodyPr>
          <a:lstStyle/>
          <a:p>
            <a:endParaRPr lang="en-US" sz="3265" dirty="0">
              <a:latin typeface="DM Sans" pitchFamily="2" charset="77"/>
            </a:endParaRPr>
          </a:p>
        </p:txBody>
      </p:sp>
      <p:sp>
        <p:nvSpPr>
          <p:cNvPr id="7" name="TextBox 6">
            <a:extLst>
              <a:ext uri="{FF2B5EF4-FFF2-40B4-BE49-F238E27FC236}">
                <a16:creationId xmlns:a16="http://schemas.microsoft.com/office/drawing/2014/main" id="{465D5BE9-83F4-E147-8107-629D12DE4293}"/>
              </a:ext>
            </a:extLst>
          </p:cNvPr>
          <p:cNvSpPr txBox="1"/>
          <p:nvPr/>
        </p:nvSpPr>
        <p:spPr>
          <a:xfrm>
            <a:off x="1284056" y="4878756"/>
            <a:ext cx="575157"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Project</a:t>
            </a:r>
          </a:p>
        </p:txBody>
      </p:sp>
      <p:sp>
        <p:nvSpPr>
          <p:cNvPr id="9" name="TextBox 8">
            <a:extLst>
              <a:ext uri="{FF2B5EF4-FFF2-40B4-BE49-F238E27FC236}">
                <a16:creationId xmlns:a16="http://schemas.microsoft.com/office/drawing/2014/main" id="{11BD904A-EEBA-4040-A511-9FF1D9FA5548}"/>
              </a:ext>
            </a:extLst>
          </p:cNvPr>
          <p:cNvSpPr txBox="1"/>
          <p:nvPr/>
        </p:nvSpPr>
        <p:spPr>
          <a:xfrm>
            <a:off x="3061046" y="1692824"/>
            <a:ext cx="645369"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Planning</a:t>
            </a:r>
          </a:p>
        </p:txBody>
      </p:sp>
      <p:sp>
        <p:nvSpPr>
          <p:cNvPr id="11" name="TextBox 10">
            <a:extLst>
              <a:ext uri="{FF2B5EF4-FFF2-40B4-BE49-F238E27FC236}">
                <a16:creationId xmlns:a16="http://schemas.microsoft.com/office/drawing/2014/main" id="{DB4AD640-D2C3-864B-AFEC-A11AE2DBDA0B}"/>
              </a:ext>
            </a:extLst>
          </p:cNvPr>
          <p:cNvSpPr txBox="1"/>
          <p:nvPr/>
        </p:nvSpPr>
        <p:spPr>
          <a:xfrm>
            <a:off x="4823501" y="4878756"/>
            <a:ext cx="726802"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Execution</a:t>
            </a:r>
          </a:p>
        </p:txBody>
      </p:sp>
      <p:sp>
        <p:nvSpPr>
          <p:cNvPr id="13" name="TextBox 12">
            <a:extLst>
              <a:ext uri="{FF2B5EF4-FFF2-40B4-BE49-F238E27FC236}">
                <a16:creationId xmlns:a16="http://schemas.microsoft.com/office/drawing/2014/main" id="{9907E31E-5CC5-8046-9994-A8E65E2768CC}"/>
              </a:ext>
            </a:extLst>
          </p:cNvPr>
          <p:cNvSpPr txBox="1"/>
          <p:nvPr/>
        </p:nvSpPr>
        <p:spPr>
          <a:xfrm>
            <a:off x="6702603" y="1692824"/>
            <a:ext cx="592791"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Control</a:t>
            </a:r>
          </a:p>
        </p:txBody>
      </p:sp>
      <p:sp>
        <p:nvSpPr>
          <p:cNvPr id="15" name="TextBox 14">
            <a:extLst>
              <a:ext uri="{FF2B5EF4-FFF2-40B4-BE49-F238E27FC236}">
                <a16:creationId xmlns:a16="http://schemas.microsoft.com/office/drawing/2014/main" id="{AC1E56CD-EFD7-B24C-AA1F-B9DA2C2A369A}"/>
              </a:ext>
            </a:extLst>
          </p:cNvPr>
          <p:cNvSpPr txBox="1"/>
          <p:nvPr/>
        </p:nvSpPr>
        <p:spPr>
          <a:xfrm>
            <a:off x="8531318" y="4878756"/>
            <a:ext cx="538610"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Target</a:t>
            </a:r>
          </a:p>
        </p:txBody>
      </p:sp>
      <p:sp>
        <p:nvSpPr>
          <p:cNvPr id="17" name="TextBox 16">
            <a:extLst>
              <a:ext uri="{FF2B5EF4-FFF2-40B4-BE49-F238E27FC236}">
                <a16:creationId xmlns:a16="http://schemas.microsoft.com/office/drawing/2014/main" id="{82FA3FAD-0AFD-DE47-BD65-C7A816B8597C}"/>
              </a:ext>
            </a:extLst>
          </p:cNvPr>
          <p:cNvSpPr txBox="1"/>
          <p:nvPr/>
        </p:nvSpPr>
        <p:spPr>
          <a:xfrm>
            <a:off x="10376913" y="1692824"/>
            <a:ext cx="471604"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Sales</a:t>
            </a:r>
          </a:p>
        </p:txBody>
      </p:sp>
      <p:sp>
        <p:nvSpPr>
          <p:cNvPr id="19" name="TextBox 18">
            <a:extLst>
              <a:ext uri="{FF2B5EF4-FFF2-40B4-BE49-F238E27FC236}">
                <a16:creationId xmlns:a16="http://schemas.microsoft.com/office/drawing/2014/main" id="{B7E92E6F-89F2-0141-88A4-5259DD915260}"/>
              </a:ext>
            </a:extLst>
          </p:cNvPr>
          <p:cNvSpPr txBox="1"/>
          <p:nvPr/>
        </p:nvSpPr>
        <p:spPr>
          <a:xfrm>
            <a:off x="1113304" y="3634453"/>
            <a:ext cx="924612" cy="492443"/>
          </a:xfrm>
          <a:prstGeom prst="rect">
            <a:avLst/>
          </a:prstGeom>
          <a:noFill/>
        </p:spPr>
        <p:txBody>
          <a:bodyPr wrap="none" rtlCol="0" anchor="ctr">
            <a:spAutoFit/>
          </a:bodyPr>
          <a:lstStyle/>
          <a:p>
            <a:pPr algn="ctr"/>
            <a:r>
              <a:rPr lang="en-US" sz="2600" b="1" spc="-20" dirty="0">
                <a:solidFill>
                  <a:schemeClr val="bg1"/>
                </a:solidFill>
                <a:latin typeface="DM Sans" pitchFamily="2" charset="77"/>
              </a:rPr>
              <a:t>2015</a:t>
            </a:r>
          </a:p>
        </p:txBody>
      </p:sp>
      <p:sp>
        <p:nvSpPr>
          <p:cNvPr id="20" name="TextBox 19">
            <a:extLst>
              <a:ext uri="{FF2B5EF4-FFF2-40B4-BE49-F238E27FC236}">
                <a16:creationId xmlns:a16="http://schemas.microsoft.com/office/drawing/2014/main" id="{B3C957E3-3A86-184D-9446-ADF7932BA1AA}"/>
              </a:ext>
            </a:extLst>
          </p:cNvPr>
          <p:cNvSpPr txBox="1"/>
          <p:nvPr/>
        </p:nvSpPr>
        <p:spPr>
          <a:xfrm>
            <a:off x="2919019" y="3634453"/>
            <a:ext cx="929422" cy="492443"/>
          </a:xfrm>
          <a:prstGeom prst="rect">
            <a:avLst/>
          </a:prstGeom>
          <a:noFill/>
        </p:spPr>
        <p:txBody>
          <a:bodyPr wrap="none" rtlCol="0" anchor="ctr">
            <a:spAutoFit/>
          </a:bodyPr>
          <a:lstStyle/>
          <a:p>
            <a:pPr algn="ctr"/>
            <a:r>
              <a:rPr lang="en-US" sz="2600" b="1" spc="-20" dirty="0">
                <a:solidFill>
                  <a:schemeClr val="bg1"/>
                </a:solidFill>
                <a:latin typeface="DM Sans" pitchFamily="2" charset="77"/>
              </a:rPr>
              <a:t>2016</a:t>
            </a:r>
          </a:p>
        </p:txBody>
      </p:sp>
      <p:sp>
        <p:nvSpPr>
          <p:cNvPr id="21" name="TextBox 20">
            <a:extLst>
              <a:ext uri="{FF2B5EF4-FFF2-40B4-BE49-F238E27FC236}">
                <a16:creationId xmlns:a16="http://schemas.microsoft.com/office/drawing/2014/main" id="{92DE2A36-1F6F-6C41-9B80-93610E2E1E3E}"/>
              </a:ext>
            </a:extLst>
          </p:cNvPr>
          <p:cNvSpPr txBox="1"/>
          <p:nvPr/>
        </p:nvSpPr>
        <p:spPr>
          <a:xfrm>
            <a:off x="4739023" y="3634453"/>
            <a:ext cx="895758" cy="492443"/>
          </a:xfrm>
          <a:prstGeom prst="rect">
            <a:avLst/>
          </a:prstGeom>
          <a:noFill/>
        </p:spPr>
        <p:txBody>
          <a:bodyPr wrap="none" rtlCol="0" anchor="ctr">
            <a:spAutoFit/>
          </a:bodyPr>
          <a:lstStyle/>
          <a:p>
            <a:pPr algn="ctr"/>
            <a:r>
              <a:rPr lang="en-US" sz="2600" b="1" spc="-20" dirty="0">
                <a:solidFill>
                  <a:schemeClr val="bg1"/>
                </a:solidFill>
                <a:latin typeface="DM Sans" pitchFamily="2" charset="77"/>
              </a:rPr>
              <a:t>2017</a:t>
            </a:r>
          </a:p>
        </p:txBody>
      </p:sp>
      <p:sp>
        <p:nvSpPr>
          <p:cNvPr id="22" name="TextBox 21">
            <a:extLst>
              <a:ext uri="{FF2B5EF4-FFF2-40B4-BE49-F238E27FC236}">
                <a16:creationId xmlns:a16="http://schemas.microsoft.com/office/drawing/2014/main" id="{791D803C-A9D5-DB45-82C7-2C267063F5E3}"/>
              </a:ext>
            </a:extLst>
          </p:cNvPr>
          <p:cNvSpPr txBox="1"/>
          <p:nvPr/>
        </p:nvSpPr>
        <p:spPr>
          <a:xfrm>
            <a:off x="6535088" y="3634453"/>
            <a:ext cx="927818" cy="492443"/>
          </a:xfrm>
          <a:prstGeom prst="rect">
            <a:avLst/>
          </a:prstGeom>
          <a:noFill/>
        </p:spPr>
        <p:txBody>
          <a:bodyPr wrap="none" rtlCol="0" anchor="ctr">
            <a:spAutoFit/>
          </a:bodyPr>
          <a:lstStyle/>
          <a:p>
            <a:pPr algn="ctr"/>
            <a:r>
              <a:rPr lang="en-US" sz="2600" b="1" spc="-20" dirty="0">
                <a:solidFill>
                  <a:schemeClr val="bg1"/>
                </a:solidFill>
                <a:latin typeface="DM Sans" pitchFamily="2" charset="77"/>
              </a:rPr>
              <a:t>2018</a:t>
            </a:r>
          </a:p>
        </p:txBody>
      </p:sp>
      <p:sp>
        <p:nvSpPr>
          <p:cNvPr id="23" name="TextBox 22">
            <a:extLst>
              <a:ext uri="{FF2B5EF4-FFF2-40B4-BE49-F238E27FC236}">
                <a16:creationId xmlns:a16="http://schemas.microsoft.com/office/drawing/2014/main" id="{F1CD7CCC-612C-6847-BFF8-6A2726BE8A6D}"/>
              </a:ext>
            </a:extLst>
          </p:cNvPr>
          <p:cNvSpPr txBox="1"/>
          <p:nvPr/>
        </p:nvSpPr>
        <p:spPr>
          <a:xfrm>
            <a:off x="8335909" y="3634453"/>
            <a:ext cx="929422" cy="492443"/>
          </a:xfrm>
          <a:prstGeom prst="rect">
            <a:avLst/>
          </a:prstGeom>
          <a:noFill/>
        </p:spPr>
        <p:txBody>
          <a:bodyPr wrap="none" rtlCol="0" anchor="ctr">
            <a:spAutoFit/>
          </a:bodyPr>
          <a:lstStyle/>
          <a:p>
            <a:pPr algn="ctr"/>
            <a:r>
              <a:rPr lang="en-US" sz="2600" b="1" spc="-20" dirty="0">
                <a:solidFill>
                  <a:schemeClr val="bg1"/>
                </a:solidFill>
                <a:latin typeface="DM Sans" pitchFamily="2" charset="77"/>
              </a:rPr>
              <a:t>2019</a:t>
            </a:r>
          </a:p>
        </p:txBody>
      </p:sp>
      <p:sp>
        <p:nvSpPr>
          <p:cNvPr id="24" name="TextBox 23">
            <a:extLst>
              <a:ext uri="{FF2B5EF4-FFF2-40B4-BE49-F238E27FC236}">
                <a16:creationId xmlns:a16="http://schemas.microsoft.com/office/drawing/2014/main" id="{A0F60C25-C8A8-A547-8F35-5B63D86B6EC2}"/>
              </a:ext>
            </a:extLst>
          </p:cNvPr>
          <p:cNvSpPr txBox="1"/>
          <p:nvPr/>
        </p:nvSpPr>
        <p:spPr>
          <a:xfrm>
            <a:off x="10097510" y="3634453"/>
            <a:ext cx="1030410" cy="492443"/>
          </a:xfrm>
          <a:prstGeom prst="rect">
            <a:avLst/>
          </a:prstGeom>
          <a:noFill/>
        </p:spPr>
        <p:txBody>
          <a:bodyPr wrap="none" rtlCol="0" anchor="ctr">
            <a:spAutoFit/>
          </a:bodyPr>
          <a:lstStyle/>
          <a:p>
            <a:pPr algn="ctr"/>
            <a:r>
              <a:rPr lang="en-US" sz="2600" b="1" spc="-20" dirty="0">
                <a:solidFill>
                  <a:schemeClr val="bg1"/>
                </a:solidFill>
                <a:latin typeface="DM Sans" pitchFamily="2" charset="77"/>
              </a:rPr>
              <a:t>2020</a:t>
            </a:r>
          </a:p>
        </p:txBody>
      </p:sp>
      <p:sp>
        <p:nvSpPr>
          <p:cNvPr id="2" name="TextBox 1">
            <a:extLst>
              <a:ext uri="{FF2B5EF4-FFF2-40B4-BE49-F238E27FC236}">
                <a16:creationId xmlns:a16="http://schemas.microsoft.com/office/drawing/2014/main" id="{5268EA66-7AFA-A162-7C43-BA06EB9909DE}"/>
              </a:ext>
            </a:extLst>
          </p:cNvPr>
          <p:cNvSpPr txBox="1"/>
          <p:nvPr/>
        </p:nvSpPr>
        <p:spPr>
          <a:xfrm>
            <a:off x="847114" y="5202446"/>
            <a:ext cx="1463516" cy="1015663"/>
          </a:xfrm>
          <a:prstGeom prst="rect">
            <a:avLst/>
          </a:prstGeom>
          <a:noFill/>
        </p:spPr>
        <p:txBody>
          <a:bodyPr wrap="square" rtlCol="0" anchor="t">
            <a:spAutoFit/>
          </a:bodyPr>
          <a:lstStyle/>
          <a:p>
            <a:pPr algn="ctr"/>
            <a:r>
              <a:rPr lang="en-US" sz="1000" spc="-15" dirty="0">
                <a:solidFill>
                  <a:schemeClr val="bg1"/>
                </a:solidFill>
                <a:latin typeface="DM Sans" pitchFamily="2" charset="77"/>
              </a:rPr>
              <a:t>You can achieve anything you set your mind to—just put in the effort. Now go out there and present like a pro!</a:t>
            </a:r>
          </a:p>
        </p:txBody>
      </p:sp>
      <p:sp>
        <p:nvSpPr>
          <p:cNvPr id="3" name="TextBox 2">
            <a:extLst>
              <a:ext uri="{FF2B5EF4-FFF2-40B4-BE49-F238E27FC236}">
                <a16:creationId xmlns:a16="http://schemas.microsoft.com/office/drawing/2014/main" id="{F656908F-A98B-532D-CAB1-D9D793156020}"/>
              </a:ext>
            </a:extLst>
          </p:cNvPr>
          <p:cNvSpPr txBox="1"/>
          <p:nvPr/>
        </p:nvSpPr>
        <p:spPr>
          <a:xfrm>
            <a:off x="2684202" y="2011440"/>
            <a:ext cx="1463516" cy="1015663"/>
          </a:xfrm>
          <a:prstGeom prst="rect">
            <a:avLst/>
          </a:prstGeom>
          <a:noFill/>
        </p:spPr>
        <p:txBody>
          <a:bodyPr wrap="square" rtlCol="0" anchor="t">
            <a:spAutoFit/>
          </a:bodyPr>
          <a:lstStyle/>
          <a:p>
            <a:pPr algn="ctr"/>
            <a:r>
              <a:rPr lang="en-US" sz="1000" spc="-15" dirty="0">
                <a:solidFill>
                  <a:schemeClr val="bg1"/>
                </a:solidFill>
                <a:latin typeface="DM Sans" pitchFamily="2" charset="77"/>
              </a:rPr>
              <a:t>You can achieve anything you set your mind to—just put in the effort. Now go out there and present like a pro!</a:t>
            </a:r>
          </a:p>
        </p:txBody>
      </p:sp>
      <p:sp>
        <p:nvSpPr>
          <p:cNvPr id="18" name="TextBox 17">
            <a:extLst>
              <a:ext uri="{FF2B5EF4-FFF2-40B4-BE49-F238E27FC236}">
                <a16:creationId xmlns:a16="http://schemas.microsoft.com/office/drawing/2014/main" id="{CAF8C848-9809-7A28-E417-7D8E17E2CD94}"/>
              </a:ext>
            </a:extLst>
          </p:cNvPr>
          <p:cNvSpPr txBox="1"/>
          <p:nvPr/>
        </p:nvSpPr>
        <p:spPr>
          <a:xfrm>
            <a:off x="4463137" y="5202446"/>
            <a:ext cx="1463516" cy="1015663"/>
          </a:xfrm>
          <a:prstGeom prst="rect">
            <a:avLst/>
          </a:prstGeom>
          <a:noFill/>
        </p:spPr>
        <p:txBody>
          <a:bodyPr wrap="square" rtlCol="0" anchor="t">
            <a:spAutoFit/>
          </a:bodyPr>
          <a:lstStyle/>
          <a:p>
            <a:pPr algn="ctr"/>
            <a:r>
              <a:rPr lang="en-US" sz="1000" spc="-15" dirty="0">
                <a:solidFill>
                  <a:schemeClr val="bg1"/>
                </a:solidFill>
                <a:latin typeface="DM Sans" pitchFamily="2" charset="77"/>
              </a:rPr>
              <a:t>You can achieve anything you set your mind to—just put in the effort. Now go out there and present like a pro!</a:t>
            </a:r>
          </a:p>
        </p:txBody>
      </p:sp>
      <p:sp>
        <p:nvSpPr>
          <p:cNvPr id="50" name="TextBox 49">
            <a:extLst>
              <a:ext uri="{FF2B5EF4-FFF2-40B4-BE49-F238E27FC236}">
                <a16:creationId xmlns:a16="http://schemas.microsoft.com/office/drawing/2014/main" id="{DE0957B3-3D50-F0A4-EC90-AEB3A181FA85}"/>
              </a:ext>
            </a:extLst>
          </p:cNvPr>
          <p:cNvSpPr txBox="1"/>
          <p:nvPr/>
        </p:nvSpPr>
        <p:spPr>
          <a:xfrm>
            <a:off x="6300225" y="2011440"/>
            <a:ext cx="1463516" cy="1015663"/>
          </a:xfrm>
          <a:prstGeom prst="rect">
            <a:avLst/>
          </a:prstGeom>
          <a:noFill/>
        </p:spPr>
        <p:txBody>
          <a:bodyPr wrap="square" rtlCol="0" anchor="t">
            <a:spAutoFit/>
          </a:bodyPr>
          <a:lstStyle/>
          <a:p>
            <a:pPr algn="ctr"/>
            <a:r>
              <a:rPr lang="en-US" sz="1000" spc="-15" dirty="0">
                <a:solidFill>
                  <a:schemeClr val="bg1"/>
                </a:solidFill>
                <a:latin typeface="DM Sans" pitchFamily="2" charset="77"/>
              </a:rPr>
              <a:t>You can achieve anything you set your mind to—just put in the effort. Now go out there and present like a pro!</a:t>
            </a:r>
          </a:p>
        </p:txBody>
      </p:sp>
      <p:sp>
        <p:nvSpPr>
          <p:cNvPr id="51" name="TextBox 50">
            <a:extLst>
              <a:ext uri="{FF2B5EF4-FFF2-40B4-BE49-F238E27FC236}">
                <a16:creationId xmlns:a16="http://schemas.microsoft.com/office/drawing/2014/main" id="{8553634A-CFB0-08AB-0C62-9BB6AC3DF753}"/>
              </a:ext>
            </a:extLst>
          </p:cNvPr>
          <p:cNvSpPr txBox="1"/>
          <p:nvPr/>
        </p:nvSpPr>
        <p:spPr>
          <a:xfrm>
            <a:off x="8056379" y="5202446"/>
            <a:ext cx="1463516" cy="1015663"/>
          </a:xfrm>
          <a:prstGeom prst="rect">
            <a:avLst/>
          </a:prstGeom>
          <a:noFill/>
        </p:spPr>
        <p:txBody>
          <a:bodyPr wrap="square" rtlCol="0" anchor="t">
            <a:spAutoFit/>
          </a:bodyPr>
          <a:lstStyle/>
          <a:p>
            <a:pPr algn="ctr"/>
            <a:r>
              <a:rPr lang="en-US" sz="1000" spc="-15" dirty="0">
                <a:solidFill>
                  <a:schemeClr val="bg1"/>
                </a:solidFill>
                <a:latin typeface="DM Sans" pitchFamily="2" charset="77"/>
              </a:rPr>
              <a:t>You can achieve anything you set your mind to—just put in the effort. Now go out there and present like a pro!</a:t>
            </a:r>
          </a:p>
        </p:txBody>
      </p:sp>
      <p:sp>
        <p:nvSpPr>
          <p:cNvPr id="52" name="TextBox 51">
            <a:extLst>
              <a:ext uri="{FF2B5EF4-FFF2-40B4-BE49-F238E27FC236}">
                <a16:creationId xmlns:a16="http://schemas.microsoft.com/office/drawing/2014/main" id="{04C171BF-EE92-2DFF-87B7-3AAB61D7611A}"/>
              </a:ext>
            </a:extLst>
          </p:cNvPr>
          <p:cNvSpPr txBox="1"/>
          <p:nvPr/>
        </p:nvSpPr>
        <p:spPr>
          <a:xfrm>
            <a:off x="9893467" y="2011440"/>
            <a:ext cx="1463516" cy="1015663"/>
          </a:xfrm>
          <a:prstGeom prst="rect">
            <a:avLst/>
          </a:prstGeom>
          <a:noFill/>
        </p:spPr>
        <p:txBody>
          <a:bodyPr wrap="square" rtlCol="0" anchor="t">
            <a:spAutoFit/>
          </a:bodyPr>
          <a:lstStyle/>
          <a:p>
            <a:pPr algn="ctr"/>
            <a:r>
              <a:rPr lang="en-US" sz="1000" spc="-15" dirty="0">
                <a:solidFill>
                  <a:schemeClr val="bg1"/>
                </a:solidFill>
                <a:latin typeface="DM Sans" pitchFamily="2" charset="77"/>
              </a:rPr>
              <a:t>You can achieve anything you set your mind to—just put in the effort. Now go out there and present like a pro!</a:t>
            </a:r>
          </a:p>
        </p:txBody>
      </p:sp>
      <p:sp>
        <p:nvSpPr>
          <p:cNvPr id="53" name="TextBox 52">
            <a:extLst>
              <a:ext uri="{FF2B5EF4-FFF2-40B4-BE49-F238E27FC236}">
                <a16:creationId xmlns:a16="http://schemas.microsoft.com/office/drawing/2014/main" id="{E16FE33D-520E-0791-5227-69CC4CA42EBD}"/>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163150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5E1C159A-89D6-2E4D-842D-7AC2371C5A38}"/>
              </a:ext>
            </a:extLst>
          </p:cNvPr>
          <p:cNvSpPr>
            <a:spLocks noChangeArrowheads="1"/>
          </p:cNvSpPr>
          <p:nvPr/>
        </p:nvSpPr>
        <p:spPr bwMode="auto">
          <a:xfrm>
            <a:off x="6065786" y="983"/>
            <a:ext cx="63178" cy="6856035"/>
          </a:xfrm>
          <a:custGeom>
            <a:avLst/>
            <a:gdLst>
              <a:gd name="T0" fmla="*/ 0 w 102"/>
              <a:gd name="T1" fmla="*/ 11007 h 11008"/>
              <a:gd name="T2" fmla="*/ 101 w 102"/>
              <a:gd name="T3" fmla="*/ 11007 h 11008"/>
              <a:gd name="T4" fmla="*/ 101 w 102"/>
              <a:gd name="T5" fmla="*/ 0 h 11008"/>
              <a:gd name="T6" fmla="*/ 0 w 102"/>
              <a:gd name="T7" fmla="*/ 0 h 11008"/>
              <a:gd name="T8" fmla="*/ 0 w 102"/>
              <a:gd name="T9" fmla="*/ 11007 h 11008"/>
            </a:gdLst>
            <a:ahLst/>
            <a:cxnLst>
              <a:cxn ang="0">
                <a:pos x="T0" y="T1"/>
              </a:cxn>
              <a:cxn ang="0">
                <a:pos x="T2" y="T3"/>
              </a:cxn>
              <a:cxn ang="0">
                <a:pos x="T4" y="T5"/>
              </a:cxn>
              <a:cxn ang="0">
                <a:pos x="T6" y="T7"/>
              </a:cxn>
              <a:cxn ang="0">
                <a:pos x="T8" y="T9"/>
              </a:cxn>
            </a:cxnLst>
            <a:rect l="0" t="0" r="r" b="b"/>
            <a:pathLst>
              <a:path w="102" h="11008">
                <a:moveTo>
                  <a:pt x="0" y="11007"/>
                </a:moveTo>
                <a:lnTo>
                  <a:pt x="101" y="11007"/>
                </a:lnTo>
                <a:lnTo>
                  <a:pt x="101" y="0"/>
                </a:lnTo>
                <a:lnTo>
                  <a:pt x="0" y="0"/>
                </a:lnTo>
                <a:lnTo>
                  <a:pt x="0" y="11007"/>
                </a:lnTo>
              </a:path>
            </a:pathLst>
          </a:cu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23" name="Freeform 145">
            <a:extLst>
              <a:ext uri="{FF2B5EF4-FFF2-40B4-BE49-F238E27FC236}">
                <a16:creationId xmlns:a16="http://schemas.microsoft.com/office/drawing/2014/main" id="{AD730C99-FB6D-324D-AB24-611280D6AA2B}"/>
              </a:ext>
            </a:extLst>
          </p:cNvPr>
          <p:cNvSpPr>
            <a:spLocks noChangeArrowheads="1"/>
          </p:cNvSpPr>
          <p:nvPr/>
        </p:nvSpPr>
        <p:spPr bwMode="auto">
          <a:xfrm>
            <a:off x="6274542" y="6013748"/>
            <a:ext cx="991599" cy="32962"/>
          </a:xfrm>
          <a:custGeom>
            <a:avLst/>
            <a:gdLst>
              <a:gd name="T0" fmla="*/ 0 w 1594"/>
              <a:gd name="T1" fmla="*/ 0 h 52"/>
              <a:gd name="T2" fmla="*/ 1593 w 1594"/>
              <a:gd name="T3" fmla="*/ 0 h 52"/>
              <a:gd name="T4" fmla="*/ 1593 w 1594"/>
              <a:gd name="T5" fmla="*/ 51 h 52"/>
              <a:gd name="T6" fmla="*/ 0 w 1594"/>
              <a:gd name="T7" fmla="*/ 51 h 52"/>
              <a:gd name="T8" fmla="*/ 0 w 1594"/>
              <a:gd name="T9" fmla="*/ 0 h 52"/>
            </a:gdLst>
            <a:ahLst/>
            <a:cxnLst>
              <a:cxn ang="0">
                <a:pos x="T0" y="T1"/>
              </a:cxn>
              <a:cxn ang="0">
                <a:pos x="T2" y="T3"/>
              </a:cxn>
              <a:cxn ang="0">
                <a:pos x="T4" y="T5"/>
              </a:cxn>
              <a:cxn ang="0">
                <a:pos x="T6" y="T7"/>
              </a:cxn>
              <a:cxn ang="0">
                <a:pos x="T8" y="T9"/>
              </a:cxn>
            </a:cxnLst>
            <a:rect l="0" t="0" r="r" b="b"/>
            <a:pathLst>
              <a:path w="1594" h="52">
                <a:moveTo>
                  <a:pt x="0" y="0"/>
                </a:moveTo>
                <a:lnTo>
                  <a:pt x="1593" y="0"/>
                </a:lnTo>
                <a:lnTo>
                  <a:pt x="1593" y="51"/>
                </a:lnTo>
                <a:lnTo>
                  <a:pt x="0" y="51"/>
                </a:lnTo>
                <a:lnTo>
                  <a:pt x="0" y="0"/>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4" name="Freeform 146">
            <a:extLst>
              <a:ext uri="{FF2B5EF4-FFF2-40B4-BE49-F238E27FC236}">
                <a16:creationId xmlns:a16="http://schemas.microsoft.com/office/drawing/2014/main" id="{0AA48FDB-2717-7A47-A053-E80C888023FA}"/>
              </a:ext>
            </a:extLst>
          </p:cNvPr>
          <p:cNvSpPr>
            <a:spLocks noChangeArrowheads="1"/>
          </p:cNvSpPr>
          <p:nvPr/>
        </p:nvSpPr>
        <p:spPr bwMode="auto">
          <a:xfrm>
            <a:off x="6008102" y="5942331"/>
            <a:ext cx="173048" cy="173048"/>
          </a:xfrm>
          <a:custGeom>
            <a:avLst/>
            <a:gdLst>
              <a:gd name="T0" fmla="*/ 277 w 278"/>
              <a:gd name="T1" fmla="*/ 139 h 279"/>
              <a:gd name="T2" fmla="*/ 277 w 278"/>
              <a:gd name="T3" fmla="*/ 139 h 279"/>
              <a:gd name="T4" fmla="*/ 139 w 278"/>
              <a:gd name="T5" fmla="*/ 278 h 279"/>
              <a:gd name="T6" fmla="*/ 139 w 278"/>
              <a:gd name="T7" fmla="*/ 278 h 279"/>
              <a:gd name="T8" fmla="*/ 0 w 278"/>
              <a:gd name="T9" fmla="*/ 139 h 279"/>
              <a:gd name="T10" fmla="*/ 0 w 278"/>
              <a:gd name="T11" fmla="*/ 139 h 279"/>
              <a:gd name="T12" fmla="*/ 139 w 278"/>
              <a:gd name="T13" fmla="*/ 0 h 279"/>
              <a:gd name="T14" fmla="*/ 139 w 278"/>
              <a:gd name="T15" fmla="*/ 0 h 279"/>
              <a:gd name="T16" fmla="*/ 277 w 278"/>
              <a:gd name="T17" fmla="*/ 13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9">
                <a:moveTo>
                  <a:pt x="277" y="139"/>
                </a:moveTo>
                <a:lnTo>
                  <a:pt x="277" y="139"/>
                </a:lnTo>
                <a:cubicBezTo>
                  <a:pt x="277" y="216"/>
                  <a:pt x="215" y="278"/>
                  <a:pt x="139" y="278"/>
                </a:cubicBezTo>
                <a:lnTo>
                  <a:pt x="139" y="278"/>
                </a:lnTo>
                <a:cubicBezTo>
                  <a:pt x="63" y="278"/>
                  <a:pt x="0" y="216"/>
                  <a:pt x="0" y="139"/>
                </a:cubicBezTo>
                <a:lnTo>
                  <a:pt x="0" y="139"/>
                </a:lnTo>
                <a:cubicBezTo>
                  <a:pt x="0" y="62"/>
                  <a:pt x="63" y="0"/>
                  <a:pt x="139" y="0"/>
                </a:cubicBezTo>
                <a:lnTo>
                  <a:pt x="139" y="0"/>
                </a:lnTo>
                <a:cubicBezTo>
                  <a:pt x="215" y="0"/>
                  <a:pt x="277" y="62"/>
                  <a:pt x="277" y="139"/>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5" name="Freeform 147">
            <a:extLst>
              <a:ext uri="{FF2B5EF4-FFF2-40B4-BE49-F238E27FC236}">
                <a16:creationId xmlns:a16="http://schemas.microsoft.com/office/drawing/2014/main" id="{6F85DCE1-32EC-574B-9484-F394B63875E7}"/>
              </a:ext>
            </a:extLst>
          </p:cNvPr>
          <p:cNvSpPr>
            <a:spLocks noChangeArrowheads="1"/>
          </p:cNvSpPr>
          <p:nvPr/>
        </p:nvSpPr>
        <p:spPr bwMode="auto">
          <a:xfrm>
            <a:off x="5887244" y="5824219"/>
            <a:ext cx="412022" cy="412022"/>
          </a:xfrm>
          <a:custGeom>
            <a:avLst/>
            <a:gdLst>
              <a:gd name="T0" fmla="*/ 330 w 660"/>
              <a:gd name="T1" fmla="*/ 80 h 662"/>
              <a:gd name="T2" fmla="*/ 330 w 660"/>
              <a:gd name="T3" fmla="*/ 80 h 662"/>
              <a:gd name="T4" fmla="*/ 80 w 660"/>
              <a:gd name="T5" fmla="*/ 331 h 662"/>
              <a:gd name="T6" fmla="*/ 80 w 660"/>
              <a:gd name="T7" fmla="*/ 331 h 662"/>
              <a:gd name="T8" fmla="*/ 330 w 660"/>
              <a:gd name="T9" fmla="*/ 581 h 662"/>
              <a:gd name="T10" fmla="*/ 330 w 660"/>
              <a:gd name="T11" fmla="*/ 581 h 662"/>
              <a:gd name="T12" fmla="*/ 580 w 660"/>
              <a:gd name="T13" fmla="*/ 331 h 662"/>
              <a:gd name="T14" fmla="*/ 580 w 660"/>
              <a:gd name="T15" fmla="*/ 331 h 662"/>
              <a:gd name="T16" fmla="*/ 330 w 660"/>
              <a:gd name="T17" fmla="*/ 80 h 662"/>
              <a:gd name="T18" fmla="*/ 330 w 660"/>
              <a:gd name="T19" fmla="*/ 661 h 662"/>
              <a:gd name="T20" fmla="*/ 330 w 660"/>
              <a:gd name="T21" fmla="*/ 661 h 662"/>
              <a:gd name="T22" fmla="*/ 0 w 660"/>
              <a:gd name="T23" fmla="*/ 331 h 662"/>
              <a:gd name="T24" fmla="*/ 0 w 660"/>
              <a:gd name="T25" fmla="*/ 331 h 662"/>
              <a:gd name="T26" fmla="*/ 330 w 660"/>
              <a:gd name="T27" fmla="*/ 0 h 662"/>
              <a:gd name="T28" fmla="*/ 330 w 660"/>
              <a:gd name="T29" fmla="*/ 0 h 662"/>
              <a:gd name="T30" fmla="*/ 659 w 660"/>
              <a:gd name="T31" fmla="*/ 331 h 662"/>
              <a:gd name="T32" fmla="*/ 659 w 660"/>
              <a:gd name="T33" fmla="*/ 331 h 662"/>
              <a:gd name="T34" fmla="*/ 330 w 660"/>
              <a:gd name="T35" fmla="*/ 661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0" h="662">
                <a:moveTo>
                  <a:pt x="330" y="80"/>
                </a:moveTo>
                <a:lnTo>
                  <a:pt x="330" y="80"/>
                </a:lnTo>
                <a:cubicBezTo>
                  <a:pt x="192" y="80"/>
                  <a:pt x="80" y="193"/>
                  <a:pt x="80" y="331"/>
                </a:cubicBezTo>
                <a:lnTo>
                  <a:pt x="80" y="331"/>
                </a:lnTo>
                <a:cubicBezTo>
                  <a:pt x="80" y="469"/>
                  <a:pt x="192" y="581"/>
                  <a:pt x="330" y="581"/>
                </a:cubicBezTo>
                <a:lnTo>
                  <a:pt x="330" y="581"/>
                </a:lnTo>
                <a:cubicBezTo>
                  <a:pt x="467" y="581"/>
                  <a:pt x="580" y="469"/>
                  <a:pt x="580" y="331"/>
                </a:cubicBezTo>
                <a:lnTo>
                  <a:pt x="580" y="331"/>
                </a:lnTo>
                <a:cubicBezTo>
                  <a:pt x="580" y="193"/>
                  <a:pt x="467" y="80"/>
                  <a:pt x="330" y="80"/>
                </a:cubicBezTo>
                <a:close/>
                <a:moveTo>
                  <a:pt x="330" y="661"/>
                </a:moveTo>
                <a:lnTo>
                  <a:pt x="330" y="661"/>
                </a:lnTo>
                <a:cubicBezTo>
                  <a:pt x="148" y="661"/>
                  <a:pt x="0" y="513"/>
                  <a:pt x="0" y="331"/>
                </a:cubicBezTo>
                <a:lnTo>
                  <a:pt x="0" y="331"/>
                </a:lnTo>
                <a:cubicBezTo>
                  <a:pt x="0" y="149"/>
                  <a:pt x="148" y="0"/>
                  <a:pt x="330" y="0"/>
                </a:cubicBezTo>
                <a:lnTo>
                  <a:pt x="330" y="0"/>
                </a:lnTo>
                <a:cubicBezTo>
                  <a:pt x="511" y="0"/>
                  <a:pt x="659" y="149"/>
                  <a:pt x="659" y="331"/>
                </a:cubicBezTo>
                <a:lnTo>
                  <a:pt x="659" y="331"/>
                </a:lnTo>
                <a:cubicBezTo>
                  <a:pt x="659" y="513"/>
                  <a:pt x="511" y="661"/>
                  <a:pt x="330" y="661"/>
                </a:cubicBezTo>
                <a:close/>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6" name="Freeform 148">
            <a:extLst>
              <a:ext uri="{FF2B5EF4-FFF2-40B4-BE49-F238E27FC236}">
                <a16:creationId xmlns:a16="http://schemas.microsoft.com/office/drawing/2014/main" id="{CB5FAF02-CB0D-E147-A4A9-CBE3A73465EC}"/>
              </a:ext>
            </a:extLst>
          </p:cNvPr>
          <p:cNvSpPr>
            <a:spLocks noChangeArrowheads="1"/>
          </p:cNvSpPr>
          <p:nvPr/>
        </p:nvSpPr>
        <p:spPr bwMode="auto">
          <a:xfrm>
            <a:off x="7249662" y="5980787"/>
            <a:ext cx="93392" cy="96138"/>
          </a:xfrm>
          <a:custGeom>
            <a:avLst/>
            <a:gdLst>
              <a:gd name="T0" fmla="*/ 75 w 152"/>
              <a:gd name="T1" fmla="*/ 152 h 153"/>
              <a:gd name="T2" fmla="*/ 75 w 152"/>
              <a:gd name="T3" fmla="*/ 152 h 153"/>
              <a:gd name="T4" fmla="*/ 0 w 152"/>
              <a:gd name="T5" fmla="*/ 76 h 153"/>
              <a:gd name="T6" fmla="*/ 0 w 152"/>
              <a:gd name="T7" fmla="*/ 76 h 153"/>
              <a:gd name="T8" fmla="*/ 75 w 152"/>
              <a:gd name="T9" fmla="*/ 0 h 153"/>
              <a:gd name="T10" fmla="*/ 75 w 152"/>
              <a:gd name="T11" fmla="*/ 0 h 153"/>
              <a:gd name="T12" fmla="*/ 151 w 152"/>
              <a:gd name="T13" fmla="*/ 76 h 153"/>
              <a:gd name="T14" fmla="*/ 151 w 152"/>
              <a:gd name="T15" fmla="*/ 76 h 153"/>
              <a:gd name="T16" fmla="*/ 75 w 152"/>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3">
                <a:moveTo>
                  <a:pt x="75" y="152"/>
                </a:moveTo>
                <a:lnTo>
                  <a:pt x="75" y="152"/>
                </a:lnTo>
                <a:cubicBezTo>
                  <a:pt x="34" y="152"/>
                  <a:pt x="0" y="117"/>
                  <a:pt x="0" y="76"/>
                </a:cubicBezTo>
                <a:lnTo>
                  <a:pt x="0" y="76"/>
                </a:lnTo>
                <a:cubicBezTo>
                  <a:pt x="0" y="34"/>
                  <a:pt x="34" y="0"/>
                  <a:pt x="75" y="0"/>
                </a:cubicBezTo>
                <a:lnTo>
                  <a:pt x="75" y="0"/>
                </a:lnTo>
                <a:cubicBezTo>
                  <a:pt x="117" y="0"/>
                  <a:pt x="151" y="34"/>
                  <a:pt x="151" y="76"/>
                </a:cubicBezTo>
                <a:lnTo>
                  <a:pt x="151" y="76"/>
                </a:lnTo>
                <a:cubicBezTo>
                  <a:pt x="151" y="117"/>
                  <a:pt x="117" y="152"/>
                  <a:pt x="75" y="152"/>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7" name="Freeform 149">
            <a:extLst>
              <a:ext uri="{FF2B5EF4-FFF2-40B4-BE49-F238E27FC236}">
                <a16:creationId xmlns:a16="http://schemas.microsoft.com/office/drawing/2014/main" id="{800D2A5D-7CDE-C54C-8278-161995F5CEDA}"/>
              </a:ext>
            </a:extLst>
          </p:cNvPr>
          <p:cNvSpPr>
            <a:spLocks noChangeArrowheads="1"/>
          </p:cNvSpPr>
          <p:nvPr/>
        </p:nvSpPr>
        <p:spPr bwMode="auto">
          <a:xfrm>
            <a:off x="7549063" y="5579752"/>
            <a:ext cx="898208" cy="898206"/>
          </a:xfrm>
          <a:custGeom>
            <a:avLst/>
            <a:gdLst>
              <a:gd name="T0" fmla="*/ 1439 w 1440"/>
              <a:gd name="T1" fmla="*/ 1440 h 1441"/>
              <a:gd name="T2" fmla="*/ 0 w 1440"/>
              <a:gd name="T3" fmla="*/ 1440 h 1441"/>
              <a:gd name="T4" fmla="*/ 0 w 1440"/>
              <a:gd name="T5" fmla="*/ 0 h 1441"/>
              <a:gd name="T6" fmla="*/ 1439 w 1440"/>
              <a:gd name="T7" fmla="*/ 0 h 1441"/>
              <a:gd name="T8" fmla="*/ 1439 w 1440"/>
              <a:gd name="T9" fmla="*/ 1440 h 1441"/>
            </a:gdLst>
            <a:ahLst/>
            <a:cxnLst>
              <a:cxn ang="0">
                <a:pos x="T0" y="T1"/>
              </a:cxn>
              <a:cxn ang="0">
                <a:pos x="T2" y="T3"/>
              </a:cxn>
              <a:cxn ang="0">
                <a:pos x="T4" y="T5"/>
              </a:cxn>
              <a:cxn ang="0">
                <a:pos x="T6" y="T7"/>
              </a:cxn>
              <a:cxn ang="0">
                <a:pos x="T8" y="T9"/>
              </a:cxn>
            </a:cxnLst>
            <a:rect l="0" t="0" r="r" b="b"/>
            <a:pathLst>
              <a:path w="1440" h="1441">
                <a:moveTo>
                  <a:pt x="1439" y="1440"/>
                </a:moveTo>
                <a:lnTo>
                  <a:pt x="0" y="1440"/>
                </a:lnTo>
                <a:lnTo>
                  <a:pt x="0" y="0"/>
                </a:lnTo>
                <a:lnTo>
                  <a:pt x="1439" y="0"/>
                </a:lnTo>
                <a:lnTo>
                  <a:pt x="1439" y="1440"/>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8" name="Freeform 150">
            <a:extLst>
              <a:ext uri="{FF2B5EF4-FFF2-40B4-BE49-F238E27FC236}">
                <a16:creationId xmlns:a16="http://schemas.microsoft.com/office/drawing/2014/main" id="{6C7CB9BF-B57F-5748-8958-21CC39BE28B4}"/>
              </a:ext>
            </a:extLst>
          </p:cNvPr>
          <p:cNvSpPr>
            <a:spLocks noChangeArrowheads="1"/>
          </p:cNvSpPr>
          <p:nvPr/>
        </p:nvSpPr>
        <p:spPr bwMode="auto">
          <a:xfrm>
            <a:off x="7796276" y="5865421"/>
            <a:ext cx="401034" cy="329617"/>
          </a:xfrm>
          <a:custGeom>
            <a:avLst/>
            <a:gdLst>
              <a:gd name="T0" fmla="*/ 191 w 646"/>
              <a:gd name="T1" fmla="*/ 205 h 528"/>
              <a:gd name="T2" fmla="*/ 206 w 646"/>
              <a:gd name="T3" fmla="*/ 190 h 528"/>
              <a:gd name="T4" fmla="*/ 191 w 646"/>
              <a:gd name="T5" fmla="*/ 176 h 528"/>
              <a:gd name="T6" fmla="*/ 162 w 646"/>
              <a:gd name="T7" fmla="*/ 176 h 528"/>
              <a:gd name="T8" fmla="*/ 147 w 646"/>
              <a:gd name="T9" fmla="*/ 190 h 528"/>
              <a:gd name="T10" fmla="*/ 162 w 646"/>
              <a:gd name="T11" fmla="*/ 146 h 528"/>
              <a:gd name="T12" fmla="*/ 250 w 646"/>
              <a:gd name="T13" fmla="*/ 146 h 528"/>
              <a:gd name="T14" fmla="*/ 264 w 646"/>
              <a:gd name="T15" fmla="*/ 132 h 528"/>
              <a:gd name="T16" fmla="*/ 162 w 646"/>
              <a:gd name="T17" fmla="*/ 117 h 528"/>
              <a:gd name="T18" fmla="*/ 147 w 646"/>
              <a:gd name="T19" fmla="*/ 132 h 528"/>
              <a:gd name="T20" fmla="*/ 162 w 646"/>
              <a:gd name="T21" fmla="*/ 146 h 528"/>
              <a:gd name="T22" fmla="*/ 557 w 646"/>
              <a:gd name="T23" fmla="*/ 498 h 528"/>
              <a:gd name="T24" fmla="*/ 557 w 646"/>
              <a:gd name="T25" fmla="*/ 440 h 528"/>
              <a:gd name="T26" fmla="*/ 572 w 646"/>
              <a:gd name="T27" fmla="*/ 425 h 528"/>
              <a:gd name="T28" fmla="*/ 557 w 646"/>
              <a:gd name="T29" fmla="*/ 88 h 528"/>
              <a:gd name="T30" fmla="*/ 616 w 646"/>
              <a:gd name="T31" fmla="*/ 498 h 528"/>
              <a:gd name="T32" fmla="*/ 528 w 646"/>
              <a:gd name="T33" fmla="*/ 410 h 528"/>
              <a:gd name="T34" fmla="*/ 513 w 646"/>
              <a:gd name="T35" fmla="*/ 425 h 528"/>
              <a:gd name="T36" fmla="*/ 528 w 646"/>
              <a:gd name="T37" fmla="*/ 498 h 528"/>
              <a:gd name="T38" fmla="*/ 118 w 646"/>
              <a:gd name="T39" fmla="*/ 440 h 528"/>
              <a:gd name="T40" fmla="*/ 132 w 646"/>
              <a:gd name="T41" fmla="*/ 425 h 528"/>
              <a:gd name="T42" fmla="*/ 118 w 646"/>
              <a:gd name="T43" fmla="*/ 410 h 528"/>
              <a:gd name="T44" fmla="*/ 528 w 646"/>
              <a:gd name="T45" fmla="*/ 88 h 528"/>
              <a:gd name="T46" fmla="*/ 88 w 646"/>
              <a:gd name="T47" fmla="*/ 410 h 528"/>
              <a:gd name="T48" fmla="*/ 74 w 646"/>
              <a:gd name="T49" fmla="*/ 425 h 528"/>
              <a:gd name="T50" fmla="*/ 88 w 646"/>
              <a:gd name="T51" fmla="*/ 440 h 528"/>
              <a:gd name="T52" fmla="*/ 29 w 646"/>
              <a:gd name="T53" fmla="*/ 498 h 528"/>
              <a:gd name="T54" fmla="*/ 88 w 646"/>
              <a:gd name="T55" fmla="*/ 88 h 528"/>
              <a:gd name="T56" fmla="*/ 264 w 646"/>
              <a:gd name="T57" fmla="*/ 30 h 528"/>
              <a:gd name="T58" fmla="*/ 381 w 646"/>
              <a:gd name="T59" fmla="*/ 30 h 528"/>
              <a:gd name="T60" fmla="*/ 235 w 646"/>
              <a:gd name="T61" fmla="*/ 59 h 528"/>
              <a:gd name="T62" fmla="*/ 264 w 646"/>
              <a:gd name="T63" fmla="*/ 30 h 528"/>
              <a:gd name="T64" fmla="*/ 440 w 646"/>
              <a:gd name="T65" fmla="*/ 59 h 528"/>
              <a:gd name="T66" fmla="*/ 381 w 646"/>
              <a:gd name="T67" fmla="*/ 0 h 528"/>
              <a:gd name="T68" fmla="*/ 264 w 646"/>
              <a:gd name="T69" fmla="*/ 0 h 528"/>
              <a:gd name="T70" fmla="*/ 29 w 646"/>
              <a:gd name="T71" fmla="*/ 59 h 528"/>
              <a:gd name="T72" fmla="*/ 0 w 646"/>
              <a:gd name="T73" fmla="*/ 88 h 528"/>
              <a:gd name="T74" fmla="*/ 0 w 646"/>
              <a:gd name="T75" fmla="*/ 498 h 528"/>
              <a:gd name="T76" fmla="*/ 616 w 646"/>
              <a:gd name="T77" fmla="*/ 527 h 528"/>
              <a:gd name="T78" fmla="*/ 645 w 646"/>
              <a:gd name="T79" fmla="*/ 498 h 528"/>
              <a:gd name="T80" fmla="*/ 645 w 646"/>
              <a:gd name="T81" fmla="*/ 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528">
                <a:moveTo>
                  <a:pt x="162" y="205"/>
                </a:moveTo>
                <a:lnTo>
                  <a:pt x="191" y="205"/>
                </a:lnTo>
                <a:lnTo>
                  <a:pt x="191" y="205"/>
                </a:lnTo>
                <a:cubicBezTo>
                  <a:pt x="199" y="205"/>
                  <a:pt x="206" y="198"/>
                  <a:pt x="206" y="190"/>
                </a:cubicBezTo>
                <a:lnTo>
                  <a:pt x="206" y="190"/>
                </a:lnTo>
                <a:cubicBezTo>
                  <a:pt x="206" y="182"/>
                  <a:pt x="199" y="176"/>
                  <a:pt x="191" y="176"/>
                </a:cubicBezTo>
                <a:lnTo>
                  <a:pt x="162" y="176"/>
                </a:lnTo>
                <a:lnTo>
                  <a:pt x="162" y="176"/>
                </a:lnTo>
                <a:cubicBezTo>
                  <a:pt x="154" y="176"/>
                  <a:pt x="147" y="182"/>
                  <a:pt x="147" y="190"/>
                </a:cubicBezTo>
                <a:lnTo>
                  <a:pt x="147" y="190"/>
                </a:lnTo>
                <a:cubicBezTo>
                  <a:pt x="147" y="198"/>
                  <a:pt x="154" y="205"/>
                  <a:pt x="162" y="205"/>
                </a:cubicBezTo>
                <a:close/>
                <a:moveTo>
                  <a:pt x="162" y="146"/>
                </a:moveTo>
                <a:lnTo>
                  <a:pt x="250" y="146"/>
                </a:lnTo>
                <a:lnTo>
                  <a:pt x="250" y="146"/>
                </a:lnTo>
                <a:cubicBezTo>
                  <a:pt x="258" y="146"/>
                  <a:pt x="264" y="140"/>
                  <a:pt x="264" y="132"/>
                </a:cubicBezTo>
                <a:lnTo>
                  <a:pt x="264" y="132"/>
                </a:lnTo>
                <a:cubicBezTo>
                  <a:pt x="264" y="124"/>
                  <a:pt x="258" y="117"/>
                  <a:pt x="250" y="117"/>
                </a:cubicBezTo>
                <a:lnTo>
                  <a:pt x="162" y="117"/>
                </a:lnTo>
                <a:lnTo>
                  <a:pt x="162" y="117"/>
                </a:lnTo>
                <a:cubicBezTo>
                  <a:pt x="154" y="117"/>
                  <a:pt x="147" y="124"/>
                  <a:pt x="147" y="132"/>
                </a:cubicBezTo>
                <a:lnTo>
                  <a:pt x="147" y="132"/>
                </a:lnTo>
                <a:cubicBezTo>
                  <a:pt x="147" y="140"/>
                  <a:pt x="154" y="146"/>
                  <a:pt x="162" y="146"/>
                </a:cubicBezTo>
                <a:close/>
                <a:moveTo>
                  <a:pt x="616" y="498"/>
                </a:moveTo>
                <a:lnTo>
                  <a:pt x="557" y="498"/>
                </a:lnTo>
                <a:lnTo>
                  <a:pt x="557" y="440"/>
                </a:lnTo>
                <a:lnTo>
                  <a:pt x="557" y="440"/>
                </a:lnTo>
                <a:cubicBezTo>
                  <a:pt x="565" y="440"/>
                  <a:pt x="572" y="433"/>
                  <a:pt x="572" y="425"/>
                </a:cubicBezTo>
                <a:lnTo>
                  <a:pt x="572" y="425"/>
                </a:lnTo>
                <a:cubicBezTo>
                  <a:pt x="572" y="416"/>
                  <a:pt x="565" y="410"/>
                  <a:pt x="557" y="410"/>
                </a:cubicBezTo>
                <a:lnTo>
                  <a:pt x="557" y="88"/>
                </a:lnTo>
                <a:lnTo>
                  <a:pt x="616" y="88"/>
                </a:lnTo>
                <a:lnTo>
                  <a:pt x="616" y="498"/>
                </a:lnTo>
                <a:close/>
                <a:moveTo>
                  <a:pt x="528" y="410"/>
                </a:moveTo>
                <a:lnTo>
                  <a:pt x="528" y="410"/>
                </a:lnTo>
                <a:cubicBezTo>
                  <a:pt x="520" y="410"/>
                  <a:pt x="513" y="416"/>
                  <a:pt x="513" y="425"/>
                </a:cubicBezTo>
                <a:lnTo>
                  <a:pt x="513" y="425"/>
                </a:lnTo>
                <a:cubicBezTo>
                  <a:pt x="513" y="433"/>
                  <a:pt x="520" y="440"/>
                  <a:pt x="528" y="440"/>
                </a:cubicBezTo>
                <a:lnTo>
                  <a:pt x="528" y="498"/>
                </a:lnTo>
                <a:lnTo>
                  <a:pt x="118" y="498"/>
                </a:lnTo>
                <a:lnTo>
                  <a:pt x="118" y="440"/>
                </a:lnTo>
                <a:lnTo>
                  <a:pt x="118" y="440"/>
                </a:lnTo>
                <a:cubicBezTo>
                  <a:pt x="126" y="440"/>
                  <a:pt x="132" y="433"/>
                  <a:pt x="132" y="425"/>
                </a:cubicBezTo>
                <a:lnTo>
                  <a:pt x="132" y="425"/>
                </a:lnTo>
                <a:cubicBezTo>
                  <a:pt x="132" y="416"/>
                  <a:pt x="126" y="410"/>
                  <a:pt x="118" y="410"/>
                </a:cubicBezTo>
                <a:lnTo>
                  <a:pt x="118" y="88"/>
                </a:lnTo>
                <a:lnTo>
                  <a:pt x="528" y="88"/>
                </a:lnTo>
                <a:lnTo>
                  <a:pt x="528" y="410"/>
                </a:lnTo>
                <a:close/>
                <a:moveTo>
                  <a:pt x="88" y="410"/>
                </a:moveTo>
                <a:lnTo>
                  <a:pt x="88" y="410"/>
                </a:lnTo>
                <a:cubicBezTo>
                  <a:pt x="80" y="410"/>
                  <a:pt x="74" y="416"/>
                  <a:pt x="74" y="425"/>
                </a:cubicBezTo>
                <a:lnTo>
                  <a:pt x="74" y="425"/>
                </a:lnTo>
                <a:cubicBezTo>
                  <a:pt x="74" y="433"/>
                  <a:pt x="80" y="440"/>
                  <a:pt x="88" y="440"/>
                </a:cubicBezTo>
                <a:lnTo>
                  <a:pt x="88" y="498"/>
                </a:lnTo>
                <a:lnTo>
                  <a:pt x="29" y="498"/>
                </a:lnTo>
                <a:lnTo>
                  <a:pt x="29" y="88"/>
                </a:lnTo>
                <a:lnTo>
                  <a:pt x="88" y="88"/>
                </a:lnTo>
                <a:lnTo>
                  <a:pt x="88" y="410"/>
                </a:lnTo>
                <a:close/>
                <a:moveTo>
                  <a:pt x="264" y="30"/>
                </a:moveTo>
                <a:lnTo>
                  <a:pt x="381" y="30"/>
                </a:lnTo>
                <a:lnTo>
                  <a:pt x="381" y="30"/>
                </a:lnTo>
                <a:cubicBezTo>
                  <a:pt x="398" y="30"/>
                  <a:pt x="411" y="42"/>
                  <a:pt x="411" y="59"/>
                </a:cubicBezTo>
                <a:lnTo>
                  <a:pt x="235" y="59"/>
                </a:lnTo>
                <a:lnTo>
                  <a:pt x="235" y="59"/>
                </a:lnTo>
                <a:cubicBezTo>
                  <a:pt x="235" y="42"/>
                  <a:pt x="248" y="30"/>
                  <a:pt x="264" y="30"/>
                </a:cubicBezTo>
                <a:close/>
                <a:moveTo>
                  <a:pt x="616" y="59"/>
                </a:moveTo>
                <a:lnTo>
                  <a:pt x="440" y="59"/>
                </a:lnTo>
                <a:lnTo>
                  <a:pt x="440" y="59"/>
                </a:lnTo>
                <a:cubicBezTo>
                  <a:pt x="440" y="26"/>
                  <a:pt x="414" y="0"/>
                  <a:pt x="381" y="0"/>
                </a:cubicBezTo>
                <a:lnTo>
                  <a:pt x="264" y="0"/>
                </a:lnTo>
                <a:lnTo>
                  <a:pt x="264" y="0"/>
                </a:lnTo>
                <a:cubicBezTo>
                  <a:pt x="232" y="0"/>
                  <a:pt x="206" y="26"/>
                  <a:pt x="206" y="59"/>
                </a:cubicBezTo>
                <a:lnTo>
                  <a:pt x="29" y="59"/>
                </a:lnTo>
                <a:lnTo>
                  <a:pt x="29" y="59"/>
                </a:lnTo>
                <a:cubicBezTo>
                  <a:pt x="14" y="59"/>
                  <a:pt x="0" y="72"/>
                  <a:pt x="0" y="88"/>
                </a:cubicBezTo>
                <a:lnTo>
                  <a:pt x="0" y="498"/>
                </a:lnTo>
                <a:lnTo>
                  <a:pt x="0" y="498"/>
                </a:lnTo>
                <a:cubicBezTo>
                  <a:pt x="0" y="514"/>
                  <a:pt x="14" y="527"/>
                  <a:pt x="29" y="527"/>
                </a:cubicBezTo>
                <a:lnTo>
                  <a:pt x="616" y="527"/>
                </a:lnTo>
                <a:lnTo>
                  <a:pt x="616" y="527"/>
                </a:lnTo>
                <a:cubicBezTo>
                  <a:pt x="632" y="527"/>
                  <a:pt x="645" y="514"/>
                  <a:pt x="645" y="498"/>
                </a:cubicBezTo>
                <a:lnTo>
                  <a:pt x="645" y="88"/>
                </a:lnTo>
                <a:lnTo>
                  <a:pt x="645" y="88"/>
                </a:lnTo>
                <a:cubicBezTo>
                  <a:pt x="645" y="72"/>
                  <a:pt x="632" y="59"/>
                  <a:pt x="616" y="59"/>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29" name="Freeform 226">
            <a:extLst>
              <a:ext uri="{FF2B5EF4-FFF2-40B4-BE49-F238E27FC236}">
                <a16:creationId xmlns:a16="http://schemas.microsoft.com/office/drawing/2014/main" id="{0568245A-38DB-344B-9F60-76B6B35D792C}"/>
              </a:ext>
            </a:extLst>
          </p:cNvPr>
          <p:cNvSpPr>
            <a:spLocks noChangeArrowheads="1"/>
          </p:cNvSpPr>
          <p:nvPr/>
        </p:nvSpPr>
        <p:spPr bwMode="auto">
          <a:xfrm>
            <a:off x="4925861" y="4942493"/>
            <a:ext cx="991598" cy="32962"/>
          </a:xfrm>
          <a:custGeom>
            <a:avLst/>
            <a:gdLst>
              <a:gd name="T0" fmla="*/ 1591 w 1592"/>
              <a:gd name="T1" fmla="*/ 51 h 52"/>
              <a:gd name="T2" fmla="*/ 0 w 1592"/>
              <a:gd name="T3" fmla="*/ 51 h 52"/>
              <a:gd name="T4" fmla="*/ 0 w 1592"/>
              <a:gd name="T5" fmla="*/ 0 h 52"/>
              <a:gd name="T6" fmla="*/ 1591 w 1592"/>
              <a:gd name="T7" fmla="*/ 0 h 52"/>
              <a:gd name="T8" fmla="*/ 1591 w 1592"/>
              <a:gd name="T9" fmla="*/ 51 h 52"/>
            </a:gdLst>
            <a:ahLst/>
            <a:cxnLst>
              <a:cxn ang="0">
                <a:pos x="T0" y="T1"/>
              </a:cxn>
              <a:cxn ang="0">
                <a:pos x="T2" y="T3"/>
              </a:cxn>
              <a:cxn ang="0">
                <a:pos x="T4" y="T5"/>
              </a:cxn>
              <a:cxn ang="0">
                <a:pos x="T6" y="T7"/>
              </a:cxn>
              <a:cxn ang="0">
                <a:pos x="T8" y="T9"/>
              </a:cxn>
            </a:cxnLst>
            <a:rect l="0" t="0" r="r" b="b"/>
            <a:pathLst>
              <a:path w="1592" h="52">
                <a:moveTo>
                  <a:pt x="1591" y="51"/>
                </a:moveTo>
                <a:lnTo>
                  <a:pt x="0" y="51"/>
                </a:lnTo>
                <a:lnTo>
                  <a:pt x="0" y="0"/>
                </a:lnTo>
                <a:lnTo>
                  <a:pt x="1591" y="0"/>
                </a:lnTo>
                <a:lnTo>
                  <a:pt x="1591" y="51"/>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0" name="Freeform 227">
            <a:extLst>
              <a:ext uri="{FF2B5EF4-FFF2-40B4-BE49-F238E27FC236}">
                <a16:creationId xmlns:a16="http://schemas.microsoft.com/office/drawing/2014/main" id="{5B426BDE-C62E-E040-9C3A-85A10E253935}"/>
              </a:ext>
            </a:extLst>
          </p:cNvPr>
          <p:cNvSpPr>
            <a:spLocks noChangeArrowheads="1"/>
          </p:cNvSpPr>
          <p:nvPr/>
        </p:nvSpPr>
        <p:spPr bwMode="auto">
          <a:xfrm>
            <a:off x="6008102" y="4871076"/>
            <a:ext cx="173048" cy="173048"/>
          </a:xfrm>
          <a:custGeom>
            <a:avLst/>
            <a:gdLst>
              <a:gd name="T0" fmla="*/ 0 w 278"/>
              <a:gd name="T1" fmla="*/ 140 h 279"/>
              <a:gd name="T2" fmla="*/ 0 w 278"/>
              <a:gd name="T3" fmla="*/ 140 h 279"/>
              <a:gd name="T4" fmla="*/ 139 w 278"/>
              <a:gd name="T5" fmla="*/ 0 h 279"/>
              <a:gd name="T6" fmla="*/ 139 w 278"/>
              <a:gd name="T7" fmla="*/ 0 h 279"/>
              <a:gd name="T8" fmla="*/ 277 w 278"/>
              <a:gd name="T9" fmla="*/ 140 h 279"/>
              <a:gd name="T10" fmla="*/ 277 w 278"/>
              <a:gd name="T11" fmla="*/ 140 h 279"/>
              <a:gd name="T12" fmla="*/ 139 w 278"/>
              <a:gd name="T13" fmla="*/ 278 h 279"/>
              <a:gd name="T14" fmla="*/ 139 w 278"/>
              <a:gd name="T15" fmla="*/ 278 h 279"/>
              <a:gd name="T16" fmla="*/ 0 w 278"/>
              <a:gd name="T17" fmla="*/ 14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9">
                <a:moveTo>
                  <a:pt x="0" y="140"/>
                </a:moveTo>
                <a:lnTo>
                  <a:pt x="0" y="140"/>
                </a:lnTo>
                <a:cubicBezTo>
                  <a:pt x="0" y="63"/>
                  <a:pt x="62" y="0"/>
                  <a:pt x="139" y="0"/>
                </a:cubicBezTo>
                <a:lnTo>
                  <a:pt x="139" y="0"/>
                </a:lnTo>
                <a:cubicBezTo>
                  <a:pt x="214" y="0"/>
                  <a:pt x="277" y="63"/>
                  <a:pt x="277" y="140"/>
                </a:cubicBezTo>
                <a:lnTo>
                  <a:pt x="277" y="140"/>
                </a:lnTo>
                <a:cubicBezTo>
                  <a:pt x="277" y="216"/>
                  <a:pt x="214" y="278"/>
                  <a:pt x="139" y="278"/>
                </a:cubicBezTo>
                <a:lnTo>
                  <a:pt x="139" y="278"/>
                </a:lnTo>
                <a:cubicBezTo>
                  <a:pt x="62" y="278"/>
                  <a:pt x="0" y="216"/>
                  <a:pt x="0" y="140"/>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1" name="Freeform 228">
            <a:extLst>
              <a:ext uri="{FF2B5EF4-FFF2-40B4-BE49-F238E27FC236}">
                <a16:creationId xmlns:a16="http://schemas.microsoft.com/office/drawing/2014/main" id="{8E2B1BED-B455-A143-B5D7-8FF4D715B5F0}"/>
              </a:ext>
            </a:extLst>
          </p:cNvPr>
          <p:cNvSpPr>
            <a:spLocks noChangeArrowheads="1"/>
          </p:cNvSpPr>
          <p:nvPr/>
        </p:nvSpPr>
        <p:spPr bwMode="auto">
          <a:xfrm>
            <a:off x="5892738" y="4750218"/>
            <a:ext cx="412022" cy="412022"/>
          </a:xfrm>
          <a:custGeom>
            <a:avLst/>
            <a:gdLst>
              <a:gd name="T0" fmla="*/ 330 w 660"/>
              <a:gd name="T1" fmla="*/ 581 h 662"/>
              <a:gd name="T2" fmla="*/ 330 w 660"/>
              <a:gd name="T3" fmla="*/ 581 h 662"/>
              <a:gd name="T4" fmla="*/ 580 w 660"/>
              <a:gd name="T5" fmla="*/ 331 h 662"/>
              <a:gd name="T6" fmla="*/ 580 w 660"/>
              <a:gd name="T7" fmla="*/ 331 h 662"/>
              <a:gd name="T8" fmla="*/ 330 w 660"/>
              <a:gd name="T9" fmla="*/ 80 h 662"/>
              <a:gd name="T10" fmla="*/ 330 w 660"/>
              <a:gd name="T11" fmla="*/ 80 h 662"/>
              <a:gd name="T12" fmla="*/ 80 w 660"/>
              <a:gd name="T13" fmla="*/ 331 h 662"/>
              <a:gd name="T14" fmla="*/ 80 w 660"/>
              <a:gd name="T15" fmla="*/ 331 h 662"/>
              <a:gd name="T16" fmla="*/ 330 w 660"/>
              <a:gd name="T17" fmla="*/ 581 h 662"/>
              <a:gd name="T18" fmla="*/ 330 w 660"/>
              <a:gd name="T19" fmla="*/ 0 h 662"/>
              <a:gd name="T20" fmla="*/ 330 w 660"/>
              <a:gd name="T21" fmla="*/ 0 h 662"/>
              <a:gd name="T22" fmla="*/ 659 w 660"/>
              <a:gd name="T23" fmla="*/ 331 h 662"/>
              <a:gd name="T24" fmla="*/ 659 w 660"/>
              <a:gd name="T25" fmla="*/ 331 h 662"/>
              <a:gd name="T26" fmla="*/ 330 w 660"/>
              <a:gd name="T27" fmla="*/ 661 h 662"/>
              <a:gd name="T28" fmla="*/ 330 w 660"/>
              <a:gd name="T29" fmla="*/ 661 h 662"/>
              <a:gd name="T30" fmla="*/ 0 w 660"/>
              <a:gd name="T31" fmla="*/ 331 h 662"/>
              <a:gd name="T32" fmla="*/ 0 w 660"/>
              <a:gd name="T33" fmla="*/ 331 h 662"/>
              <a:gd name="T34" fmla="*/ 330 w 660"/>
              <a:gd name="T35" fmla="*/ 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0" h="662">
                <a:moveTo>
                  <a:pt x="330" y="581"/>
                </a:moveTo>
                <a:lnTo>
                  <a:pt x="330" y="581"/>
                </a:lnTo>
                <a:cubicBezTo>
                  <a:pt x="467" y="581"/>
                  <a:pt x="580" y="468"/>
                  <a:pt x="580" y="331"/>
                </a:cubicBezTo>
                <a:lnTo>
                  <a:pt x="580" y="331"/>
                </a:lnTo>
                <a:cubicBezTo>
                  <a:pt x="580" y="193"/>
                  <a:pt x="467" y="80"/>
                  <a:pt x="330" y="80"/>
                </a:cubicBezTo>
                <a:lnTo>
                  <a:pt x="330" y="80"/>
                </a:lnTo>
                <a:cubicBezTo>
                  <a:pt x="192" y="80"/>
                  <a:pt x="80" y="193"/>
                  <a:pt x="80" y="331"/>
                </a:cubicBezTo>
                <a:lnTo>
                  <a:pt x="80" y="331"/>
                </a:lnTo>
                <a:cubicBezTo>
                  <a:pt x="80" y="468"/>
                  <a:pt x="192" y="581"/>
                  <a:pt x="330" y="581"/>
                </a:cubicBezTo>
                <a:close/>
                <a:moveTo>
                  <a:pt x="330" y="0"/>
                </a:moveTo>
                <a:lnTo>
                  <a:pt x="330" y="0"/>
                </a:lnTo>
                <a:cubicBezTo>
                  <a:pt x="511" y="0"/>
                  <a:pt x="659" y="148"/>
                  <a:pt x="659" y="331"/>
                </a:cubicBezTo>
                <a:lnTo>
                  <a:pt x="659" y="331"/>
                </a:lnTo>
                <a:cubicBezTo>
                  <a:pt x="659" y="513"/>
                  <a:pt x="511" y="661"/>
                  <a:pt x="330" y="661"/>
                </a:cubicBezTo>
                <a:lnTo>
                  <a:pt x="330" y="661"/>
                </a:lnTo>
                <a:cubicBezTo>
                  <a:pt x="148" y="661"/>
                  <a:pt x="0" y="513"/>
                  <a:pt x="0" y="331"/>
                </a:cubicBezTo>
                <a:lnTo>
                  <a:pt x="0" y="331"/>
                </a:lnTo>
                <a:cubicBezTo>
                  <a:pt x="0" y="148"/>
                  <a:pt x="148" y="0"/>
                  <a:pt x="330" y="0"/>
                </a:cubicBezTo>
                <a:close/>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2" name="Freeform 229">
            <a:extLst>
              <a:ext uri="{FF2B5EF4-FFF2-40B4-BE49-F238E27FC236}">
                <a16:creationId xmlns:a16="http://schemas.microsoft.com/office/drawing/2014/main" id="{0C92A542-154E-6C45-A4A5-6610E1CE7B32}"/>
              </a:ext>
            </a:extLst>
          </p:cNvPr>
          <p:cNvSpPr>
            <a:spLocks noChangeArrowheads="1"/>
          </p:cNvSpPr>
          <p:nvPr/>
        </p:nvSpPr>
        <p:spPr bwMode="auto">
          <a:xfrm>
            <a:off x="4846203" y="4909533"/>
            <a:ext cx="96139" cy="93392"/>
          </a:xfrm>
          <a:custGeom>
            <a:avLst/>
            <a:gdLst>
              <a:gd name="T0" fmla="*/ 76 w 153"/>
              <a:gd name="T1" fmla="*/ 0 h 152"/>
              <a:gd name="T2" fmla="*/ 76 w 153"/>
              <a:gd name="T3" fmla="*/ 0 h 152"/>
              <a:gd name="T4" fmla="*/ 152 w 153"/>
              <a:gd name="T5" fmla="*/ 76 h 152"/>
              <a:gd name="T6" fmla="*/ 152 w 153"/>
              <a:gd name="T7" fmla="*/ 76 h 152"/>
              <a:gd name="T8" fmla="*/ 76 w 153"/>
              <a:gd name="T9" fmla="*/ 151 h 152"/>
              <a:gd name="T10" fmla="*/ 76 w 153"/>
              <a:gd name="T11" fmla="*/ 151 h 152"/>
              <a:gd name="T12" fmla="*/ 0 w 153"/>
              <a:gd name="T13" fmla="*/ 76 h 152"/>
              <a:gd name="T14" fmla="*/ 0 w 153"/>
              <a:gd name="T15" fmla="*/ 76 h 152"/>
              <a:gd name="T16" fmla="*/ 76 w 153"/>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2">
                <a:moveTo>
                  <a:pt x="76" y="0"/>
                </a:moveTo>
                <a:lnTo>
                  <a:pt x="76" y="0"/>
                </a:lnTo>
                <a:cubicBezTo>
                  <a:pt x="118" y="0"/>
                  <a:pt x="152" y="34"/>
                  <a:pt x="152" y="76"/>
                </a:cubicBezTo>
                <a:lnTo>
                  <a:pt x="152" y="76"/>
                </a:lnTo>
                <a:cubicBezTo>
                  <a:pt x="152" y="117"/>
                  <a:pt x="118" y="151"/>
                  <a:pt x="76" y="151"/>
                </a:cubicBezTo>
                <a:lnTo>
                  <a:pt x="76" y="151"/>
                </a:lnTo>
                <a:cubicBezTo>
                  <a:pt x="34" y="151"/>
                  <a:pt x="0" y="117"/>
                  <a:pt x="0" y="76"/>
                </a:cubicBezTo>
                <a:lnTo>
                  <a:pt x="0" y="76"/>
                </a:lnTo>
                <a:cubicBezTo>
                  <a:pt x="0" y="34"/>
                  <a:pt x="34" y="0"/>
                  <a:pt x="76" y="0"/>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3" name="Freeform 230">
            <a:extLst>
              <a:ext uri="{FF2B5EF4-FFF2-40B4-BE49-F238E27FC236}">
                <a16:creationId xmlns:a16="http://schemas.microsoft.com/office/drawing/2014/main" id="{107CF9EB-A5BC-8943-8BE0-D84D7086E901}"/>
              </a:ext>
            </a:extLst>
          </p:cNvPr>
          <p:cNvSpPr>
            <a:spLocks noChangeArrowheads="1"/>
          </p:cNvSpPr>
          <p:nvPr/>
        </p:nvSpPr>
        <p:spPr bwMode="auto">
          <a:xfrm>
            <a:off x="3741985" y="4508497"/>
            <a:ext cx="898208" cy="898206"/>
          </a:xfrm>
          <a:custGeom>
            <a:avLst/>
            <a:gdLst>
              <a:gd name="T0" fmla="*/ 1439 w 1440"/>
              <a:gd name="T1" fmla="*/ 1439 h 1440"/>
              <a:gd name="T2" fmla="*/ 0 w 1440"/>
              <a:gd name="T3" fmla="*/ 1439 h 1440"/>
              <a:gd name="T4" fmla="*/ 0 w 1440"/>
              <a:gd name="T5" fmla="*/ 0 h 1440"/>
              <a:gd name="T6" fmla="*/ 1439 w 1440"/>
              <a:gd name="T7" fmla="*/ 0 h 1440"/>
              <a:gd name="T8" fmla="*/ 1439 w 1440"/>
              <a:gd name="T9" fmla="*/ 1439 h 1440"/>
            </a:gdLst>
            <a:ahLst/>
            <a:cxnLst>
              <a:cxn ang="0">
                <a:pos x="T0" y="T1"/>
              </a:cxn>
              <a:cxn ang="0">
                <a:pos x="T2" y="T3"/>
              </a:cxn>
              <a:cxn ang="0">
                <a:pos x="T4" y="T5"/>
              </a:cxn>
              <a:cxn ang="0">
                <a:pos x="T6" y="T7"/>
              </a:cxn>
              <a:cxn ang="0">
                <a:pos x="T8" y="T9"/>
              </a:cxn>
            </a:cxnLst>
            <a:rect l="0" t="0" r="r" b="b"/>
            <a:pathLst>
              <a:path w="1440" h="1440">
                <a:moveTo>
                  <a:pt x="1439" y="1439"/>
                </a:moveTo>
                <a:lnTo>
                  <a:pt x="0" y="1439"/>
                </a:lnTo>
                <a:lnTo>
                  <a:pt x="0" y="0"/>
                </a:lnTo>
                <a:lnTo>
                  <a:pt x="1439" y="0"/>
                </a:lnTo>
                <a:lnTo>
                  <a:pt x="1439" y="1439"/>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4" name="Freeform 231">
            <a:extLst>
              <a:ext uri="{FF2B5EF4-FFF2-40B4-BE49-F238E27FC236}">
                <a16:creationId xmlns:a16="http://schemas.microsoft.com/office/drawing/2014/main" id="{F3D0AECC-D771-9B44-A2C9-C3C0BA1AA4C3}"/>
              </a:ext>
            </a:extLst>
          </p:cNvPr>
          <p:cNvSpPr>
            <a:spLocks noChangeArrowheads="1"/>
          </p:cNvSpPr>
          <p:nvPr/>
        </p:nvSpPr>
        <p:spPr bwMode="auto">
          <a:xfrm>
            <a:off x="3989198" y="4755712"/>
            <a:ext cx="401034" cy="401034"/>
          </a:xfrm>
          <a:custGeom>
            <a:avLst/>
            <a:gdLst>
              <a:gd name="T0" fmla="*/ 585 w 646"/>
              <a:gd name="T1" fmla="*/ 366 h 646"/>
              <a:gd name="T2" fmla="*/ 539 w 646"/>
              <a:gd name="T3" fmla="*/ 448 h 646"/>
              <a:gd name="T4" fmla="*/ 504 w 646"/>
              <a:gd name="T5" fmla="*/ 555 h 646"/>
              <a:gd name="T6" fmla="*/ 477 w 646"/>
              <a:gd name="T7" fmla="*/ 539 h 646"/>
              <a:gd name="T8" fmla="*/ 448 w 646"/>
              <a:gd name="T9" fmla="*/ 539 h 646"/>
              <a:gd name="T10" fmla="*/ 359 w 646"/>
              <a:gd name="T11" fmla="*/ 615 h 646"/>
              <a:gd name="T12" fmla="*/ 279 w 646"/>
              <a:gd name="T13" fmla="*/ 585 h 646"/>
              <a:gd name="T14" fmla="*/ 198 w 646"/>
              <a:gd name="T15" fmla="*/ 539 h 646"/>
              <a:gd name="T16" fmla="*/ 168 w 646"/>
              <a:gd name="T17" fmla="*/ 539 h 646"/>
              <a:gd name="T18" fmla="*/ 90 w 646"/>
              <a:gd name="T19" fmla="*/ 505 h 646"/>
              <a:gd name="T20" fmla="*/ 106 w 646"/>
              <a:gd name="T21" fmla="*/ 448 h 646"/>
              <a:gd name="T22" fmla="*/ 30 w 646"/>
              <a:gd name="T23" fmla="*/ 359 h 646"/>
              <a:gd name="T24" fmla="*/ 60 w 646"/>
              <a:gd name="T25" fmla="*/ 279 h 646"/>
              <a:gd name="T26" fmla="*/ 106 w 646"/>
              <a:gd name="T27" fmla="*/ 197 h 646"/>
              <a:gd name="T28" fmla="*/ 90 w 646"/>
              <a:gd name="T29" fmla="*/ 141 h 646"/>
              <a:gd name="T30" fmla="*/ 168 w 646"/>
              <a:gd name="T31" fmla="*/ 106 h 646"/>
              <a:gd name="T32" fmla="*/ 198 w 646"/>
              <a:gd name="T33" fmla="*/ 106 h 646"/>
              <a:gd name="T34" fmla="*/ 286 w 646"/>
              <a:gd name="T35" fmla="*/ 29 h 646"/>
              <a:gd name="T36" fmla="*/ 367 w 646"/>
              <a:gd name="T37" fmla="*/ 60 h 646"/>
              <a:gd name="T38" fmla="*/ 448 w 646"/>
              <a:gd name="T39" fmla="*/ 106 h 646"/>
              <a:gd name="T40" fmla="*/ 477 w 646"/>
              <a:gd name="T41" fmla="*/ 106 h 646"/>
              <a:gd name="T42" fmla="*/ 555 w 646"/>
              <a:gd name="T43" fmla="*/ 141 h 646"/>
              <a:gd name="T44" fmla="*/ 539 w 646"/>
              <a:gd name="T45" fmla="*/ 197 h 646"/>
              <a:gd name="T46" fmla="*/ 616 w 646"/>
              <a:gd name="T47" fmla="*/ 286 h 646"/>
              <a:gd name="T48" fmla="*/ 593 w 646"/>
              <a:gd name="T49" fmla="*/ 250 h 646"/>
              <a:gd name="T50" fmla="*/ 581 w 646"/>
              <a:gd name="T51" fmla="*/ 125 h 646"/>
              <a:gd name="T52" fmla="*/ 507 w 646"/>
              <a:gd name="T53" fmla="*/ 59 h 646"/>
              <a:gd name="T54" fmla="*/ 395 w 646"/>
              <a:gd name="T55" fmla="*/ 53 h 646"/>
              <a:gd name="T56" fmla="*/ 280 w 646"/>
              <a:gd name="T57" fmla="*/ 0 h 646"/>
              <a:gd name="T58" fmla="*/ 250 w 646"/>
              <a:gd name="T59" fmla="*/ 53 h 646"/>
              <a:gd name="T60" fmla="*/ 138 w 646"/>
              <a:gd name="T61" fmla="*/ 59 h 646"/>
              <a:gd name="T62" fmla="*/ 64 w 646"/>
              <a:gd name="T63" fmla="*/ 125 h 646"/>
              <a:gd name="T64" fmla="*/ 53 w 646"/>
              <a:gd name="T65" fmla="*/ 250 h 646"/>
              <a:gd name="T66" fmla="*/ 0 w 646"/>
              <a:gd name="T67" fmla="*/ 366 h 646"/>
              <a:gd name="T68" fmla="*/ 53 w 646"/>
              <a:gd name="T69" fmla="*/ 395 h 646"/>
              <a:gd name="T70" fmla="*/ 64 w 646"/>
              <a:gd name="T71" fmla="*/ 520 h 646"/>
              <a:gd name="T72" fmla="*/ 138 w 646"/>
              <a:gd name="T73" fmla="*/ 586 h 646"/>
              <a:gd name="T74" fmla="*/ 250 w 646"/>
              <a:gd name="T75" fmla="*/ 592 h 646"/>
              <a:gd name="T76" fmla="*/ 366 w 646"/>
              <a:gd name="T77" fmla="*/ 645 h 646"/>
              <a:gd name="T78" fmla="*/ 395 w 646"/>
              <a:gd name="T79" fmla="*/ 592 h 646"/>
              <a:gd name="T80" fmla="*/ 508 w 646"/>
              <a:gd name="T81" fmla="*/ 586 h 646"/>
              <a:gd name="T82" fmla="*/ 581 w 646"/>
              <a:gd name="T83" fmla="*/ 520 h 646"/>
              <a:gd name="T84" fmla="*/ 593 w 646"/>
              <a:gd name="T85" fmla="*/ 395 h 646"/>
              <a:gd name="T86" fmla="*/ 645 w 646"/>
              <a:gd name="T87" fmla="*/ 279 h 646"/>
              <a:gd name="T88" fmla="*/ 469 w 646"/>
              <a:gd name="T89" fmla="*/ 323 h 646"/>
              <a:gd name="T90" fmla="*/ 381 w 646"/>
              <a:gd name="T91" fmla="*/ 323 h 646"/>
              <a:gd name="T92" fmla="*/ 457 w 646"/>
              <a:gd name="T93" fmla="*/ 265 h 646"/>
              <a:gd name="T94" fmla="*/ 322 w 646"/>
              <a:gd name="T95" fmla="*/ 293 h 646"/>
              <a:gd name="T96" fmla="*/ 322 w 646"/>
              <a:gd name="T97" fmla="*/ 351 h 646"/>
              <a:gd name="T98" fmla="*/ 308 w 646"/>
              <a:gd name="T99" fmla="*/ 468 h 646"/>
              <a:gd name="T100" fmla="*/ 266 w 646"/>
              <a:gd name="T101" fmla="*/ 308 h 646"/>
              <a:gd name="T102" fmla="*/ 308 w 646"/>
              <a:gd name="T103" fmla="*/ 379 h 646"/>
              <a:gd name="T104" fmla="*/ 443 w 646"/>
              <a:gd name="T105" fmla="*/ 239 h 646"/>
              <a:gd name="T106" fmla="*/ 322 w 646"/>
              <a:gd name="T107" fmla="*/ 264 h 646"/>
              <a:gd name="T108" fmla="*/ 322 w 646"/>
              <a:gd name="T109" fmla="*/ 176 h 646"/>
              <a:gd name="T110" fmla="*/ 147 w 646"/>
              <a:gd name="T111" fmla="*/ 323 h 646"/>
              <a:gd name="T112" fmla="*/ 499 w 646"/>
              <a:gd name="T113" fmla="*/ 32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6" h="646">
                <a:moveTo>
                  <a:pt x="616" y="359"/>
                </a:moveTo>
                <a:lnTo>
                  <a:pt x="616" y="359"/>
                </a:lnTo>
                <a:lnTo>
                  <a:pt x="615" y="359"/>
                </a:lnTo>
                <a:lnTo>
                  <a:pt x="585" y="366"/>
                </a:lnTo>
                <a:lnTo>
                  <a:pt x="585" y="366"/>
                </a:lnTo>
                <a:cubicBezTo>
                  <a:pt x="575" y="369"/>
                  <a:pt x="567" y="377"/>
                  <a:pt x="564" y="387"/>
                </a:cubicBezTo>
                <a:lnTo>
                  <a:pt x="564" y="387"/>
                </a:lnTo>
                <a:cubicBezTo>
                  <a:pt x="558" y="408"/>
                  <a:pt x="550" y="429"/>
                  <a:pt x="539" y="448"/>
                </a:cubicBezTo>
                <a:lnTo>
                  <a:pt x="539" y="448"/>
                </a:lnTo>
                <a:cubicBezTo>
                  <a:pt x="534" y="457"/>
                  <a:pt x="534" y="468"/>
                  <a:pt x="540" y="477"/>
                </a:cubicBezTo>
                <a:lnTo>
                  <a:pt x="555" y="505"/>
                </a:lnTo>
                <a:lnTo>
                  <a:pt x="504" y="555"/>
                </a:lnTo>
                <a:lnTo>
                  <a:pt x="504" y="555"/>
                </a:lnTo>
                <a:lnTo>
                  <a:pt x="504" y="555"/>
                </a:lnTo>
                <a:lnTo>
                  <a:pt x="477" y="539"/>
                </a:lnTo>
                <a:lnTo>
                  <a:pt x="477" y="539"/>
                </a:lnTo>
                <a:cubicBezTo>
                  <a:pt x="473" y="536"/>
                  <a:pt x="467" y="535"/>
                  <a:pt x="462" y="535"/>
                </a:cubicBezTo>
                <a:lnTo>
                  <a:pt x="462" y="535"/>
                </a:lnTo>
                <a:cubicBezTo>
                  <a:pt x="457" y="535"/>
                  <a:pt x="452" y="536"/>
                  <a:pt x="448" y="539"/>
                </a:cubicBezTo>
                <a:lnTo>
                  <a:pt x="448" y="539"/>
                </a:lnTo>
                <a:cubicBezTo>
                  <a:pt x="429" y="550"/>
                  <a:pt x="409" y="558"/>
                  <a:pt x="387" y="564"/>
                </a:cubicBezTo>
                <a:lnTo>
                  <a:pt x="387" y="564"/>
                </a:lnTo>
                <a:cubicBezTo>
                  <a:pt x="377" y="567"/>
                  <a:pt x="369" y="575"/>
                  <a:pt x="367" y="585"/>
                </a:cubicBezTo>
                <a:lnTo>
                  <a:pt x="359" y="615"/>
                </a:lnTo>
                <a:lnTo>
                  <a:pt x="359" y="615"/>
                </a:lnTo>
                <a:lnTo>
                  <a:pt x="359" y="616"/>
                </a:lnTo>
                <a:lnTo>
                  <a:pt x="286" y="616"/>
                </a:lnTo>
                <a:lnTo>
                  <a:pt x="279" y="585"/>
                </a:lnTo>
                <a:lnTo>
                  <a:pt x="279" y="585"/>
                </a:lnTo>
                <a:cubicBezTo>
                  <a:pt x="276" y="575"/>
                  <a:pt x="268" y="567"/>
                  <a:pt x="258" y="564"/>
                </a:cubicBezTo>
                <a:lnTo>
                  <a:pt x="258" y="564"/>
                </a:lnTo>
                <a:cubicBezTo>
                  <a:pt x="237" y="558"/>
                  <a:pt x="217" y="550"/>
                  <a:pt x="198" y="539"/>
                </a:cubicBezTo>
                <a:lnTo>
                  <a:pt x="198" y="539"/>
                </a:lnTo>
                <a:cubicBezTo>
                  <a:pt x="193" y="536"/>
                  <a:pt x="189" y="535"/>
                  <a:pt x="183" y="535"/>
                </a:cubicBezTo>
                <a:lnTo>
                  <a:pt x="183" y="535"/>
                </a:lnTo>
                <a:cubicBezTo>
                  <a:pt x="178" y="535"/>
                  <a:pt x="173" y="536"/>
                  <a:pt x="168" y="539"/>
                </a:cubicBezTo>
                <a:lnTo>
                  <a:pt x="141" y="555"/>
                </a:lnTo>
                <a:lnTo>
                  <a:pt x="141" y="555"/>
                </a:lnTo>
                <a:lnTo>
                  <a:pt x="141" y="555"/>
                </a:lnTo>
                <a:lnTo>
                  <a:pt x="90" y="505"/>
                </a:lnTo>
                <a:lnTo>
                  <a:pt x="106" y="477"/>
                </a:lnTo>
                <a:lnTo>
                  <a:pt x="106" y="477"/>
                </a:lnTo>
                <a:cubicBezTo>
                  <a:pt x="111" y="468"/>
                  <a:pt x="111" y="457"/>
                  <a:pt x="106" y="448"/>
                </a:cubicBezTo>
                <a:lnTo>
                  <a:pt x="106" y="448"/>
                </a:lnTo>
                <a:cubicBezTo>
                  <a:pt x="95" y="429"/>
                  <a:pt x="87" y="408"/>
                  <a:pt x="81" y="387"/>
                </a:cubicBezTo>
                <a:lnTo>
                  <a:pt x="81" y="387"/>
                </a:lnTo>
                <a:cubicBezTo>
                  <a:pt x="78" y="377"/>
                  <a:pt x="70" y="369"/>
                  <a:pt x="60" y="366"/>
                </a:cubicBezTo>
                <a:lnTo>
                  <a:pt x="30" y="359"/>
                </a:lnTo>
                <a:lnTo>
                  <a:pt x="30" y="359"/>
                </a:lnTo>
                <a:lnTo>
                  <a:pt x="29" y="359"/>
                </a:lnTo>
                <a:lnTo>
                  <a:pt x="29" y="286"/>
                </a:lnTo>
                <a:lnTo>
                  <a:pt x="60" y="279"/>
                </a:lnTo>
                <a:lnTo>
                  <a:pt x="60" y="279"/>
                </a:lnTo>
                <a:cubicBezTo>
                  <a:pt x="70" y="276"/>
                  <a:pt x="78" y="268"/>
                  <a:pt x="81" y="258"/>
                </a:cubicBezTo>
                <a:lnTo>
                  <a:pt x="81" y="258"/>
                </a:lnTo>
                <a:cubicBezTo>
                  <a:pt x="87" y="236"/>
                  <a:pt x="95" y="216"/>
                  <a:pt x="106" y="197"/>
                </a:cubicBezTo>
                <a:lnTo>
                  <a:pt x="106" y="197"/>
                </a:lnTo>
                <a:cubicBezTo>
                  <a:pt x="111" y="188"/>
                  <a:pt x="111" y="177"/>
                  <a:pt x="106" y="168"/>
                </a:cubicBezTo>
                <a:lnTo>
                  <a:pt x="90" y="141"/>
                </a:lnTo>
                <a:lnTo>
                  <a:pt x="90" y="141"/>
                </a:lnTo>
                <a:cubicBezTo>
                  <a:pt x="90" y="141"/>
                  <a:pt x="90" y="141"/>
                  <a:pt x="90" y="140"/>
                </a:cubicBezTo>
                <a:lnTo>
                  <a:pt x="141" y="90"/>
                </a:lnTo>
                <a:lnTo>
                  <a:pt x="168" y="106"/>
                </a:lnTo>
                <a:lnTo>
                  <a:pt x="168" y="106"/>
                </a:lnTo>
                <a:cubicBezTo>
                  <a:pt x="173" y="109"/>
                  <a:pt x="178" y="110"/>
                  <a:pt x="183" y="110"/>
                </a:cubicBezTo>
                <a:lnTo>
                  <a:pt x="183" y="110"/>
                </a:lnTo>
                <a:cubicBezTo>
                  <a:pt x="189" y="110"/>
                  <a:pt x="193" y="109"/>
                  <a:pt x="198" y="106"/>
                </a:cubicBezTo>
                <a:lnTo>
                  <a:pt x="198" y="106"/>
                </a:lnTo>
                <a:cubicBezTo>
                  <a:pt x="217" y="95"/>
                  <a:pt x="237" y="87"/>
                  <a:pt x="258" y="81"/>
                </a:cubicBezTo>
                <a:lnTo>
                  <a:pt x="258" y="81"/>
                </a:lnTo>
                <a:cubicBezTo>
                  <a:pt x="268" y="78"/>
                  <a:pt x="276" y="70"/>
                  <a:pt x="279" y="60"/>
                </a:cubicBezTo>
                <a:lnTo>
                  <a:pt x="286" y="29"/>
                </a:lnTo>
                <a:lnTo>
                  <a:pt x="359" y="29"/>
                </a:lnTo>
                <a:lnTo>
                  <a:pt x="359" y="29"/>
                </a:lnTo>
                <a:lnTo>
                  <a:pt x="359" y="30"/>
                </a:lnTo>
                <a:lnTo>
                  <a:pt x="367" y="60"/>
                </a:lnTo>
                <a:lnTo>
                  <a:pt x="367" y="60"/>
                </a:lnTo>
                <a:cubicBezTo>
                  <a:pt x="369" y="70"/>
                  <a:pt x="377" y="78"/>
                  <a:pt x="387" y="81"/>
                </a:cubicBezTo>
                <a:lnTo>
                  <a:pt x="387" y="81"/>
                </a:lnTo>
                <a:cubicBezTo>
                  <a:pt x="409" y="87"/>
                  <a:pt x="429" y="95"/>
                  <a:pt x="448" y="106"/>
                </a:cubicBezTo>
                <a:lnTo>
                  <a:pt x="448" y="106"/>
                </a:lnTo>
                <a:cubicBezTo>
                  <a:pt x="452" y="109"/>
                  <a:pt x="457" y="110"/>
                  <a:pt x="462" y="110"/>
                </a:cubicBezTo>
                <a:lnTo>
                  <a:pt x="462" y="110"/>
                </a:lnTo>
                <a:cubicBezTo>
                  <a:pt x="467" y="110"/>
                  <a:pt x="473" y="109"/>
                  <a:pt x="477" y="106"/>
                </a:cubicBezTo>
                <a:lnTo>
                  <a:pt x="504" y="90"/>
                </a:lnTo>
                <a:lnTo>
                  <a:pt x="555" y="140"/>
                </a:lnTo>
                <a:lnTo>
                  <a:pt x="555" y="140"/>
                </a:lnTo>
                <a:cubicBezTo>
                  <a:pt x="555" y="141"/>
                  <a:pt x="555" y="141"/>
                  <a:pt x="555" y="141"/>
                </a:cubicBezTo>
                <a:lnTo>
                  <a:pt x="540" y="167"/>
                </a:lnTo>
                <a:lnTo>
                  <a:pt x="540" y="167"/>
                </a:lnTo>
                <a:cubicBezTo>
                  <a:pt x="534" y="177"/>
                  <a:pt x="534" y="188"/>
                  <a:pt x="539" y="197"/>
                </a:cubicBezTo>
                <a:lnTo>
                  <a:pt x="539" y="197"/>
                </a:lnTo>
                <a:cubicBezTo>
                  <a:pt x="550" y="216"/>
                  <a:pt x="558" y="236"/>
                  <a:pt x="564" y="258"/>
                </a:cubicBezTo>
                <a:lnTo>
                  <a:pt x="564" y="258"/>
                </a:lnTo>
                <a:cubicBezTo>
                  <a:pt x="567" y="268"/>
                  <a:pt x="575" y="276"/>
                  <a:pt x="585" y="279"/>
                </a:cubicBezTo>
                <a:lnTo>
                  <a:pt x="616" y="286"/>
                </a:lnTo>
                <a:lnTo>
                  <a:pt x="616" y="359"/>
                </a:lnTo>
                <a:close/>
                <a:moveTo>
                  <a:pt x="623" y="258"/>
                </a:moveTo>
                <a:lnTo>
                  <a:pt x="593" y="250"/>
                </a:lnTo>
                <a:lnTo>
                  <a:pt x="593" y="250"/>
                </a:lnTo>
                <a:cubicBezTo>
                  <a:pt x="586" y="226"/>
                  <a:pt x="577" y="203"/>
                  <a:pt x="565" y="183"/>
                </a:cubicBezTo>
                <a:lnTo>
                  <a:pt x="581" y="155"/>
                </a:lnTo>
                <a:lnTo>
                  <a:pt x="581" y="155"/>
                </a:lnTo>
                <a:cubicBezTo>
                  <a:pt x="586" y="145"/>
                  <a:pt x="590" y="133"/>
                  <a:pt x="581" y="125"/>
                </a:cubicBezTo>
                <a:lnTo>
                  <a:pt x="521" y="64"/>
                </a:lnTo>
                <a:lnTo>
                  <a:pt x="521" y="64"/>
                </a:lnTo>
                <a:cubicBezTo>
                  <a:pt x="516" y="60"/>
                  <a:pt x="512" y="59"/>
                  <a:pt x="507" y="59"/>
                </a:cubicBezTo>
                <a:lnTo>
                  <a:pt x="507" y="59"/>
                </a:lnTo>
                <a:cubicBezTo>
                  <a:pt x="501" y="59"/>
                  <a:pt x="495" y="61"/>
                  <a:pt x="490" y="64"/>
                </a:cubicBezTo>
                <a:lnTo>
                  <a:pt x="462" y="81"/>
                </a:lnTo>
                <a:lnTo>
                  <a:pt x="462" y="81"/>
                </a:lnTo>
                <a:cubicBezTo>
                  <a:pt x="441" y="69"/>
                  <a:pt x="419" y="59"/>
                  <a:pt x="395" y="53"/>
                </a:cubicBezTo>
                <a:lnTo>
                  <a:pt x="387" y="21"/>
                </a:lnTo>
                <a:lnTo>
                  <a:pt x="387" y="21"/>
                </a:lnTo>
                <a:cubicBezTo>
                  <a:pt x="384" y="11"/>
                  <a:pt x="378" y="0"/>
                  <a:pt x="366" y="0"/>
                </a:cubicBezTo>
                <a:lnTo>
                  <a:pt x="280" y="0"/>
                </a:lnTo>
                <a:lnTo>
                  <a:pt x="280" y="0"/>
                </a:lnTo>
                <a:cubicBezTo>
                  <a:pt x="268" y="0"/>
                  <a:pt x="261" y="11"/>
                  <a:pt x="258" y="21"/>
                </a:cubicBezTo>
                <a:lnTo>
                  <a:pt x="250" y="53"/>
                </a:lnTo>
                <a:lnTo>
                  <a:pt x="250" y="53"/>
                </a:lnTo>
                <a:cubicBezTo>
                  <a:pt x="226" y="59"/>
                  <a:pt x="204" y="69"/>
                  <a:pt x="183" y="81"/>
                </a:cubicBezTo>
                <a:lnTo>
                  <a:pt x="156" y="64"/>
                </a:lnTo>
                <a:lnTo>
                  <a:pt x="156" y="64"/>
                </a:lnTo>
                <a:cubicBezTo>
                  <a:pt x="151" y="61"/>
                  <a:pt x="144" y="59"/>
                  <a:pt x="138" y="59"/>
                </a:cubicBezTo>
                <a:lnTo>
                  <a:pt x="138" y="59"/>
                </a:lnTo>
                <a:cubicBezTo>
                  <a:pt x="133" y="59"/>
                  <a:pt x="129" y="60"/>
                  <a:pt x="125" y="64"/>
                </a:cubicBezTo>
                <a:lnTo>
                  <a:pt x="64" y="125"/>
                </a:lnTo>
                <a:lnTo>
                  <a:pt x="64" y="125"/>
                </a:lnTo>
                <a:cubicBezTo>
                  <a:pt x="56" y="133"/>
                  <a:pt x="59" y="145"/>
                  <a:pt x="64" y="155"/>
                </a:cubicBezTo>
                <a:lnTo>
                  <a:pt x="81" y="183"/>
                </a:lnTo>
                <a:lnTo>
                  <a:pt x="81" y="183"/>
                </a:lnTo>
                <a:cubicBezTo>
                  <a:pt x="69" y="203"/>
                  <a:pt x="59" y="226"/>
                  <a:pt x="53" y="250"/>
                </a:cubicBezTo>
                <a:lnTo>
                  <a:pt x="22" y="258"/>
                </a:lnTo>
                <a:lnTo>
                  <a:pt x="22" y="258"/>
                </a:lnTo>
                <a:cubicBezTo>
                  <a:pt x="11" y="260"/>
                  <a:pt x="0" y="268"/>
                  <a:pt x="0" y="279"/>
                </a:cubicBezTo>
                <a:lnTo>
                  <a:pt x="0" y="366"/>
                </a:lnTo>
                <a:lnTo>
                  <a:pt x="0" y="366"/>
                </a:lnTo>
                <a:cubicBezTo>
                  <a:pt x="0" y="377"/>
                  <a:pt x="11" y="383"/>
                  <a:pt x="22" y="387"/>
                </a:cubicBezTo>
                <a:lnTo>
                  <a:pt x="53" y="395"/>
                </a:lnTo>
                <a:lnTo>
                  <a:pt x="53" y="395"/>
                </a:lnTo>
                <a:cubicBezTo>
                  <a:pt x="59" y="419"/>
                  <a:pt x="69" y="442"/>
                  <a:pt x="81" y="462"/>
                </a:cubicBezTo>
                <a:lnTo>
                  <a:pt x="64" y="490"/>
                </a:lnTo>
                <a:lnTo>
                  <a:pt x="64" y="490"/>
                </a:lnTo>
                <a:cubicBezTo>
                  <a:pt x="59" y="499"/>
                  <a:pt x="56" y="512"/>
                  <a:pt x="64" y="520"/>
                </a:cubicBezTo>
                <a:lnTo>
                  <a:pt x="125" y="581"/>
                </a:lnTo>
                <a:lnTo>
                  <a:pt x="125" y="581"/>
                </a:lnTo>
                <a:cubicBezTo>
                  <a:pt x="128" y="585"/>
                  <a:pt x="133" y="586"/>
                  <a:pt x="138" y="586"/>
                </a:cubicBezTo>
                <a:lnTo>
                  <a:pt x="138" y="586"/>
                </a:lnTo>
                <a:cubicBezTo>
                  <a:pt x="144" y="586"/>
                  <a:pt x="150" y="584"/>
                  <a:pt x="156" y="581"/>
                </a:cubicBezTo>
                <a:lnTo>
                  <a:pt x="183" y="564"/>
                </a:lnTo>
                <a:lnTo>
                  <a:pt x="183" y="564"/>
                </a:lnTo>
                <a:cubicBezTo>
                  <a:pt x="204" y="576"/>
                  <a:pt x="226" y="586"/>
                  <a:pt x="250" y="592"/>
                </a:cubicBezTo>
                <a:lnTo>
                  <a:pt x="258" y="624"/>
                </a:lnTo>
                <a:lnTo>
                  <a:pt x="258" y="624"/>
                </a:lnTo>
                <a:cubicBezTo>
                  <a:pt x="261" y="634"/>
                  <a:pt x="268" y="645"/>
                  <a:pt x="280" y="645"/>
                </a:cubicBezTo>
                <a:lnTo>
                  <a:pt x="366" y="645"/>
                </a:lnTo>
                <a:lnTo>
                  <a:pt x="366" y="645"/>
                </a:lnTo>
                <a:cubicBezTo>
                  <a:pt x="378" y="645"/>
                  <a:pt x="384" y="634"/>
                  <a:pt x="387" y="624"/>
                </a:cubicBezTo>
                <a:lnTo>
                  <a:pt x="395" y="592"/>
                </a:lnTo>
                <a:lnTo>
                  <a:pt x="395" y="592"/>
                </a:lnTo>
                <a:cubicBezTo>
                  <a:pt x="419" y="586"/>
                  <a:pt x="441" y="576"/>
                  <a:pt x="462" y="564"/>
                </a:cubicBezTo>
                <a:lnTo>
                  <a:pt x="490" y="581"/>
                </a:lnTo>
                <a:lnTo>
                  <a:pt x="490" y="581"/>
                </a:lnTo>
                <a:cubicBezTo>
                  <a:pt x="495" y="584"/>
                  <a:pt x="502" y="586"/>
                  <a:pt x="508" y="586"/>
                </a:cubicBezTo>
                <a:lnTo>
                  <a:pt x="508" y="586"/>
                </a:lnTo>
                <a:cubicBezTo>
                  <a:pt x="512" y="586"/>
                  <a:pt x="516" y="585"/>
                  <a:pt x="521" y="581"/>
                </a:cubicBezTo>
                <a:lnTo>
                  <a:pt x="581" y="520"/>
                </a:lnTo>
                <a:lnTo>
                  <a:pt x="581" y="520"/>
                </a:lnTo>
                <a:cubicBezTo>
                  <a:pt x="590" y="512"/>
                  <a:pt x="587" y="499"/>
                  <a:pt x="581" y="490"/>
                </a:cubicBezTo>
                <a:lnTo>
                  <a:pt x="565" y="462"/>
                </a:lnTo>
                <a:lnTo>
                  <a:pt x="565" y="462"/>
                </a:lnTo>
                <a:cubicBezTo>
                  <a:pt x="577" y="442"/>
                  <a:pt x="586" y="419"/>
                  <a:pt x="593" y="395"/>
                </a:cubicBezTo>
                <a:lnTo>
                  <a:pt x="623" y="387"/>
                </a:lnTo>
                <a:lnTo>
                  <a:pt x="623" y="387"/>
                </a:lnTo>
                <a:cubicBezTo>
                  <a:pt x="634" y="383"/>
                  <a:pt x="645" y="377"/>
                  <a:pt x="645" y="366"/>
                </a:cubicBezTo>
                <a:lnTo>
                  <a:pt x="645" y="279"/>
                </a:lnTo>
                <a:lnTo>
                  <a:pt x="645" y="279"/>
                </a:lnTo>
                <a:cubicBezTo>
                  <a:pt x="645" y="268"/>
                  <a:pt x="634" y="260"/>
                  <a:pt x="623" y="258"/>
                </a:cubicBezTo>
                <a:close/>
                <a:moveTo>
                  <a:pt x="469" y="323"/>
                </a:moveTo>
                <a:lnTo>
                  <a:pt x="469" y="323"/>
                </a:lnTo>
                <a:cubicBezTo>
                  <a:pt x="469" y="399"/>
                  <a:pt x="411" y="461"/>
                  <a:pt x="337" y="468"/>
                </a:cubicBezTo>
                <a:lnTo>
                  <a:pt x="337" y="379"/>
                </a:lnTo>
                <a:lnTo>
                  <a:pt x="337" y="379"/>
                </a:lnTo>
                <a:cubicBezTo>
                  <a:pt x="363" y="372"/>
                  <a:pt x="381" y="350"/>
                  <a:pt x="381" y="323"/>
                </a:cubicBezTo>
                <a:lnTo>
                  <a:pt x="381" y="323"/>
                </a:lnTo>
                <a:cubicBezTo>
                  <a:pt x="381" y="317"/>
                  <a:pt x="380" y="312"/>
                  <a:pt x="379" y="308"/>
                </a:cubicBezTo>
                <a:lnTo>
                  <a:pt x="457" y="265"/>
                </a:lnTo>
                <a:lnTo>
                  <a:pt x="457" y="265"/>
                </a:lnTo>
                <a:cubicBezTo>
                  <a:pt x="465" y="282"/>
                  <a:pt x="469" y="302"/>
                  <a:pt x="469" y="323"/>
                </a:cubicBezTo>
                <a:close/>
                <a:moveTo>
                  <a:pt x="294" y="323"/>
                </a:moveTo>
                <a:lnTo>
                  <a:pt x="294" y="323"/>
                </a:lnTo>
                <a:cubicBezTo>
                  <a:pt x="294" y="306"/>
                  <a:pt x="306" y="293"/>
                  <a:pt x="322" y="293"/>
                </a:cubicBezTo>
                <a:lnTo>
                  <a:pt x="322" y="293"/>
                </a:lnTo>
                <a:cubicBezTo>
                  <a:pt x="339" y="293"/>
                  <a:pt x="352" y="306"/>
                  <a:pt x="352" y="323"/>
                </a:cubicBezTo>
                <a:lnTo>
                  <a:pt x="352" y="323"/>
                </a:lnTo>
                <a:cubicBezTo>
                  <a:pt x="352" y="339"/>
                  <a:pt x="339" y="351"/>
                  <a:pt x="322" y="351"/>
                </a:cubicBezTo>
                <a:lnTo>
                  <a:pt x="322" y="351"/>
                </a:lnTo>
                <a:cubicBezTo>
                  <a:pt x="306" y="351"/>
                  <a:pt x="294" y="339"/>
                  <a:pt x="294" y="323"/>
                </a:cubicBezTo>
                <a:close/>
                <a:moveTo>
                  <a:pt x="308" y="468"/>
                </a:moveTo>
                <a:lnTo>
                  <a:pt x="308" y="468"/>
                </a:lnTo>
                <a:cubicBezTo>
                  <a:pt x="234" y="461"/>
                  <a:pt x="176" y="399"/>
                  <a:pt x="176" y="323"/>
                </a:cubicBezTo>
                <a:lnTo>
                  <a:pt x="176" y="323"/>
                </a:lnTo>
                <a:cubicBezTo>
                  <a:pt x="176" y="302"/>
                  <a:pt x="180" y="282"/>
                  <a:pt x="188" y="265"/>
                </a:cubicBezTo>
                <a:lnTo>
                  <a:pt x="266" y="308"/>
                </a:lnTo>
                <a:lnTo>
                  <a:pt x="266" y="308"/>
                </a:lnTo>
                <a:cubicBezTo>
                  <a:pt x="265" y="312"/>
                  <a:pt x="264" y="317"/>
                  <a:pt x="264" y="323"/>
                </a:cubicBezTo>
                <a:lnTo>
                  <a:pt x="264" y="323"/>
                </a:lnTo>
                <a:cubicBezTo>
                  <a:pt x="264" y="350"/>
                  <a:pt x="283" y="372"/>
                  <a:pt x="308" y="379"/>
                </a:cubicBezTo>
                <a:lnTo>
                  <a:pt x="308" y="468"/>
                </a:lnTo>
                <a:close/>
                <a:moveTo>
                  <a:pt x="322" y="176"/>
                </a:moveTo>
                <a:lnTo>
                  <a:pt x="322" y="176"/>
                </a:lnTo>
                <a:cubicBezTo>
                  <a:pt x="373" y="176"/>
                  <a:pt x="417" y="201"/>
                  <a:pt x="443" y="239"/>
                </a:cubicBezTo>
                <a:lnTo>
                  <a:pt x="365" y="282"/>
                </a:lnTo>
                <a:lnTo>
                  <a:pt x="365" y="282"/>
                </a:lnTo>
                <a:cubicBezTo>
                  <a:pt x="354" y="271"/>
                  <a:pt x="340" y="264"/>
                  <a:pt x="322" y="264"/>
                </a:cubicBezTo>
                <a:lnTo>
                  <a:pt x="322" y="264"/>
                </a:lnTo>
                <a:cubicBezTo>
                  <a:pt x="306" y="264"/>
                  <a:pt x="291" y="271"/>
                  <a:pt x="280" y="282"/>
                </a:cubicBezTo>
                <a:lnTo>
                  <a:pt x="202" y="239"/>
                </a:lnTo>
                <a:lnTo>
                  <a:pt x="202" y="239"/>
                </a:lnTo>
                <a:cubicBezTo>
                  <a:pt x="229" y="201"/>
                  <a:pt x="273" y="176"/>
                  <a:pt x="322" y="176"/>
                </a:cubicBezTo>
                <a:close/>
                <a:moveTo>
                  <a:pt x="322" y="147"/>
                </a:moveTo>
                <a:lnTo>
                  <a:pt x="322" y="147"/>
                </a:lnTo>
                <a:cubicBezTo>
                  <a:pt x="226" y="147"/>
                  <a:pt x="147" y="225"/>
                  <a:pt x="147" y="323"/>
                </a:cubicBezTo>
                <a:lnTo>
                  <a:pt x="147" y="323"/>
                </a:lnTo>
                <a:cubicBezTo>
                  <a:pt x="147" y="419"/>
                  <a:pt x="226" y="498"/>
                  <a:pt x="322" y="498"/>
                </a:cubicBezTo>
                <a:lnTo>
                  <a:pt x="322" y="498"/>
                </a:lnTo>
                <a:cubicBezTo>
                  <a:pt x="420" y="498"/>
                  <a:pt x="499" y="419"/>
                  <a:pt x="499" y="323"/>
                </a:cubicBezTo>
                <a:lnTo>
                  <a:pt x="499" y="323"/>
                </a:lnTo>
                <a:cubicBezTo>
                  <a:pt x="499" y="225"/>
                  <a:pt x="420" y="147"/>
                  <a:pt x="322" y="147"/>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35" name="Freeform 308">
            <a:extLst>
              <a:ext uri="{FF2B5EF4-FFF2-40B4-BE49-F238E27FC236}">
                <a16:creationId xmlns:a16="http://schemas.microsoft.com/office/drawing/2014/main" id="{68CEF045-F5A4-F649-A891-EBCC40C68D9D}"/>
              </a:ext>
            </a:extLst>
          </p:cNvPr>
          <p:cNvSpPr>
            <a:spLocks noChangeArrowheads="1"/>
          </p:cNvSpPr>
          <p:nvPr/>
        </p:nvSpPr>
        <p:spPr bwMode="auto">
          <a:xfrm>
            <a:off x="6274542" y="3868490"/>
            <a:ext cx="991599" cy="32962"/>
          </a:xfrm>
          <a:custGeom>
            <a:avLst/>
            <a:gdLst>
              <a:gd name="T0" fmla="*/ 0 w 1594"/>
              <a:gd name="T1" fmla="*/ 0 h 52"/>
              <a:gd name="T2" fmla="*/ 1593 w 1594"/>
              <a:gd name="T3" fmla="*/ 0 h 52"/>
              <a:gd name="T4" fmla="*/ 1593 w 1594"/>
              <a:gd name="T5" fmla="*/ 51 h 52"/>
              <a:gd name="T6" fmla="*/ 0 w 1594"/>
              <a:gd name="T7" fmla="*/ 51 h 52"/>
              <a:gd name="T8" fmla="*/ 0 w 1594"/>
              <a:gd name="T9" fmla="*/ 0 h 52"/>
            </a:gdLst>
            <a:ahLst/>
            <a:cxnLst>
              <a:cxn ang="0">
                <a:pos x="T0" y="T1"/>
              </a:cxn>
              <a:cxn ang="0">
                <a:pos x="T2" y="T3"/>
              </a:cxn>
              <a:cxn ang="0">
                <a:pos x="T4" y="T5"/>
              </a:cxn>
              <a:cxn ang="0">
                <a:pos x="T6" y="T7"/>
              </a:cxn>
              <a:cxn ang="0">
                <a:pos x="T8" y="T9"/>
              </a:cxn>
            </a:cxnLst>
            <a:rect l="0" t="0" r="r" b="b"/>
            <a:pathLst>
              <a:path w="1594" h="52">
                <a:moveTo>
                  <a:pt x="0" y="0"/>
                </a:moveTo>
                <a:lnTo>
                  <a:pt x="1593" y="0"/>
                </a:lnTo>
                <a:lnTo>
                  <a:pt x="1593" y="51"/>
                </a:lnTo>
                <a:lnTo>
                  <a:pt x="0" y="51"/>
                </a:lnTo>
                <a:lnTo>
                  <a:pt x="0" y="0"/>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6" name="Freeform 309">
            <a:extLst>
              <a:ext uri="{FF2B5EF4-FFF2-40B4-BE49-F238E27FC236}">
                <a16:creationId xmlns:a16="http://schemas.microsoft.com/office/drawing/2014/main" id="{042C0558-B731-C34C-80F8-7D2DF568A0F7}"/>
              </a:ext>
            </a:extLst>
          </p:cNvPr>
          <p:cNvSpPr>
            <a:spLocks noChangeArrowheads="1"/>
          </p:cNvSpPr>
          <p:nvPr/>
        </p:nvSpPr>
        <p:spPr bwMode="auto">
          <a:xfrm>
            <a:off x="6008102" y="3797074"/>
            <a:ext cx="173048" cy="173050"/>
          </a:xfrm>
          <a:custGeom>
            <a:avLst/>
            <a:gdLst>
              <a:gd name="T0" fmla="*/ 277 w 278"/>
              <a:gd name="T1" fmla="*/ 139 h 279"/>
              <a:gd name="T2" fmla="*/ 277 w 278"/>
              <a:gd name="T3" fmla="*/ 139 h 279"/>
              <a:gd name="T4" fmla="*/ 139 w 278"/>
              <a:gd name="T5" fmla="*/ 278 h 279"/>
              <a:gd name="T6" fmla="*/ 139 w 278"/>
              <a:gd name="T7" fmla="*/ 278 h 279"/>
              <a:gd name="T8" fmla="*/ 0 w 278"/>
              <a:gd name="T9" fmla="*/ 139 h 279"/>
              <a:gd name="T10" fmla="*/ 0 w 278"/>
              <a:gd name="T11" fmla="*/ 139 h 279"/>
              <a:gd name="T12" fmla="*/ 139 w 278"/>
              <a:gd name="T13" fmla="*/ 0 h 279"/>
              <a:gd name="T14" fmla="*/ 139 w 278"/>
              <a:gd name="T15" fmla="*/ 0 h 279"/>
              <a:gd name="T16" fmla="*/ 277 w 278"/>
              <a:gd name="T17" fmla="*/ 13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9">
                <a:moveTo>
                  <a:pt x="277" y="139"/>
                </a:moveTo>
                <a:lnTo>
                  <a:pt x="277" y="139"/>
                </a:lnTo>
                <a:cubicBezTo>
                  <a:pt x="277" y="216"/>
                  <a:pt x="215" y="278"/>
                  <a:pt x="139" y="278"/>
                </a:cubicBezTo>
                <a:lnTo>
                  <a:pt x="139" y="278"/>
                </a:lnTo>
                <a:cubicBezTo>
                  <a:pt x="63" y="278"/>
                  <a:pt x="0" y="216"/>
                  <a:pt x="0" y="139"/>
                </a:cubicBezTo>
                <a:lnTo>
                  <a:pt x="0" y="139"/>
                </a:lnTo>
                <a:cubicBezTo>
                  <a:pt x="0" y="63"/>
                  <a:pt x="63" y="0"/>
                  <a:pt x="139" y="0"/>
                </a:cubicBezTo>
                <a:lnTo>
                  <a:pt x="139" y="0"/>
                </a:lnTo>
                <a:cubicBezTo>
                  <a:pt x="215" y="0"/>
                  <a:pt x="277" y="63"/>
                  <a:pt x="277" y="139"/>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7" name="Freeform 310">
            <a:extLst>
              <a:ext uri="{FF2B5EF4-FFF2-40B4-BE49-F238E27FC236}">
                <a16:creationId xmlns:a16="http://schemas.microsoft.com/office/drawing/2014/main" id="{5CFDE56C-15D4-0944-98AE-A248854C2035}"/>
              </a:ext>
            </a:extLst>
          </p:cNvPr>
          <p:cNvSpPr>
            <a:spLocks noChangeArrowheads="1"/>
          </p:cNvSpPr>
          <p:nvPr/>
        </p:nvSpPr>
        <p:spPr bwMode="auto">
          <a:xfrm>
            <a:off x="5887244" y="3678962"/>
            <a:ext cx="412022" cy="412022"/>
          </a:xfrm>
          <a:custGeom>
            <a:avLst/>
            <a:gdLst>
              <a:gd name="T0" fmla="*/ 330 w 660"/>
              <a:gd name="T1" fmla="*/ 80 h 661"/>
              <a:gd name="T2" fmla="*/ 330 w 660"/>
              <a:gd name="T3" fmla="*/ 80 h 661"/>
              <a:gd name="T4" fmla="*/ 80 w 660"/>
              <a:gd name="T5" fmla="*/ 330 h 661"/>
              <a:gd name="T6" fmla="*/ 80 w 660"/>
              <a:gd name="T7" fmla="*/ 330 h 661"/>
              <a:gd name="T8" fmla="*/ 330 w 660"/>
              <a:gd name="T9" fmla="*/ 581 h 661"/>
              <a:gd name="T10" fmla="*/ 330 w 660"/>
              <a:gd name="T11" fmla="*/ 581 h 661"/>
              <a:gd name="T12" fmla="*/ 580 w 660"/>
              <a:gd name="T13" fmla="*/ 330 h 661"/>
              <a:gd name="T14" fmla="*/ 580 w 660"/>
              <a:gd name="T15" fmla="*/ 330 h 661"/>
              <a:gd name="T16" fmla="*/ 330 w 660"/>
              <a:gd name="T17" fmla="*/ 80 h 661"/>
              <a:gd name="T18" fmla="*/ 330 w 660"/>
              <a:gd name="T19" fmla="*/ 660 h 661"/>
              <a:gd name="T20" fmla="*/ 330 w 660"/>
              <a:gd name="T21" fmla="*/ 660 h 661"/>
              <a:gd name="T22" fmla="*/ 0 w 660"/>
              <a:gd name="T23" fmla="*/ 330 h 661"/>
              <a:gd name="T24" fmla="*/ 0 w 660"/>
              <a:gd name="T25" fmla="*/ 330 h 661"/>
              <a:gd name="T26" fmla="*/ 330 w 660"/>
              <a:gd name="T27" fmla="*/ 0 h 661"/>
              <a:gd name="T28" fmla="*/ 330 w 660"/>
              <a:gd name="T29" fmla="*/ 0 h 661"/>
              <a:gd name="T30" fmla="*/ 659 w 660"/>
              <a:gd name="T31" fmla="*/ 330 h 661"/>
              <a:gd name="T32" fmla="*/ 659 w 660"/>
              <a:gd name="T33" fmla="*/ 330 h 661"/>
              <a:gd name="T34" fmla="*/ 330 w 660"/>
              <a:gd name="T35" fmla="*/ 66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0" h="661">
                <a:moveTo>
                  <a:pt x="330" y="80"/>
                </a:moveTo>
                <a:lnTo>
                  <a:pt x="330" y="80"/>
                </a:lnTo>
                <a:cubicBezTo>
                  <a:pt x="192" y="80"/>
                  <a:pt x="80" y="192"/>
                  <a:pt x="80" y="330"/>
                </a:cubicBezTo>
                <a:lnTo>
                  <a:pt x="80" y="330"/>
                </a:lnTo>
                <a:cubicBezTo>
                  <a:pt x="80" y="469"/>
                  <a:pt x="192" y="581"/>
                  <a:pt x="330" y="581"/>
                </a:cubicBezTo>
                <a:lnTo>
                  <a:pt x="330" y="581"/>
                </a:lnTo>
                <a:cubicBezTo>
                  <a:pt x="467" y="581"/>
                  <a:pt x="580" y="469"/>
                  <a:pt x="580" y="330"/>
                </a:cubicBezTo>
                <a:lnTo>
                  <a:pt x="580" y="330"/>
                </a:lnTo>
                <a:cubicBezTo>
                  <a:pt x="580" y="192"/>
                  <a:pt x="467" y="80"/>
                  <a:pt x="330" y="80"/>
                </a:cubicBezTo>
                <a:close/>
                <a:moveTo>
                  <a:pt x="330" y="660"/>
                </a:moveTo>
                <a:lnTo>
                  <a:pt x="330" y="660"/>
                </a:lnTo>
                <a:cubicBezTo>
                  <a:pt x="148" y="660"/>
                  <a:pt x="0" y="512"/>
                  <a:pt x="0" y="330"/>
                </a:cubicBezTo>
                <a:lnTo>
                  <a:pt x="0" y="330"/>
                </a:lnTo>
                <a:cubicBezTo>
                  <a:pt x="0" y="148"/>
                  <a:pt x="148" y="0"/>
                  <a:pt x="330" y="0"/>
                </a:cubicBezTo>
                <a:lnTo>
                  <a:pt x="330" y="0"/>
                </a:lnTo>
                <a:cubicBezTo>
                  <a:pt x="511" y="0"/>
                  <a:pt x="659" y="148"/>
                  <a:pt x="659" y="330"/>
                </a:cubicBezTo>
                <a:lnTo>
                  <a:pt x="659" y="330"/>
                </a:lnTo>
                <a:cubicBezTo>
                  <a:pt x="659" y="512"/>
                  <a:pt x="511" y="660"/>
                  <a:pt x="330" y="660"/>
                </a:cubicBezTo>
                <a:close/>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8" name="Freeform 311">
            <a:extLst>
              <a:ext uri="{FF2B5EF4-FFF2-40B4-BE49-F238E27FC236}">
                <a16:creationId xmlns:a16="http://schemas.microsoft.com/office/drawing/2014/main" id="{93703FFC-2C6A-4A4D-B5C2-D4E906399FC3}"/>
              </a:ext>
            </a:extLst>
          </p:cNvPr>
          <p:cNvSpPr>
            <a:spLocks noChangeArrowheads="1"/>
          </p:cNvSpPr>
          <p:nvPr/>
        </p:nvSpPr>
        <p:spPr bwMode="auto">
          <a:xfrm>
            <a:off x="7249662" y="3838276"/>
            <a:ext cx="93392" cy="96138"/>
          </a:xfrm>
          <a:custGeom>
            <a:avLst/>
            <a:gdLst>
              <a:gd name="T0" fmla="*/ 75 w 152"/>
              <a:gd name="T1" fmla="*/ 152 h 153"/>
              <a:gd name="T2" fmla="*/ 75 w 152"/>
              <a:gd name="T3" fmla="*/ 152 h 153"/>
              <a:gd name="T4" fmla="*/ 0 w 152"/>
              <a:gd name="T5" fmla="*/ 76 h 153"/>
              <a:gd name="T6" fmla="*/ 0 w 152"/>
              <a:gd name="T7" fmla="*/ 76 h 153"/>
              <a:gd name="T8" fmla="*/ 75 w 152"/>
              <a:gd name="T9" fmla="*/ 0 h 153"/>
              <a:gd name="T10" fmla="*/ 75 w 152"/>
              <a:gd name="T11" fmla="*/ 0 h 153"/>
              <a:gd name="T12" fmla="*/ 151 w 152"/>
              <a:gd name="T13" fmla="*/ 76 h 153"/>
              <a:gd name="T14" fmla="*/ 151 w 152"/>
              <a:gd name="T15" fmla="*/ 76 h 153"/>
              <a:gd name="T16" fmla="*/ 75 w 152"/>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3">
                <a:moveTo>
                  <a:pt x="75" y="152"/>
                </a:moveTo>
                <a:lnTo>
                  <a:pt x="75" y="152"/>
                </a:lnTo>
                <a:cubicBezTo>
                  <a:pt x="34" y="152"/>
                  <a:pt x="0" y="118"/>
                  <a:pt x="0" y="76"/>
                </a:cubicBezTo>
                <a:lnTo>
                  <a:pt x="0" y="76"/>
                </a:lnTo>
                <a:cubicBezTo>
                  <a:pt x="0" y="35"/>
                  <a:pt x="34" y="0"/>
                  <a:pt x="75" y="0"/>
                </a:cubicBezTo>
                <a:lnTo>
                  <a:pt x="75" y="0"/>
                </a:lnTo>
                <a:cubicBezTo>
                  <a:pt x="117" y="0"/>
                  <a:pt x="151" y="35"/>
                  <a:pt x="151" y="76"/>
                </a:cubicBezTo>
                <a:lnTo>
                  <a:pt x="151" y="76"/>
                </a:lnTo>
                <a:cubicBezTo>
                  <a:pt x="151" y="118"/>
                  <a:pt x="117" y="152"/>
                  <a:pt x="75" y="152"/>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9" name="Freeform 312">
            <a:extLst>
              <a:ext uri="{FF2B5EF4-FFF2-40B4-BE49-F238E27FC236}">
                <a16:creationId xmlns:a16="http://schemas.microsoft.com/office/drawing/2014/main" id="{C7B5E5EA-F2EF-1C41-B366-9ACFBA6D7D23}"/>
              </a:ext>
            </a:extLst>
          </p:cNvPr>
          <p:cNvSpPr>
            <a:spLocks noChangeArrowheads="1"/>
          </p:cNvSpPr>
          <p:nvPr/>
        </p:nvSpPr>
        <p:spPr bwMode="auto">
          <a:xfrm>
            <a:off x="7549063" y="3437242"/>
            <a:ext cx="898208" cy="898206"/>
          </a:xfrm>
          <a:custGeom>
            <a:avLst/>
            <a:gdLst>
              <a:gd name="T0" fmla="*/ 1439 w 1440"/>
              <a:gd name="T1" fmla="*/ 1440 h 1441"/>
              <a:gd name="T2" fmla="*/ 0 w 1440"/>
              <a:gd name="T3" fmla="*/ 1440 h 1441"/>
              <a:gd name="T4" fmla="*/ 0 w 1440"/>
              <a:gd name="T5" fmla="*/ 0 h 1441"/>
              <a:gd name="T6" fmla="*/ 1439 w 1440"/>
              <a:gd name="T7" fmla="*/ 0 h 1441"/>
              <a:gd name="T8" fmla="*/ 1439 w 1440"/>
              <a:gd name="T9" fmla="*/ 1440 h 1441"/>
            </a:gdLst>
            <a:ahLst/>
            <a:cxnLst>
              <a:cxn ang="0">
                <a:pos x="T0" y="T1"/>
              </a:cxn>
              <a:cxn ang="0">
                <a:pos x="T2" y="T3"/>
              </a:cxn>
              <a:cxn ang="0">
                <a:pos x="T4" y="T5"/>
              </a:cxn>
              <a:cxn ang="0">
                <a:pos x="T6" y="T7"/>
              </a:cxn>
              <a:cxn ang="0">
                <a:pos x="T8" y="T9"/>
              </a:cxn>
            </a:cxnLst>
            <a:rect l="0" t="0" r="r" b="b"/>
            <a:pathLst>
              <a:path w="1440" h="1441">
                <a:moveTo>
                  <a:pt x="1439" y="1440"/>
                </a:moveTo>
                <a:lnTo>
                  <a:pt x="0" y="1440"/>
                </a:lnTo>
                <a:lnTo>
                  <a:pt x="0" y="0"/>
                </a:lnTo>
                <a:lnTo>
                  <a:pt x="1439" y="0"/>
                </a:lnTo>
                <a:lnTo>
                  <a:pt x="1439" y="1440"/>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40" name="Freeform 388">
            <a:extLst>
              <a:ext uri="{FF2B5EF4-FFF2-40B4-BE49-F238E27FC236}">
                <a16:creationId xmlns:a16="http://schemas.microsoft.com/office/drawing/2014/main" id="{9BA3B1F9-0A17-7F48-B3AC-6B151ABDD14C}"/>
              </a:ext>
            </a:extLst>
          </p:cNvPr>
          <p:cNvSpPr>
            <a:spLocks noChangeArrowheads="1"/>
          </p:cNvSpPr>
          <p:nvPr/>
        </p:nvSpPr>
        <p:spPr bwMode="auto">
          <a:xfrm>
            <a:off x="6274542" y="1725979"/>
            <a:ext cx="991599" cy="32962"/>
          </a:xfrm>
          <a:custGeom>
            <a:avLst/>
            <a:gdLst>
              <a:gd name="T0" fmla="*/ 0 w 1594"/>
              <a:gd name="T1" fmla="*/ 0 h 53"/>
              <a:gd name="T2" fmla="*/ 1593 w 1594"/>
              <a:gd name="T3" fmla="*/ 0 h 53"/>
              <a:gd name="T4" fmla="*/ 1593 w 1594"/>
              <a:gd name="T5" fmla="*/ 52 h 53"/>
              <a:gd name="T6" fmla="*/ 0 w 1594"/>
              <a:gd name="T7" fmla="*/ 52 h 53"/>
              <a:gd name="T8" fmla="*/ 0 w 1594"/>
              <a:gd name="T9" fmla="*/ 0 h 53"/>
            </a:gdLst>
            <a:ahLst/>
            <a:cxnLst>
              <a:cxn ang="0">
                <a:pos x="T0" y="T1"/>
              </a:cxn>
              <a:cxn ang="0">
                <a:pos x="T2" y="T3"/>
              </a:cxn>
              <a:cxn ang="0">
                <a:pos x="T4" y="T5"/>
              </a:cxn>
              <a:cxn ang="0">
                <a:pos x="T6" y="T7"/>
              </a:cxn>
              <a:cxn ang="0">
                <a:pos x="T8" y="T9"/>
              </a:cxn>
            </a:cxnLst>
            <a:rect l="0" t="0" r="r" b="b"/>
            <a:pathLst>
              <a:path w="1594" h="53">
                <a:moveTo>
                  <a:pt x="0" y="0"/>
                </a:moveTo>
                <a:lnTo>
                  <a:pt x="1593" y="0"/>
                </a:lnTo>
                <a:lnTo>
                  <a:pt x="1593" y="52"/>
                </a:lnTo>
                <a:lnTo>
                  <a:pt x="0" y="52"/>
                </a:lnTo>
                <a:lnTo>
                  <a:pt x="0" y="0"/>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1" name="Freeform 389">
            <a:extLst>
              <a:ext uri="{FF2B5EF4-FFF2-40B4-BE49-F238E27FC236}">
                <a16:creationId xmlns:a16="http://schemas.microsoft.com/office/drawing/2014/main" id="{E5CDA043-657F-7340-B8FA-7BDAECEC78D6}"/>
              </a:ext>
            </a:extLst>
          </p:cNvPr>
          <p:cNvSpPr>
            <a:spLocks noChangeArrowheads="1"/>
          </p:cNvSpPr>
          <p:nvPr/>
        </p:nvSpPr>
        <p:spPr bwMode="auto">
          <a:xfrm>
            <a:off x="6008102" y="1654563"/>
            <a:ext cx="173048" cy="173050"/>
          </a:xfrm>
          <a:custGeom>
            <a:avLst/>
            <a:gdLst>
              <a:gd name="T0" fmla="*/ 277 w 278"/>
              <a:gd name="T1" fmla="*/ 139 h 279"/>
              <a:gd name="T2" fmla="*/ 277 w 278"/>
              <a:gd name="T3" fmla="*/ 139 h 279"/>
              <a:gd name="T4" fmla="*/ 139 w 278"/>
              <a:gd name="T5" fmla="*/ 278 h 279"/>
              <a:gd name="T6" fmla="*/ 139 w 278"/>
              <a:gd name="T7" fmla="*/ 278 h 279"/>
              <a:gd name="T8" fmla="*/ 0 w 278"/>
              <a:gd name="T9" fmla="*/ 139 h 279"/>
              <a:gd name="T10" fmla="*/ 0 w 278"/>
              <a:gd name="T11" fmla="*/ 139 h 279"/>
              <a:gd name="T12" fmla="*/ 139 w 278"/>
              <a:gd name="T13" fmla="*/ 0 h 279"/>
              <a:gd name="T14" fmla="*/ 139 w 278"/>
              <a:gd name="T15" fmla="*/ 0 h 279"/>
              <a:gd name="T16" fmla="*/ 277 w 278"/>
              <a:gd name="T17" fmla="*/ 13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9">
                <a:moveTo>
                  <a:pt x="277" y="139"/>
                </a:moveTo>
                <a:lnTo>
                  <a:pt x="277" y="139"/>
                </a:lnTo>
                <a:cubicBezTo>
                  <a:pt x="277" y="215"/>
                  <a:pt x="215" y="278"/>
                  <a:pt x="139" y="278"/>
                </a:cubicBezTo>
                <a:lnTo>
                  <a:pt x="139" y="278"/>
                </a:lnTo>
                <a:cubicBezTo>
                  <a:pt x="63" y="278"/>
                  <a:pt x="0" y="215"/>
                  <a:pt x="0" y="139"/>
                </a:cubicBezTo>
                <a:lnTo>
                  <a:pt x="0" y="139"/>
                </a:lnTo>
                <a:cubicBezTo>
                  <a:pt x="0" y="62"/>
                  <a:pt x="63" y="0"/>
                  <a:pt x="139" y="0"/>
                </a:cubicBezTo>
                <a:lnTo>
                  <a:pt x="139" y="0"/>
                </a:lnTo>
                <a:cubicBezTo>
                  <a:pt x="215" y="0"/>
                  <a:pt x="277" y="62"/>
                  <a:pt x="277" y="139"/>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2" name="Freeform 390">
            <a:extLst>
              <a:ext uri="{FF2B5EF4-FFF2-40B4-BE49-F238E27FC236}">
                <a16:creationId xmlns:a16="http://schemas.microsoft.com/office/drawing/2014/main" id="{ABA8EC8F-D506-0A4F-AECD-88BC6DB91FAE}"/>
              </a:ext>
            </a:extLst>
          </p:cNvPr>
          <p:cNvSpPr>
            <a:spLocks noChangeArrowheads="1"/>
          </p:cNvSpPr>
          <p:nvPr/>
        </p:nvSpPr>
        <p:spPr bwMode="auto">
          <a:xfrm>
            <a:off x="5887244" y="1536452"/>
            <a:ext cx="412022" cy="412022"/>
          </a:xfrm>
          <a:custGeom>
            <a:avLst/>
            <a:gdLst>
              <a:gd name="T0" fmla="*/ 330 w 660"/>
              <a:gd name="T1" fmla="*/ 79 h 661"/>
              <a:gd name="T2" fmla="*/ 330 w 660"/>
              <a:gd name="T3" fmla="*/ 79 h 661"/>
              <a:gd name="T4" fmla="*/ 80 w 660"/>
              <a:gd name="T5" fmla="*/ 330 h 661"/>
              <a:gd name="T6" fmla="*/ 80 w 660"/>
              <a:gd name="T7" fmla="*/ 330 h 661"/>
              <a:gd name="T8" fmla="*/ 330 w 660"/>
              <a:gd name="T9" fmla="*/ 580 h 661"/>
              <a:gd name="T10" fmla="*/ 330 w 660"/>
              <a:gd name="T11" fmla="*/ 580 h 661"/>
              <a:gd name="T12" fmla="*/ 580 w 660"/>
              <a:gd name="T13" fmla="*/ 330 h 661"/>
              <a:gd name="T14" fmla="*/ 580 w 660"/>
              <a:gd name="T15" fmla="*/ 330 h 661"/>
              <a:gd name="T16" fmla="*/ 330 w 660"/>
              <a:gd name="T17" fmla="*/ 79 h 661"/>
              <a:gd name="T18" fmla="*/ 330 w 660"/>
              <a:gd name="T19" fmla="*/ 660 h 661"/>
              <a:gd name="T20" fmla="*/ 330 w 660"/>
              <a:gd name="T21" fmla="*/ 660 h 661"/>
              <a:gd name="T22" fmla="*/ 0 w 660"/>
              <a:gd name="T23" fmla="*/ 330 h 661"/>
              <a:gd name="T24" fmla="*/ 0 w 660"/>
              <a:gd name="T25" fmla="*/ 330 h 661"/>
              <a:gd name="T26" fmla="*/ 330 w 660"/>
              <a:gd name="T27" fmla="*/ 0 h 661"/>
              <a:gd name="T28" fmla="*/ 330 w 660"/>
              <a:gd name="T29" fmla="*/ 0 h 661"/>
              <a:gd name="T30" fmla="*/ 659 w 660"/>
              <a:gd name="T31" fmla="*/ 330 h 661"/>
              <a:gd name="T32" fmla="*/ 659 w 660"/>
              <a:gd name="T33" fmla="*/ 330 h 661"/>
              <a:gd name="T34" fmla="*/ 330 w 660"/>
              <a:gd name="T35" fmla="*/ 66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0" h="661">
                <a:moveTo>
                  <a:pt x="330" y="79"/>
                </a:moveTo>
                <a:lnTo>
                  <a:pt x="330" y="79"/>
                </a:lnTo>
                <a:cubicBezTo>
                  <a:pt x="192" y="79"/>
                  <a:pt x="80" y="191"/>
                  <a:pt x="80" y="330"/>
                </a:cubicBezTo>
                <a:lnTo>
                  <a:pt x="80" y="330"/>
                </a:lnTo>
                <a:cubicBezTo>
                  <a:pt x="80" y="468"/>
                  <a:pt x="192" y="580"/>
                  <a:pt x="330" y="580"/>
                </a:cubicBezTo>
                <a:lnTo>
                  <a:pt x="330" y="580"/>
                </a:lnTo>
                <a:cubicBezTo>
                  <a:pt x="467" y="580"/>
                  <a:pt x="580" y="468"/>
                  <a:pt x="580" y="330"/>
                </a:cubicBezTo>
                <a:lnTo>
                  <a:pt x="580" y="330"/>
                </a:lnTo>
                <a:cubicBezTo>
                  <a:pt x="580" y="191"/>
                  <a:pt x="467" y="79"/>
                  <a:pt x="330" y="79"/>
                </a:cubicBezTo>
                <a:close/>
                <a:moveTo>
                  <a:pt x="330" y="660"/>
                </a:moveTo>
                <a:lnTo>
                  <a:pt x="330" y="660"/>
                </a:lnTo>
                <a:cubicBezTo>
                  <a:pt x="148" y="660"/>
                  <a:pt x="0" y="512"/>
                  <a:pt x="0" y="330"/>
                </a:cubicBezTo>
                <a:lnTo>
                  <a:pt x="0" y="330"/>
                </a:lnTo>
                <a:cubicBezTo>
                  <a:pt x="0" y="148"/>
                  <a:pt x="148" y="0"/>
                  <a:pt x="330" y="0"/>
                </a:cubicBezTo>
                <a:lnTo>
                  <a:pt x="330" y="0"/>
                </a:lnTo>
                <a:cubicBezTo>
                  <a:pt x="511" y="0"/>
                  <a:pt x="659" y="148"/>
                  <a:pt x="659" y="330"/>
                </a:cubicBezTo>
                <a:lnTo>
                  <a:pt x="659" y="330"/>
                </a:lnTo>
                <a:cubicBezTo>
                  <a:pt x="659" y="512"/>
                  <a:pt x="511" y="660"/>
                  <a:pt x="330" y="660"/>
                </a:cubicBezTo>
                <a:close/>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3" name="Freeform 391">
            <a:extLst>
              <a:ext uri="{FF2B5EF4-FFF2-40B4-BE49-F238E27FC236}">
                <a16:creationId xmlns:a16="http://schemas.microsoft.com/office/drawing/2014/main" id="{45AD7FB7-0A31-824E-A64D-E95F05C0C95C}"/>
              </a:ext>
            </a:extLst>
          </p:cNvPr>
          <p:cNvSpPr>
            <a:spLocks noChangeArrowheads="1"/>
          </p:cNvSpPr>
          <p:nvPr/>
        </p:nvSpPr>
        <p:spPr bwMode="auto">
          <a:xfrm>
            <a:off x="7249662" y="1693019"/>
            <a:ext cx="93392" cy="96139"/>
          </a:xfrm>
          <a:custGeom>
            <a:avLst/>
            <a:gdLst>
              <a:gd name="T0" fmla="*/ 75 w 152"/>
              <a:gd name="T1" fmla="*/ 152 h 153"/>
              <a:gd name="T2" fmla="*/ 75 w 152"/>
              <a:gd name="T3" fmla="*/ 152 h 153"/>
              <a:gd name="T4" fmla="*/ 0 w 152"/>
              <a:gd name="T5" fmla="*/ 76 h 153"/>
              <a:gd name="T6" fmla="*/ 0 w 152"/>
              <a:gd name="T7" fmla="*/ 76 h 153"/>
              <a:gd name="T8" fmla="*/ 75 w 152"/>
              <a:gd name="T9" fmla="*/ 0 h 153"/>
              <a:gd name="T10" fmla="*/ 75 w 152"/>
              <a:gd name="T11" fmla="*/ 0 h 153"/>
              <a:gd name="T12" fmla="*/ 151 w 152"/>
              <a:gd name="T13" fmla="*/ 76 h 153"/>
              <a:gd name="T14" fmla="*/ 151 w 152"/>
              <a:gd name="T15" fmla="*/ 76 h 153"/>
              <a:gd name="T16" fmla="*/ 75 w 152"/>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3">
                <a:moveTo>
                  <a:pt x="75" y="152"/>
                </a:moveTo>
                <a:lnTo>
                  <a:pt x="75" y="152"/>
                </a:lnTo>
                <a:cubicBezTo>
                  <a:pt x="34" y="152"/>
                  <a:pt x="0" y="117"/>
                  <a:pt x="0" y="76"/>
                </a:cubicBezTo>
                <a:lnTo>
                  <a:pt x="0" y="76"/>
                </a:lnTo>
                <a:cubicBezTo>
                  <a:pt x="0" y="34"/>
                  <a:pt x="34" y="0"/>
                  <a:pt x="75" y="0"/>
                </a:cubicBezTo>
                <a:lnTo>
                  <a:pt x="75" y="0"/>
                </a:lnTo>
                <a:cubicBezTo>
                  <a:pt x="117" y="0"/>
                  <a:pt x="151" y="34"/>
                  <a:pt x="151" y="76"/>
                </a:cubicBezTo>
                <a:lnTo>
                  <a:pt x="151" y="76"/>
                </a:lnTo>
                <a:cubicBezTo>
                  <a:pt x="151" y="117"/>
                  <a:pt x="117" y="152"/>
                  <a:pt x="75" y="152"/>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4" name="Freeform 392">
            <a:extLst>
              <a:ext uri="{FF2B5EF4-FFF2-40B4-BE49-F238E27FC236}">
                <a16:creationId xmlns:a16="http://schemas.microsoft.com/office/drawing/2014/main" id="{E4DE9F79-D409-A945-8B2D-974F10FD213F}"/>
              </a:ext>
            </a:extLst>
          </p:cNvPr>
          <p:cNvSpPr>
            <a:spLocks noChangeArrowheads="1"/>
          </p:cNvSpPr>
          <p:nvPr/>
        </p:nvSpPr>
        <p:spPr bwMode="auto">
          <a:xfrm>
            <a:off x="7549063" y="1291985"/>
            <a:ext cx="898208" cy="898208"/>
          </a:xfrm>
          <a:custGeom>
            <a:avLst/>
            <a:gdLst>
              <a:gd name="T0" fmla="*/ 1439 w 1440"/>
              <a:gd name="T1" fmla="*/ 1440 h 1441"/>
              <a:gd name="T2" fmla="*/ 0 w 1440"/>
              <a:gd name="T3" fmla="*/ 1440 h 1441"/>
              <a:gd name="T4" fmla="*/ 0 w 1440"/>
              <a:gd name="T5" fmla="*/ 0 h 1441"/>
              <a:gd name="T6" fmla="*/ 1439 w 1440"/>
              <a:gd name="T7" fmla="*/ 0 h 1441"/>
              <a:gd name="T8" fmla="*/ 1439 w 1440"/>
              <a:gd name="T9" fmla="*/ 1440 h 1441"/>
            </a:gdLst>
            <a:ahLst/>
            <a:cxnLst>
              <a:cxn ang="0">
                <a:pos x="T0" y="T1"/>
              </a:cxn>
              <a:cxn ang="0">
                <a:pos x="T2" y="T3"/>
              </a:cxn>
              <a:cxn ang="0">
                <a:pos x="T4" y="T5"/>
              </a:cxn>
              <a:cxn ang="0">
                <a:pos x="T6" y="T7"/>
              </a:cxn>
              <a:cxn ang="0">
                <a:pos x="T8" y="T9"/>
              </a:cxn>
            </a:cxnLst>
            <a:rect l="0" t="0" r="r" b="b"/>
            <a:pathLst>
              <a:path w="1440" h="1441">
                <a:moveTo>
                  <a:pt x="1439" y="1440"/>
                </a:moveTo>
                <a:lnTo>
                  <a:pt x="0" y="1440"/>
                </a:lnTo>
                <a:lnTo>
                  <a:pt x="0" y="0"/>
                </a:lnTo>
                <a:lnTo>
                  <a:pt x="1439" y="0"/>
                </a:lnTo>
                <a:lnTo>
                  <a:pt x="1439" y="1440"/>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5" name="Freeform 470">
            <a:extLst>
              <a:ext uri="{FF2B5EF4-FFF2-40B4-BE49-F238E27FC236}">
                <a16:creationId xmlns:a16="http://schemas.microsoft.com/office/drawing/2014/main" id="{EE590437-A5EE-254A-A60D-C70F42BFFB35}"/>
              </a:ext>
            </a:extLst>
          </p:cNvPr>
          <p:cNvSpPr>
            <a:spLocks noChangeArrowheads="1"/>
          </p:cNvSpPr>
          <p:nvPr/>
        </p:nvSpPr>
        <p:spPr bwMode="auto">
          <a:xfrm>
            <a:off x="4925861" y="2797234"/>
            <a:ext cx="991598" cy="32962"/>
          </a:xfrm>
          <a:custGeom>
            <a:avLst/>
            <a:gdLst>
              <a:gd name="T0" fmla="*/ 1591 w 1592"/>
              <a:gd name="T1" fmla="*/ 50 h 51"/>
              <a:gd name="T2" fmla="*/ 0 w 1592"/>
              <a:gd name="T3" fmla="*/ 50 h 51"/>
              <a:gd name="T4" fmla="*/ 0 w 1592"/>
              <a:gd name="T5" fmla="*/ 0 h 51"/>
              <a:gd name="T6" fmla="*/ 1591 w 1592"/>
              <a:gd name="T7" fmla="*/ 0 h 51"/>
              <a:gd name="T8" fmla="*/ 1591 w 1592"/>
              <a:gd name="T9" fmla="*/ 50 h 51"/>
            </a:gdLst>
            <a:ahLst/>
            <a:cxnLst>
              <a:cxn ang="0">
                <a:pos x="T0" y="T1"/>
              </a:cxn>
              <a:cxn ang="0">
                <a:pos x="T2" y="T3"/>
              </a:cxn>
              <a:cxn ang="0">
                <a:pos x="T4" y="T5"/>
              </a:cxn>
              <a:cxn ang="0">
                <a:pos x="T6" y="T7"/>
              </a:cxn>
              <a:cxn ang="0">
                <a:pos x="T8" y="T9"/>
              </a:cxn>
            </a:cxnLst>
            <a:rect l="0" t="0" r="r" b="b"/>
            <a:pathLst>
              <a:path w="1592" h="51">
                <a:moveTo>
                  <a:pt x="1591" y="50"/>
                </a:moveTo>
                <a:lnTo>
                  <a:pt x="0" y="50"/>
                </a:lnTo>
                <a:lnTo>
                  <a:pt x="0" y="0"/>
                </a:lnTo>
                <a:lnTo>
                  <a:pt x="1591" y="0"/>
                </a:lnTo>
                <a:lnTo>
                  <a:pt x="1591" y="50"/>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6" name="Freeform 471">
            <a:extLst>
              <a:ext uri="{FF2B5EF4-FFF2-40B4-BE49-F238E27FC236}">
                <a16:creationId xmlns:a16="http://schemas.microsoft.com/office/drawing/2014/main" id="{8084898E-A0B8-2A4D-9361-84FA22B7BB35}"/>
              </a:ext>
            </a:extLst>
          </p:cNvPr>
          <p:cNvSpPr>
            <a:spLocks noChangeArrowheads="1"/>
          </p:cNvSpPr>
          <p:nvPr/>
        </p:nvSpPr>
        <p:spPr bwMode="auto">
          <a:xfrm>
            <a:off x="6008102" y="2725819"/>
            <a:ext cx="173048" cy="173050"/>
          </a:xfrm>
          <a:custGeom>
            <a:avLst/>
            <a:gdLst>
              <a:gd name="T0" fmla="*/ 0 w 278"/>
              <a:gd name="T1" fmla="*/ 139 h 279"/>
              <a:gd name="T2" fmla="*/ 0 w 278"/>
              <a:gd name="T3" fmla="*/ 139 h 279"/>
              <a:gd name="T4" fmla="*/ 139 w 278"/>
              <a:gd name="T5" fmla="*/ 0 h 279"/>
              <a:gd name="T6" fmla="*/ 139 w 278"/>
              <a:gd name="T7" fmla="*/ 0 h 279"/>
              <a:gd name="T8" fmla="*/ 277 w 278"/>
              <a:gd name="T9" fmla="*/ 139 h 279"/>
              <a:gd name="T10" fmla="*/ 277 w 278"/>
              <a:gd name="T11" fmla="*/ 139 h 279"/>
              <a:gd name="T12" fmla="*/ 139 w 278"/>
              <a:gd name="T13" fmla="*/ 278 h 279"/>
              <a:gd name="T14" fmla="*/ 139 w 278"/>
              <a:gd name="T15" fmla="*/ 278 h 279"/>
              <a:gd name="T16" fmla="*/ 0 w 278"/>
              <a:gd name="T17" fmla="*/ 13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79">
                <a:moveTo>
                  <a:pt x="0" y="139"/>
                </a:moveTo>
                <a:lnTo>
                  <a:pt x="0" y="139"/>
                </a:lnTo>
                <a:cubicBezTo>
                  <a:pt x="0" y="62"/>
                  <a:pt x="62" y="0"/>
                  <a:pt x="139" y="0"/>
                </a:cubicBezTo>
                <a:lnTo>
                  <a:pt x="139" y="0"/>
                </a:lnTo>
                <a:cubicBezTo>
                  <a:pt x="214" y="0"/>
                  <a:pt x="277" y="62"/>
                  <a:pt x="277" y="139"/>
                </a:cubicBezTo>
                <a:lnTo>
                  <a:pt x="277" y="139"/>
                </a:lnTo>
                <a:cubicBezTo>
                  <a:pt x="277" y="216"/>
                  <a:pt x="214" y="278"/>
                  <a:pt x="139" y="278"/>
                </a:cubicBezTo>
                <a:lnTo>
                  <a:pt x="139" y="278"/>
                </a:lnTo>
                <a:cubicBezTo>
                  <a:pt x="62" y="278"/>
                  <a:pt x="0" y="216"/>
                  <a:pt x="0" y="139"/>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7" name="Freeform 472">
            <a:extLst>
              <a:ext uri="{FF2B5EF4-FFF2-40B4-BE49-F238E27FC236}">
                <a16:creationId xmlns:a16="http://schemas.microsoft.com/office/drawing/2014/main" id="{10B0F08C-DCD6-D24C-B70C-2E56B6611817}"/>
              </a:ext>
            </a:extLst>
          </p:cNvPr>
          <p:cNvSpPr>
            <a:spLocks noChangeArrowheads="1"/>
          </p:cNvSpPr>
          <p:nvPr/>
        </p:nvSpPr>
        <p:spPr bwMode="auto">
          <a:xfrm>
            <a:off x="5892738" y="2607707"/>
            <a:ext cx="412022" cy="412022"/>
          </a:xfrm>
          <a:custGeom>
            <a:avLst/>
            <a:gdLst>
              <a:gd name="T0" fmla="*/ 330 w 660"/>
              <a:gd name="T1" fmla="*/ 581 h 663"/>
              <a:gd name="T2" fmla="*/ 330 w 660"/>
              <a:gd name="T3" fmla="*/ 581 h 663"/>
              <a:gd name="T4" fmla="*/ 580 w 660"/>
              <a:gd name="T5" fmla="*/ 331 h 663"/>
              <a:gd name="T6" fmla="*/ 580 w 660"/>
              <a:gd name="T7" fmla="*/ 331 h 663"/>
              <a:gd name="T8" fmla="*/ 330 w 660"/>
              <a:gd name="T9" fmla="*/ 80 h 663"/>
              <a:gd name="T10" fmla="*/ 330 w 660"/>
              <a:gd name="T11" fmla="*/ 80 h 663"/>
              <a:gd name="T12" fmla="*/ 80 w 660"/>
              <a:gd name="T13" fmla="*/ 331 h 663"/>
              <a:gd name="T14" fmla="*/ 80 w 660"/>
              <a:gd name="T15" fmla="*/ 331 h 663"/>
              <a:gd name="T16" fmla="*/ 330 w 660"/>
              <a:gd name="T17" fmla="*/ 581 h 663"/>
              <a:gd name="T18" fmla="*/ 330 w 660"/>
              <a:gd name="T19" fmla="*/ 0 h 663"/>
              <a:gd name="T20" fmla="*/ 330 w 660"/>
              <a:gd name="T21" fmla="*/ 0 h 663"/>
              <a:gd name="T22" fmla="*/ 659 w 660"/>
              <a:gd name="T23" fmla="*/ 331 h 663"/>
              <a:gd name="T24" fmla="*/ 659 w 660"/>
              <a:gd name="T25" fmla="*/ 331 h 663"/>
              <a:gd name="T26" fmla="*/ 330 w 660"/>
              <a:gd name="T27" fmla="*/ 662 h 663"/>
              <a:gd name="T28" fmla="*/ 330 w 660"/>
              <a:gd name="T29" fmla="*/ 662 h 663"/>
              <a:gd name="T30" fmla="*/ 0 w 660"/>
              <a:gd name="T31" fmla="*/ 331 h 663"/>
              <a:gd name="T32" fmla="*/ 0 w 660"/>
              <a:gd name="T33" fmla="*/ 331 h 663"/>
              <a:gd name="T34" fmla="*/ 330 w 660"/>
              <a:gd name="T35"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0" h="663">
                <a:moveTo>
                  <a:pt x="330" y="581"/>
                </a:moveTo>
                <a:lnTo>
                  <a:pt x="330" y="581"/>
                </a:lnTo>
                <a:cubicBezTo>
                  <a:pt x="467" y="581"/>
                  <a:pt x="580" y="469"/>
                  <a:pt x="580" y="331"/>
                </a:cubicBezTo>
                <a:lnTo>
                  <a:pt x="580" y="331"/>
                </a:lnTo>
                <a:cubicBezTo>
                  <a:pt x="580" y="193"/>
                  <a:pt x="467" y="80"/>
                  <a:pt x="330" y="80"/>
                </a:cubicBezTo>
                <a:lnTo>
                  <a:pt x="330" y="80"/>
                </a:lnTo>
                <a:cubicBezTo>
                  <a:pt x="192" y="80"/>
                  <a:pt x="80" y="193"/>
                  <a:pt x="80" y="331"/>
                </a:cubicBezTo>
                <a:lnTo>
                  <a:pt x="80" y="331"/>
                </a:lnTo>
                <a:cubicBezTo>
                  <a:pt x="80" y="469"/>
                  <a:pt x="192" y="581"/>
                  <a:pt x="330" y="581"/>
                </a:cubicBezTo>
                <a:close/>
                <a:moveTo>
                  <a:pt x="330" y="0"/>
                </a:moveTo>
                <a:lnTo>
                  <a:pt x="330" y="0"/>
                </a:lnTo>
                <a:cubicBezTo>
                  <a:pt x="511" y="0"/>
                  <a:pt x="659" y="149"/>
                  <a:pt x="659" y="331"/>
                </a:cubicBezTo>
                <a:lnTo>
                  <a:pt x="659" y="331"/>
                </a:lnTo>
                <a:cubicBezTo>
                  <a:pt x="659" y="513"/>
                  <a:pt x="511" y="662"/>
                  <a:pt x="330" y="662"/>
                </a:cubicBezTo>
                <a:lnTo>
                  <a:pt x="330" y="662"/>
                </a:lnTo>
                <a:cubicBezTo>
                  <a:pt x="148" y="662"/>
                  <a:pt x="0" y="513"/>
                  <a:pt x="0" y="331"/>
                </a:cubicBezTo>
                <a:lnTo>
                  <a:pt x="0" y="331"/>
                </a:lnTo>
                <a:cubicBezTo>
                  <a:pt x="0" y="149"/>
                  <a:pt x="148" y="0"/>
                  <a:pt x="330" y="0"/>
                </a:cubicBezTo>
                <a:close/>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8" name="Freeform 473">
            <a:extLst>
              <a:ext uri="{FF2B5EF4-FFF2-40B4-BE49-F238E27FC236}">
                <a16:creationId xmlns:a16="http://schemas.microsoft.com/office/drawing/2014/main" id="{EF4FCC08-E3AE-C84A-9F8A-46E3C5F9004C}"/>
              </a:ext>
            </a:extLst>
          </p:cNvPr>
          <p:cNvSpPr>
            <a:spLocks noChangeArrowheads="1"/>
          </p:cNvSpPr>
          <p:nvPr/>
        </p:nvSpPr>
        <p:spPr bwMode="auto">
          <a:xfrm>
            <a:off x="4846203" y="2767022"/>
            <a:ext cx="96139" cy="93392"/>
          </a:xfrm>
          <a:custGeom>
            <a:avLst/>
            <a:gdLst>
              <a:gd name="T0" fmla="*/ 76 w 153"/>
              <a:gd name="T1" fmla="*/ 0 h 151"/>
              <a:gd name="T2" fmla="*/ 76 w 153"/>
              <a:gd name="T3" fmla="*/ 0 h 151"/>
              <a:gd name="T4" fmla="*/ 152 w 153"/>
              <a:gd name="T5" fmla="*/ 75 h 151"/>
              <a:gd name="T6" fmla="*/ 152 w 153"/>
              <a:gd name="T7" fmla="*/ 75 h 151"/>
              <a:gd name="T8" fmla="*/ 76 w 153"/>
              <a:gd name="T9" fmla="*/ 150 h 151"/>
              <a:gd name="T10" fmla="*/ 76 w 153"/>
              <a:gd name="T11" fmla="*/ 150 h 151"/>
              <a:gd name="T12" fmla="*/ 0 w 153"/>
              <a:gd name="T13" fmla="*/ 75 h 151"/>
              <a:gd name="T14" fmla="*/ 0 w 153"/>
              <a:gd name="T15" fmla="*/ 75 h 151"/>
              <a:gd name="T16" fmla="*/ 76 w 153"/>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1">
                <a:moveTo>
                  <a:pt x="76" y="0"/>
                </a:moveTo>
                <a:lnTo>
                  <a:pt x="76" y="0"/>
                </a:lnTo>
                <a:cubicBezTo>
                  <a:pt x="118" y="0"/>
                  <a:pt x="152" y="33"/>
                  <a:pt x="152" y="75"/>
                </a:cubicBezTo>
                <a:lnTo>
                  <a:pt x="152" y="75"/>
                </a:lnTo>
                <a:cubicBezTo>
                  <a:pt x="152" y="117"/>
                  <a:pt x="118" y="150"/>
                  <a:pt x="76" y="150"/>
                </a:cubicBezTo>
                <a:lnTo>
                  <a:pt x="76" y="150"/>
                </a:lnTo>
                <a:cubicBezTo>
                  <a:pt x="34" y="150"/>
                  <a:pt x="0" y="117"/>
                  <a:pt x="0" y="75"/>
                </a:cubicBezTo>
                <a:lnTo>
                  <a:pt x="0" y="75"/>
                </a:lnTo>
                <a:cubicBezTo>
                  <a:pt x="0" y="33"/>
                  <a:pt x="34" y="0"/>
                  <a:pt x="76" y="0"/>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9" name="Freeform 474">
            <a:extLst>
              <a:ext uri="{FF2B5EF4-FFF2-40B4-BE49-F238E27FC236}">
                <a16:creationId xmlns:a16="http://schemas.microsoft.com/office/drawing/2014/main" id="{CE43B536-83B7-174E-9286-978D9AE620C6}"/>
              </a:ext>
            </a:extLst>
          </p:cNvPr>
          <p:cNvSpPr>
            <a:spLocks noChangeArrowheads="1"/>
          </p:cNvSpPr>
          <p:nvPr/>
        </p:nvSpPr>
        <p:spPr bwMode="auto">
          <a:xfrm>
            <a:off x="3741985" y="2365988"/>
            <a:ext cx="898208" cy="895460"/>
          </a:xfrm>
          <a:custGeom>
            <a:avLst/>
            <a:gdLst>
              <a:gd name="T0" fmla="*/ 1439 w 1440"/>
              <a:gd name="T1" fmla="*/ 1438 h 1439"/>
              <a:gd name="T2" fmla="*/ 0 w 1440"/>
              <a:gd name="T3" fmla="*/ 1438 h 1439"/>
              <a:gd name="T4" fmla="*/ 0 w 1440"/>
              <a:gd name="T5" fmla="*/ 0 h 1439"/>
              <a:gd name="T6" fmla="*/ 1439 w 1440"/>
              <a:gd name="T7" fmla="*/ 0 h 1439"/>
              <a:gd name="T8" fmla="*/ 1439 w 1440"/>
              <a:gd name="T9" fmla="*/ 1438 h 1439"/>
            </a:gdLst>
            <a:ahLst/>
            <a:cxnLst>
              <a:cxn ang="0">
                <a:pos x="T0" y="T1"/>
              </a:cxn>
              <a:cxn ang="0">
                <a:pos x="T2" y="T3"/>
              </a:cxn>
              <a:cxn ang="0">
                <a:pos x="T4" y="T5"/>
              </a:cxn>
              <a:cxn ang="0">
                <a:pos x="T6" y="T7"/>
              </a:cxn>
              <a:cxn ang="0">
                <a:pos x="T8" y="T9"/>
              </a:cxn>
            </a:cxnLst>
            <a:rect l="0" t="0" r="r" b="b"/>
            <a:pathLst>
              <a:path w="1440" h="1439">
                <a:moveTo>
                  <a:pt x="1439" y="1438"/>
                </a:moveTo>
                <a:lnTo>
                  <a:pt x="0" y="1438"/>
                </a:lnTo>
                <a:lnTo>
                  <a:pt x="0" y="0"/>
                </a:lnTo>
                <a:lnTo>
                  <a:pt x="1439" y="0"/>
                </a:lnTo>
                <a:lnTo>
                  <a:pt x="1439" y="1438"/>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50" name="Freeform 475">
            <a:extLst>
              <a:ext uri="{FF2B5EF4-FFF2-40B4-BE49-F238E27FC236}">
                <a16:creationId xmlns:a16="http://schemas.microsoft.com/office/drawing/2014/main" id="{83BEB910-63C4-AE46-AFC2-DB69B1681300}"/>
              </a:ext>
            </a:extLst>
          </p:cNvPr>
          <p:cNvSpPr>
            <a:spLocks noChangeArrowheads="1"/>
          </p:cNvSpPr>
          <p:nvPr/>
        </p:nvSpPr>
        <p:spPr bwMode="auto">
          <a:xfrm>
            <a:off x="7796276" y="3687202"/>
            <a:ext cx="401034" cy="401034"/>
          </a:xfrm>
          <a:custGeom>
            <a:avLst/>
            <a:gdLst>
              <a:gd name="T0" fmla="*/ 282 w 646"/>
              <a:gd name="T1" fmla="*/ 384 h 645"/>
              <a:gd name="T2" fmla="*/ 367 w 646"/>
              <a:gd name="T3" fmla="*/ 592 h 645"/>
              <a:gd name="T4" fmla="*/ 567 w 646"/>
              <a:gd name="T5" fmla="*/ 58 h 645"/>
              <a:gd name="T6" fmla="*/ 53 w 646"/>
              <a:gd name="T7" fmla="*/ 278 h 645"/>
              <a:gd name="T8" fmla="*/ 645 w 646"/>
              <a:gd name="T9" fmla="*/ 15 h 645"/>
              <a:gd name="T10" fmla="*/ 631 w 646"/>
              <a:gd name="T11" fmla="*/ 0 h 645"/>
              <a:gd name="T12" fmla="*/ 625 w 646"/>
              <a:gd name="T13" fmla="*/ 1 h 645"/>
              <a:gd name="T14" fmla="*/ 9 w 646"/>
              <a:gd name="T15" fmla="*/ 265 h 645"/>
              <a:gd name="T16" fmla="*/ 9 w 646"/>
              <a:gd name="T17" fmla="*/ 265 h 645"/>
              <a:gd name="T18" fmla="*/ 9 w 646"/>
              <a:gd name="T19" fmla="*/ 265 h 645"/>
              <a:gd name="T20" fmla="*/ 0 w 646"/>
              <a:gd name="T21" fmla="*/ 278 h 645"/>
              <a:gd name="T22" fmla="*/ 11 w 646"/>
              <a:gd name="T23" fmla="*/ 292 h 645"/>
              <a:gd name="T24" fmla="*/ 353 w 646"/>
              <a:gd name="T25" fmla="*/ 634 h 645"/>
              <a:gd name="T26" fmla="*/ 353 w 646"/>
              <a:gd name="T27" fmla="*/ 634 h 645"/>
              <a:gd name="T28" fmla="*/ 367 w 646"/>
              <a:gd name="T29" fmla="*/ 644 h 645"/>
              <a:gd name="T30" fmla="*/ 380 w 646"/>
              <a:gd name="T31" fmla="*/ 636 h 645"/>
              <a:gd name="T32" fmla="*/ 380 w 646"/>
              <a:gd name="T33" fmla="*/ 636 h 645"/>
              <a:gd name="T34" fmla="*/ 644 w 646"/>
              <a:gd name="T35" fmla="*/ 21 h 645"/>
              <a:gd name="T36" fmla="*/ 644 w 646"/>
              <a:gd name="T37" fmla="*/ 21 h 645"/>
              <a:gd name="T38" fmla="*/ 235 w 646"/>
              <a:gd name="T39" fmla="*/ 484 h 645"/>
              <a:gd name="T40" fmla="*/ 225 w 646"/>
              <a:gd name="T41" fmla="*/ 488 h 645"/>
              <a:gd name="T42" fmla="*/ 181 w 646"/>
              <a:gd name="T43" fmla="*/ 531 h 645"/>
              <a:gd name="T44" fmla="*/ 176 w 646"/>
              <a:gd name="T45" fmla="*/ 542 h 645"/>
              <a:gd name="T46" fmla="*/ 191 w 646"/>
              <a:gd name="T47" fmla="*/ 556 h 645"/>
              <a:gd name="T48" fmla="*/ 246 w 646"/>
              <a:gd name="T49" fmla="*/ 508 h 645"/>
              <a:gd name="T50" fmla="*/ 250 w 646"/>
              <a:gd name="T51" fmla="*/ 498 h 645"/>
              <a:gd name="T52" fmla="*/ 235 w 646"/>
              <a:gd name="T53" fmla="*/ 484 h 645"/>
              <a:gd name="T54" fmla="*/ 235 w 646"/>
              <a:gd name="T55" fmla="*/ 425 h 645"/>
              <a:gd name="T56" fmla="*/ 220 w 646"/>
              <a:gd name="T57" fmla="*/ 410 h 645"/>
              <a:gd name="T58" fmla="*/ 63 w 646"/>
              <a:gd name="T59" fmla="*/ 561 h 645"/>
              <a:gd name="T60" fmla="*/ 59 w 646"/>
              <a:gd name="T61" fmla="*/ 571 h 645"/>
              <a:gd name="T62" fmla="*/ 74 w 646"/>
              <a:gd name="T63" fmla="*/ 586 h 645"/>
              <a:gd name="T64" fmla="*/ 84 w 646"/>
              <a:gd name="T65" fmla="*/ 581 h 645"/>
              <a:gd name="T66" fmla="*/ 231 w 646"/>
              <a:gd name="T67" fmla="*/ 435 h 645"/>
              <a:gd name="T68" fmla="*/ 143 w 646"/>
              <a:gd name="T69" fmla="*/ 435 h 645"/>
              <a:gd name="T70" fmla="*/ 157 w 646"/>
              <a:gd name="T71" fmla="*/ 421 h 645"/>
              <a:gd name="T72" fmla="*/ 162 w 646"/>
              <a:gd name="T73" fmla="*/ 410 h 645"/>
              <a:gd name="T74" fmla="*/ 147 w 646"/>
              <a:gd name="T75" fmla="*/ 395 h 645"/>
              <a:gd name="T76" fmla="*/ 122 w 646"/>
              <a:gd name="T77" fmla="*/ 414 h 645"/>
              <a:gd name="T78" fmla="*/ 118 w 646"/>
              <a:gd name="T79" fmla="*/ 425 h 645"/>
              <a:gd name="T80" fmla="*/ 132 w 646"/>
              <a:gd name="T81" fmla="*/ 440 h 645"/>
              <a:gd name="T82" fmla="*/ 143 w 646"/>
              <a:gd name="T83" fmla="*/ 43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6" h="645">
                <a:moveTo>
                  <a:pt x="367" y="592"/>
                </a:moveTo>
                <a:lnTo>
                  <a:pt x="282" y="384"/>
                </a:lnTo>
                <a:lnTo>
                  <a:pt x="587" y="79"/>
                </a:lnTo>
                <a:lnTo>
                  <a:pt x="367" y="592"/>
                </a:lnTo>
                <a:close/>
                <a:moveTo>
                  <a:pt x="53" y="278"/>
                </a:moveTo>
                <a:lnTo>
                  <a:pt x="567" y="58"/>
                </a:lnTo>
                <a:lnTo>
                  <a:pt x="261" y="364"/>
                </a:lnTo>
                <a:lnTo>
                  <a:pt x="53" y="278"/>
                </a:lnTo>
                <a:close/>
                <a:moveTo>
                  <a:pt x="645" y="15"/>
                </a:moveTo>
                <a:lnTo>
                  <a:pt x="645" y="15"/>
                </a:lnTo>
                <a:cubicBezTo>
                  <a:pt x="645" y="7"/>
                  <a:pt x="639" y="0"/>
                  <a:pt x="631" y="0"/>
                </a:cubicBezTo>
                <a:lnTo>
                  <a:pt x="631" y="0"/>
                </a:lnTo>
                <a:cubicBezTo>
                  <a:pt x="628" y="0"/>
                  <a:pt x="626" y="0"/>
                  <a:pt x="625" y="1"/>
                </a:cubicBezTo>
                <a:lnTo>
                  <a:pt x="625" y="1"/>
                </a:lnTo>
                <a:lnTo>
                  <a:pt x="9" y="265"/>
                </a:lnTo>
                <a:lnTo>
                  <a:pt x="9" y="265"/>
                </a:lnTo>
                <a:lnTo>
                  <a:pt x="9" y="265"/>
                </a:lnTo>
                <a:lnTo>
                  <a:pt x="9" y="265"/>
                </a:lnTo>
                <a:lnTo>
                  <a:pt x="9" y="265"/>
                </a:lnTo>
                <a:lnTo>
                  <a:pt x="9" y="265"/>
                </a:lnTo>
                <a:cubicBezTo>
                  <a:pt x="4" y="267"/>
                  <a:pt x="0" y="273"/>
                  <a:pt x="0" y="278"/>
                </a:cubicBezTo>
                <a:lnTo>
                  <a:pt x="0" y="278"/>
                </a:lnTo>
                <a:cubicBezTo>
                  <a:pt x="0" y="285"/>
                  <a:pt x="5" y="290"/>
                  <a:pt x="11" y="292"/>
                </a:cubicBezTo>
                <a:lnTo>
                  <a:pt x="11" y="292"/>
                </a:lnTo>
                <a:lnTo>
                  <a:pt x="253" y="392"/>
                </a:lnTo>
                <a:lnTo>
                  <a:pt x="353" y="634"/>
                </a:lnTo>
                <a:lnTo>
                  <a:pt x="353" y="634"/>
                </a:lnTo>
                <a:lnTo>
                  <a:pt x="353" y="634"/>
                </a:lnTo>
                <a:cubicBezTo>
                  <a:pt x="355" y="640"/>
                  <a:pt x="361" y="644"/>
                  <a:pt x="367" y="644"/>
                </a:cubicBezTo>
                <a:lnTo>
                  <a:pt x="367" y="644"/>
                </a:lnTo>
                <a:cubicBezTo>
                  <a:pt x="373" y="644"/>
                  <a:pt x="378" y="641"/>
                  <a:pt x="380" y="636"/>
                </a:cubicBezTo>
                <a:lnTo>
                  <a:pt x="380" y="636"/>
                </a:lnTo>
                <a:lnTo>
                  <a:pt x="380" y="636"/>
                </a:lnTo>
                <a:lnTo>
                  <a:pt x="380" y="636"/>
                </a:lnTo>
                <a:cubicBezTo>
                  <a:pt x="380" y="636"/>
                  <a:pt x="380" y="636"/>
                  <a:pt x="380" y="635"/>
                </a:cubicBezTo>
                <a:lnTo>
                  <a:pt x="644" y="21"/>
                </a:lnTo>
                <a:lnTo>
                  <a:pt x="644" y="21"/>
                </a:lnTo>
                <a:lnTo>
                  <a:pt x="644" y="21"/>
                </a:lnTo>
                <a:cubicBezTo>
                  <a:pt x="645" y="19"/>
                  <a:pt x="645" y="16"/>
                  <a:pt x="645" y="15"/>
                </a:cubicBezTo>
                <a:close/>
                <a:moveTo>
                  <a:pt x="235" y="484"/>
                </a:moveTo>
                <a:lnTo>
                  <a:pt x="235" y="484"/>
                </a:lnTo>
                <a:cubicBezTo>
                  <a:pt x="231" y="484"/>
                  <a:pt x="227" y="485"/>
                  <a:pt x="225" y="488"/>
                </a:cubicBezTo>
                <a:lnTo>
                  <a:pt x="181" y="531"/>
                </a:lnTo>
                <a:lnTo>
                  <a:pt x="181" y="531"/>
                </a:lnTo>
                <a:cubicBezTo>
                  <a:pt x="178" y="534"/>
                  <a:pt x="176" y="538"/>
                  <a:pt x="176" y="542"/>
                </a:cubicBezTo>
                <a:lnTo>
                  <a:pt x="176" y="542"/>
                </a:lnTo>
                <a:cubicBezTo>
                  <a:pt x="176" y="550"/>
                  <a:pt x="183" y="556"/>
                  <a:pt x="191" y="556"/>
                </a:cubicBezTo>
                <a:lnTo>
                  <a:pt x="191" y="556"/>
                </a:lnTo>
                <a:cubicBezTo>
                  <a:pt x="195" y="556"/>
                  <a:pt x="199" y="555"/>
                  <a:pt x="201" y="552"/>
                </a:cubicBezTo>
                <a:lnTo>
                  <a:pt x="246" y="508"/>
                </a:lnTo>
                <a:lnTo>
                  <a:pt x="246" y="508"/>
                </a:lnTo>
                <a:cubicBezTo>
                  <a:pt x="248" y="505"/>
                  <a:pt x="250" y="502"/>
                  <a:pt x="250" y="498"/>
                </a:cubicBezTo>
                <a:lnTo>
                  <a:pt x="250" y="498"/>
                </a:lnTo>
                <a:cubicBezTo>
                  <a:pt x="250" y="490"/>
                  <a:pt x="243" y="484"/>
                  <a:pt x="235" y="484"/>
                </a:cubicBezTo>
                <a:close/>
                <a:moveTo>
                  <a:pt x="235" y="425"/>
                </a:moveTo>
                <a:lnTo>
                  <a:pt x="235" y="425"/>
                </a:lnTo>
                <a:cubicBezTo>
                  <a:pt x="235" y="416"/>
                  <a:pt x="228" y="410"/>
                  <a:pt x="220" y="410"/>
                </a:cubicBezTo>
                <a:lnTo>
                  <a:pt x="220" y="410"/>
                </a:lnTo>
                <a:cubicBezTo>
                  <a:pt x="216" y="410"/>
                  <a:pt x="212" y="411"/>
                  <a:pt x="210" y="414"/>
                </a:cubicBezTo>
                <a:lnTo>
                  <a:pt x="63" y="561"/>
                </a:lnTo>
                <a:lnTo>
                  <a:pt x="63" y="561"/>
                </a:lnTo>
                <a:cubicBezTo>
                  <a:pt x="61" y="564"/>
                  <a:pt x="59" y="567"/>
                  <a:pt x="59" y="571"/>
                </a:cubicBezTo>
                <a:lnTo>
                  <a:pt x="59" y="571"/>
                </a:lnTo>
                <a:cubicBezTo>
                  <a:pt x="59" y="580"/>
                  <a:pt x="66" y="586"/>
                  <a:pt x="74" y="586"/>
                </a:cubicBezTo>
                <a:lnTo>
                  <a:pt x="74" y="586"/>
                </a:lnTo>
                <a:cubicBezTo>
                  <a:pt x="78" y="586"/>
                  <a:pt x="81" y="584"/>
                  <a:pt x="84" y="581"/>
                </a:cubicBezTo>
                <a:lnTo>
                  <a:pt x="231" y="435"/>
                </a:lnTo>
                <a:lnTo>
                  <a:pt x="231" y="435"/>
                </a:lnTo>
                <a:cubicBezTo>
                  <a:pt x="233" y="432"/>
                  <a:pt x="235" y="429"/>
                  <a:pt x="235" y="425"/>
                </a:cubicBezTo>
                <a:close/>
                <a:moveTo>
                  <a:pt x="143" y="435"/>
                </a:moveTo>
                <a:lnTo>
                  <a:pt x="157" y="421"/>
                </a:lnTo>
                <a:lnTo>
                  <a:pt x="157" y="421"/>
                </a:lnTo>
                <a:cubicBezTo>
                  <a:pt x="160" y="418"/>
                  <a:pt x="162" y="414"/>
                  <a:pt x="162" y="410"/>
                </a:cubicBezTo>
                <a:lnTo>
                  <a:pt x="162" y="410"/>
                </a:lnTo>
                <a:cubicBezTo>
                  <a:pt x="162" y="402"/>
                  <a:pt x="155" y="395"/>
                  <a:pt x="147" y="395"/>
                </a:cubicBezTo>
                <a:lnTo>
                  <a:pt x="147" y="395"/>
                </a:lnTo>
                <a:cubicBezTo>
                  <a:pt x="143" y="395"/>
                  <a:pt x="139" y="397"/>
                  <a:pt x="137" y="400"/>
                </a:cubicBezTo>
                <a:lnTo>
                  <a:pt x="122" y="414"/>
                </a:lnTo>
                <a:lnTo>
                  <a:pt x="122" y="414"/>
                </a:lnTo>
                <a:cubicBezTo>
                  <a:pt x="120" y="417"/>
                  <a:pt x="118" y="421"/>
                  <a:pt x="118" y="425"/>
                </a:cubicBezTo>
                <a:lnTo>
                  <a:pt x="118" y="425"/>
                </a:lnTo>
                <a:cubicBezTo>
                  <a:pt x="118" y="433"/>
                  <a:pt x="124" y="440"/>
                  <a:pt x="132" y="440"/>
                </a:cubicBezTo>
                <a:lnTo>
                  <a:pt x="132" y="440"/>
                </a:lnTo>
                <a:cubicBezTo>
                  <a:pt x="137" y="440"/>
                  <a:pt x="140" y="438"/>
                  <a:pt x="143" y="435"/>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51" name="Freeform 476">
            <a:extLst>
              <a:ext uri="{FF2B5EF4-FFF2-40B4-BE49-F238E27FC236}">
                <a16:creationId xmlns:a16="http://schemas.microsoft.com/office/drawing/2014/main" id="{C50F9B15-DD27-4A44-A8A9-23F777FF19D7}"/>
              </a:ext>
            </a:extLst>
          </p:cNvPr>
          <p:cNvSpPr>
            <a:spLocks noChangeArrowheads="1"/>
          </p:cNvSpPr>
          <p:nvPr/>
        </p:nvSpPr>
        <p:spPr bwMode="auto">
          <a:xfrm>
            <a:off x="3978211" y="2632426"/>
            <a:ext cx="401034" cy="365327"/>
          </a:xfrm>
          <a:custGeom>
            <a:avLst/>
            <a:gdLst>
              <a:gd name="T0" fmla="*/ 322 w 646"/>
              <a:gd name="T1" fmla="*/ 498 h 587"/>
              <a:gd name="T2" fmla="*/ 322 w 646"/>
              <a:gd name="T3" fmla="*/ 498 h 587"/>
              <a:gd name="T4" fmla="*/ 238 w 646"/>
              <a:gd name="T5" fmla="*/ 488 h 587"/>
              <a:gd name="T6" fmla="*/ 238 w 646"/>
              <a:gd name="T7" fmla="*/ 488 h 587"/>
              <a:gd name="T8" fmla="*/ 232 w 646"/>
              <a:gd name="T9" fmla="*/ 488 h 587"/>
              <a:gd name="T10" fmla="*/ 232 w 646"/>
              <a:gd name="T11" fmla="*/ 488 h 587"/>
              <a:gd name="T12" fmla="*/ 221 w 646"/>
              <a:gd name="T13" fmla="*/ 490 h 587"/>
              <a:gd name="T14" fmla="*/ 100 w 646"/>
              <a:gd name="T15" fmla="*/ 538 h 587"/>
              <a:gd name="T16" fmla="*/ 119 w 646"/>
              <a:gd name="T17" fmla="*/ 454 h 587"/>
              <a:gd name="T18" fmla="*/ 119 w 646"/>
              <a:gd name="T19" fmla="*/ 454 h 587"/>
              <a:gd name="T20" fmla="*/ 110 w 646"/>
              <a:gd name="T21" fmla="*/ 425 h 587"/>
              <a:gd name="T22" fmla="*/ 110 w 646"/>
              <a:gd name="T23" fmla="*/ 425 h 587"/>
              <a:gd name="T24" fmla="*/ 29 w 646"/>
              <a:gd name="T25" fmla="*/ 264 h 587"/>
              <a:gd name="T26" fmla="*/ 29 w 646"/>
              <a:gd name="T27" fmla="*/ 264 h 587"/>
              <a:gd name="T28" fmla="*/ 322 w 646"/>
              <a:gd name="T29" fmla="*/ 30 h 587"/>
              <a:gd name="T30" fmla="*/ 322 w 646"/>
              <a:gd name="T31" fmla="*/ 30 h 587"/>
              <a:gd name="T32" fmla="*/ 615 w 646"/>
              <a:gd name="T33" fmla="*/ 264 h 587"/>
              <a:gd name="T34" fmla="*/ 615 w 646"/>
              <a:gd name="T35" fmla="*/ 264 h 587"/>
              <a:gd name="T36" fmla="*/ 322 w 646"/>
              <a:gd name="T37" fmla="*/ 498 h 587"/>
              <a:gd name="T38" fmla="*/ 322 w 646"/>
              <a:gd name="T39" fmla="*/ 0 h 587"/>
              <a:gd name="T40" fmla="*/ 322 w 646"/>
              <a:gd name="T41" fmla="*/ 0 h 587"/>
              <a:gd name="T42" fmla="*/ 0 w 646"/>
              <a:gd name="T43" fmla="*/ 264 h 587"/>
              <a:gd name="T44" fmla="*/ 0 w 646"/>
              <a:gd name="T45" fmla="*/ 264 h 587"/>
              <a:gd name="T46" fmla="*/ 91 w 646"/>
              <a:gd name="T47" fmla="*/ 447 h 587"/>
              <a:gd name="T48" fmla="*/ 58 w 646"/>
              <a:gd name="T49" fmla="*/ 586 h 587"/>
              <a:gd name="T50" fmla="*/ 232 w 646"/>
              <a:gd name="T51" fmla="*/ 517 h 587"/>
              <a:gd name="T52" fmla="*/ 232 w 646"/>
              <a:gd name="T53" fmla="*/ 517 h 587"/>
              <a:gd name="T54" fmla="*/ 322 w 646"/>
              <a:gd name="T55" fmla="*/ 527 h 587"/>
              <a:gd name="T56" fmla="*/ 322 w 646"/>
              <a:gd name="T57" fmla="*/ 527 h 587"/>
              <a:gd name="T58" fmla="*/ 645 w 646"/>
              <a:gd name="T59" fmla="*/ 264 h 587"/>
              <a:gd name="T60" fmla="*/ 645 w 646"/>
              <a:gd name="T61" fmla="*/ 264 h 587"/>
              <a:gd name="T62" fmla="*/ 322 w 646"/>
              <a:gd name="T63" fmla="*/ 0 h 587"/>
              <a:gd name="T64" fmla="*/ 468 w 646"/>
              <a:gd name="T65" fmla="*/ 220 h 587"/>
              <a:gd name="T66" fmla="*/ 468 w 646"/>
              <a:gd name="T67" fmla="*/ 220 h 587"/>
              <a:gd name="T68" fmla="*/ 425 w 646"/>
              <a:gd name="T69" fmla="*/ 264 h 587"/>
              <a:gd name="T70" fmla="*/ 425 w 646"/>
              <a:gd name="T71" fmla="*/ 264 h 587"/>
              <a:gd name="T72" fmla="*/ 468 w 646"/>
              <a:gd name="T73" fmla="*/ 308 h 587"/>
              <a:gd name="T74" fmla="*/ 468 w 646"/>
              <a:gd name="T75" fmla="*/ 308 h 587"/>
              <a:gd name="T76" fmla="*/ 512 w 646"/>
              <a:gd name="T77" fmla="*/ 264 h 587"/>
              <a:gd name="T78" fmla="*/ 512 w 646"/>
              <a:gd name="T79" fmla="*/ 264 h 587"/>
              <a:gd name="T80" fmla="*/ 468 w 646"/>
              <a:gd name="T81" fmla="*/ 220 h 587"/>
              <a:gd name="T82" fmla="*/ 175 w 646"/>
              <a:gd name="T83" fmla="*/ 220 h 587"/>
              <a:gd name="T84" fmla="*/ 175 w 646"/>
              <a:gd name="T85" fmla="*/ 220 h 587"/>
              <a:gd name="T86" fmla="*/ 132 w 646"/>
              <a:gd name="T87" fmla="*/ 264 h 587"/>
              <a:gd name="T88" fmla="*/ 132 w 646"/>
              <a:gd name="T89" fmla="*/ 264 h 587"/>
              <a:gd name="T90" fmla="*/ 175 w 646"/>
              <a:gd name="T91" fmla="*/ 308 h 587"/>
              <a:gd name="T92" fmla="*/ 175 w 646"/>
              <a:gd name="T93" fmla="*/ 308 h 587"/>
              <a:gd name="T94" fmla="*/ 219 w 646"/>
              <a:gd name="T95" fmla="*/ 264 h 587"/>
              <a:gd name="T96" fmla="*/ 219 w 646"/>
              <a:gd name="T97" fmla="*/ 264 h 587"/>
              <a:gd name="T98" fmla="*/ 175 w 646"/>
              <a:gd name="T99" fmla="*/ 220 h 587"/>
              <a:gd name="T100" fmla="*/ 322 w 646"/>
              <a:gd name="T101" fmla="*/ 220 h 587"/>
              <a:gd name="T102" fmla="*/ 322 w 646"/>
              <a:gd name="T103" fmla="*/ 220 h 587"/>
              <a:gd name="T104" fmla="*/ 278 w 646"/>
              <a:gd name="T105" fmla="*/ 264 h 587"/>
              <a:gd name="T106" fmla="*/ 278 w 646"/>
              <a:gd name="T107" fmla="*/ 264 h 587"/>
              <a:gd name="T108" fmla="*/ 322 w 646"/>
              <a:gd name="T109" fmla="*/ 308 h 587"/>
              <a:gd name="T110" fmla="*/ 322 w 646"/>
              <a:gd name="T111" fmla="*/ 308 h 587"/>
              <a:gd name="T112" fmla="*/ 366 w 646"/>
              <a:gd name="T113" fmla="*/ 264 h 587"/>
              <a:gd name="T114" fmla="*/ 366 w 646"/>
              <a:gd name="T115" fmla="*/ 264 h 587"/>
              <a:gd name="T116" fmla="*/ 322 w 646"/>
              <a:gd name="T117" fmla="*/ 22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6" h="587">
                <a:moveTo>
                  <a:pt x="322" y="498"/>
                </a:moveTo>
                <a:lnTo>
                  <a:pt x="322" y="498"/>
                </a:lnTo>
                <a:cubicBezTo>
                  <a:pt x="294" y="498"/>
                  <a:pt x="266" y="495"/>
                  <a:pt x="238" y="488"/>
                </a:cubicBezTo>
                <a:lnTo>
                  <a:pt x="238" y="488"/>
                </a:lnTo>
                <a:cubicBezTo>
                  <a:pt x="236" y="488"/>
                  <a:pt x="234" y="488"/>
                  <a:pt x="232" y="488"/>
                </a:cubicBezTo>
                <a:lnTo>
                  <a:pt x="232" y="488"/>
                </a:lnTo>
                <a:cubicBezTo>
                  <a:pt x="228" y="488"/>
                  <a:pt x="224" y="488"/>
                  <a:pt x="221" y="490"/>
                </a:cubicBezTo>
                <a:lnTo>
                  <a:pt x="100" y="538"/>
                </a:lnTo>
                <a:lnTo>
                  <a:pt x="119" y="454"/>
                </a:lnTo>
                <a:lnTo>
                  <a:pt x="119" y="454"/>
                </a:lnTo>
                <a:cubicBezTo>
                  <a:pt x="122" y="444"/>
                  <a:pt x="118" y="432"/>
                  <a:pt x="110" y="425"/>
                </a:cubicBezTo>
                <a:lnTo>
                  <a:pt x="110" y="425"/>
                </a:lnTo>
                <a:cubicBezTo>
                  <a:pt x="58" y="382"/>
                  <a:pt x="29" y="324"/>
                  <a:pt x="29" y="264"/>
                </a:cubicBezTo>
                <a:lnTo>
                  <a:pt x="29" y="264"/>
                </a:lnTo>
                <a:cubicBezTo>
                  <a:pt x="29" y="135"/>
                  <a:pt x="160" y="30"/>
                  <a:pt x="322" y="30"/>
                </a:cubicBezTo>
                <a:lnTo>
                  <a:pt x="322" y="30"/>
                </a:lnTo>
                <a:cubicBezTo>
                  <a:pt x="484" y="30"/>
                  <a:pt x="615" y="135"/>
                  <a:pt x="615" y="264"/>
                </a:cubicBezTo>
                <a:lnTo>
                  <a:pt x="615" y="264"/>
                </a:lnTo>
                <a:cubicBezTo>
                  <a:pt x="615" y="393"/>
                  <a:pt x="484" y="498"/>
                  <a:pt x="322" y="498"/>
                </a:cubicBezTo>
                <a:close/>
                <a:moveTo>
                  <a:pt x="322" y="0"/>
                </a:moveTo>
                <a:lnTo>
                  <a:pt x="322" y="0"/>
                </a:lnTo>
                <a:cubicBezTo>
                  <a:pt x="144" y="0"/>
                  <a:pt x="0" y="118"/>
                  <a:pt x="0" y="264"/>
                </a:cubicBezTo>
                <a:lnTo>
                  <a:pt x="0" y="264"/>
                </a:lnTo>
                <a:cubicBezTo>
                  <a:pt x="0" y="336"/>
                  <a:pt x="34" y="400"/>
                  <a:pt x="91" y="447"/>
                </a:cubicBezTo>
                <a:lnTo>
                  <a:pt x="58" y="586"/>
                </a:lnTo>
                <a:lnTo>
                  <a:pt x="232" y="517"/>
                </a:lnTo>
                <a:lnTo>
                  <a:pt x="232" y="517"/>
                </a:lnTo>
                <a:cubicBezTo>
                  <a:pt x="260" y="524"/>
                  <a:pt x="290" y="527"/>
                  <a:pt x="322" y="527"/>
                </a:cubicBezTo>
                <a:lnTo>
                  <a:pt x="322" y="527"/>
                </a:lnTo>
                <a:cubicBezTo>
                  <a:pt x="500" y="527"/>
                  <a:pt x="645" y="410"/>
                  <a:pt x="645" y="264"/>
                </a:cubicBezTo>
                <a:lnTo>
                  <a:pt x="645" y="264"/>
                </a:lnTo>
                <a:cubicBezTo>
                  <a:pt x="645" y="118"/>
                  <a:pt x="500" y="0"/>
                  <a:pt x="322" y="0"/>
                </a:cubicBezTo>
                <a:close/>
                <a:moveTo>
                  <a:pt x="468" y="220"/>
                </a:moveTo>
                <a:lnTo>
                  <a:pt x="468" y="220"/>
                </a:lnTo>
                <a:cubicBezTo>
                  <a:pt x="444" y="220"/>
                  <a:pt x="425" y="239"/>
                  <a:pt x="425" y="264"/>
                </a:cubicBezTo>
                <a:lnTo>
                  <a:pt x="425" y="264"/>
                </a:lnTo>
                <a:cubicBezTo>
                  <a:pt x="425" y="289"/>
                  <a:pt x="444" y="308"/>
                  <a:pt x="468" y="308"/>
                </a:cubicBezTo>
                <a:lnTo>
                  <a:pt x="468" y="308"/>
                </a:lnTo>
                <a:cubicBezTo>
                  <a:pt x="493" y="308"/>
                  <a:pt x="512" y="289"/>
                  <a:pt x="512" y="264"/>
                </a:cubicBezTo>
                <a:lnTo>
                  <a:pt x="512" y="264"/>
                </a:lnTo>
                <a:cubicBezTo>
                  <a:pt x="512" y="239"/>
                  <a:pt x="493" y="220"/>
                  <a:pt x="468" y="220"/>
                </a:cubicBezTo>
                <a:close/>
                <a:moveTo>
                  <a:pt x="175" y="220"/>
                </a:moveTo>
                <a:lnTo>
                  <a:pt x="175" y="220"/>
                </a:lnTo>
                <a:cubicBezTo>
                  <a:pt x="151" y="220"/>
                  <a:pt x="132" y="239"/>
                  <a:pt x="132" y="264"/>
                </a:cubicBezTo>
                <a:lnTo>
                  <a:pt x="132" y="264"/>
                </a:lnTo>
                <a:cubicBezTo>
                  <a:pt x="132" y="289"/>
                  <a:pt x="151" y="308"/>
                  <a:pt x="175" y="308"/>
                </a:cubicBezTo>
                <a:lnTo>
                  <a:pt x="175" y="308"/>
                </a:lnTo>
                <a:cubicBezTo>
                  <a:pt x="200" y="308"/>
                  <a:pt x="219" y="289"/>
                  <a:pt x="219" y="264"/>
                </a:cubicBezTo>
                <a:lnTo>
                  <a:pt x="219" y="264"/>
                </a:lnTo>
                <a:cubicBezTo>
                  <a:pt x="219" y="239"/>
                  <a:pt x="200" y="220"/>
                  <a:pt x="175" y="220"/>
                </a:cubicBezTo>
                <a:close/>
                <a:moveTo>
                  <a:pt x="322" y="220"/>
                </a:moveTo>
                <a:lnTo>
                  <a:pt x="322" y="220"/>
                </a:lnTo>
                <a:cubicBezTo>
                  <a:pt x="298" y="220"/>
                  <a:pt x="278" y="239"/>
                  <a:pt x="278" y="264"/>
                </a:cubicBezTo>
                <a:lnTo>
                  <a:pt x="278" y="264"/>
                </a:lnTo>
                <a:cubicBezTo>
                  <a:pt x="278" y="289"/>
                  <a:pt x="298" y="308"/>
                  <a:pt x="322" y="308"/>
                </a:cubicBezTo>
                <a:lnTo>
                  <a:pt x="322" y="308"/>
                </a:lnTo>
                <a:cubicBezTo>
                  <a:pt x="346" y="308"/>
                  <a:pt x="366" y="289"/>
                  <a:pt x="366" y="264"/>
                </a:cubicBezTo>
                <a:lnTo>
                  <a:pt x="366" y="264"/>
                </a:lnTo>
                <a:cubicBezTo>
                  <a:pt x="366" y="239"/>
                  <a:pt x="346" y="220"/>
                  <a:pt x="322" y="220"/>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52" name="Freeform 477">
            <a:extLst>
              <a:ext uri="{FF2B5EF4-FFF2-40B4-BE49-F238E27FC236}">
                <a16:creationId xmlns:a16="http://schemas.microsoft.com/office/drawing/2014/main" id="{64225AB7-F65E-EA46-9A6E-0687C89541A9}"/>
              </a:ext>
            </a:extLst>
          </p:cNvPr>
          <p:cNvSpPr>
            <a:spLocks noChangeArrowheads="1"/>
          </p:cNvSpPr>
          <p:nvPr/>
        </p:nvSpPr>
        <p:spPr bwMode="auto">
          <a:xfrm>
            <a:off x="7834730" y="1541945"/>
            <a:ext cx="329617" cy="401034"/>
          </a:xfrm>
          <a:custGeom>
            <a:avLst/>
            <a:gdLst>
              <a:gd name="T0" fmla="*/ 29 w 529"/>
              <a:gd name="T1" fmla="*/ 176 h 646"/>
              <a:gd name="T2" fmla="*/ 147 w 529"/>
              <a:gd name="T3" fmla="*/ 118 h 646"/>
              <a:gd name="T4" fmla="*/ 176 w 529"/>
              <a:gd name="T5" fmla="*/ 146 h 646"/>
              <a:gd name="T6" fmla="*/ 352 w 529"/>
              <a:gd name="T7" fmla="*/ 146 h 646"/>
              <a:gd name="T8" fmla="*/ 498 w 529"/>
              <a:gd name="T9" fmla="*/ 118 h 646"/>
              <a:gd name="T10" fmla="*/ 498 w 529"/>
              <a:gd name="T11" fmla="*/ 616 h 646"/>
              <a:gd name="T12" fmla="*/ 29 w 529"/>
              <a:gd name="T13" fmla="*/ 205 h 646"/>
              <a:gd name="T14" fmla="*/ 498 w 529"/>
              <a:gd name="T15" fmla="*/ 616 h 646"/>
              <a:gd name="T16" fmla="*/ 352 w 529"/>
              <a:gd name="T17" fmla="*/ 59 h 646"/>
              <a:gd name="T18" fmla="*/ 176 w 529"/>
              <a:gd name="T19" fmla="*/ 118 h 646"/>
              <a:gd name="T20" fmla="*/ 498 w 529"/>
              <a:gd name="T21" fmla="*/ 88 h 646"/>
              <a:gd name="T22" fmla="*/ 381 w 529"/>
              <a:gd name="T23" fmla="*/ 59 h 646"/>
              <a:gd name="T24" fmla="*/ 352 w 529"/>
              <a:gd name="T25" fmla="*/ 30 h 646"/>
              <a:gd name="T26" fmla="*/ 293 w 529"/>
              <a:gd name="T27" fmla="*/ 30 h 646"/>
              <a:gd name="T28" fmla="*/ 264 w 529"/>
              <a:gd name="T29" fmla="*/ 0 h 646"/>
              <a:gd name="T30" fmla="*/ 176 w 529"/>
              <a:gd name="T31" fmla="*/ 30 h 646"/>
              <a:gd name="T32" fmla="*/ 147 w 529"/>
              <a:gd name="T33" fmla="*/ 59 h 646"/>
              <a:gd name="T34" fmla="*/ 29 w 529"/>
              <a:gd name="T35" fmla="*/ 88 h 646"/>
              <a:gd name="T36" fmla="*/ 0 w 529"/>
              <a:gd name="T37" fmla="*/ 118 h 646"/>
              <a:gd name="T38" fmla="*/ 0 w 529"/>
              <a:gd name="T39" fmla="*/ 616 h 646"/>
              <a:gd name="T40" fmla="*/ 498 w 529"/>
              <a:gd name="T41" fmla="*/ 645 h 646"/>
              <a:gd name="T42" fmla="*/ 528 w 529"/>
              <a:gd name="T43" fmla="*/ 616 h 646"/>
              <a:gd name="T44" fmla="*/ 528 w 529"/>
              <a:gd name="T45" fmla="*/ 118 h 646"/>
              <a:gd name="T46" fmla="*/ 103 w 529"/>
              <a:gd name="T47" fmla="*/ 499 h 646"/>
              <a:gd name="T48" fmla="*/ 366 w 529"/>
              <a:gd name="T49" fmla="*/ 499 h 646"/>
              <a:gd name="T50" fmla="*/ 381 w 529"/>
              <a:gd name="T51" fmla="*/ 484 h 646"/>
              <a:gd name="T52" fmla="*/ 103 w 529"/>
              <a:gd name="T53" fmla="*/ 469 h 646"/>
              <a:gd name="T54" fmla="*/ 88 w 529"/>
              <a:gd name="T55" fmla="*/ 484 h 646"/>
              <a:gd name="T56" fmla="*/ 103 w 529"/>
              <a:gd name="T57" fmla="*/ 499 h 646"/>
              <a:gd name="T58" fmla="*/ 425 w 529"/>
              <a:gd name="T59" fmla="*/ 411 h 646"/>
              <a:gd name="T60" fmla="*/ 440 w 529"/>
              <a:gd name="T61" fmla="*/ 396 h 646"/>
              <a:gd name="T62" fmla="*/ 425 w 529"/>
              <a:gd name="T63" fmla="*/ 381 h 646"/>
              <a:gd name="T64" fmla="*/ 103 w 529"/>
              <a:gd name="T65" fmla="*/ 381 h 646"/>
              <a:gd name="T66" fmla="*/ 88 w 529"/>
              <a:gd name="T67" fmla="*/ 396 h 646"/>
              <a:gd name="T68" fmla="*/ 103 w 529"/>
              <a:gd name="T69" fmla="*/ 323 h 646"/>
              <a:gd name="T70" fmla="*/ 279 w 529"/>
              <a:gd name="T71" fmla="*/ 323 h 646"/>
              <a:gd name="T72" fmla="*/ 293 w 529"/>
              <a:gd name="T73" fmla="*/ 308 h 646"/>
              <a:gd name="T74" fmla="*/ 103 w 529"/>
              <a:gd name="T75" fmla="*/ 293 h 646"/>
              <a:gd name="T76" fmla="*/ 88 w 529"/>
              <a:gd name="T77" fmla="*/ 308 h 646"/>
              <a:gd name="T78" fmla="*/ 103 w 529"/>
              <a:gd name="T79" fmla="*/ 32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9" h="646">
                <a:moveTo>
                  <a:pt x="498" y="176"/>
                </a:moveTo>
                <a:lnTo>
                  <a:pt x="29" y="176"/>
                </a:lnTo>
                <a:lnTo>
                  <a:pt x="29" y="118"/>
                </a:lnTo>
                <a:lnTo>
                  <a:pt x="147" y="118"/>
                </a:lnTo>
                <a:lnTo>
                  <a:pt x="147" y="118"/>
                </a:lnTo>
                <a:cubicBezTo>
                  <a:pt x="147" y="134"/>
                  <a:pt x="160" y="146"/>
                  <a:pt x="176" y="146"/>
                </a:cubicBezTo>
                <a:lnTo>
                  <a:pt x="352" y="146"/>
                </a:lnTo>
                <a:lnTo>
                  <a:pt x="352" y="146"/>
                </a:lnTo>
                <a:cubicBezTo>
                  <a:pt x="368" y="146"/>
                  <a:pt x="381" y="134"/>
                  <a:pt x="381" y="118"/>
                </a:cubicBezTo>
                <a:lnTo>
                  <a:pt x="498" y="118"/>
                </a:lnTo>
                <a:lnTo>
                  <a:pt x="498" y="176"/>
                </a:lnTo>
                <a:close/>
                <a:moveTo>
                  <a:pt x="498" y="616"/>
                </a:moveTo>
                <a:lnTo>
                  <a:pt x="29" y="616"/>
                </a:lnTo>
                <a:lnTo>
                  <a:pt x="29" y="205"/>
                </a:lnTo>
                <a:lnTo>
                  <a:pt x="498" y="205"/>
                </a:lnTo>
                <a:lnTo>
                  <a:pt x="498" y="616"/>
                </a:lnTo>
                <a:close/>
                <a:moveTo>
                  <a:pt x="176" y="59"/>
                </a:moveTo>
                <a:lnTo>
                  <a:pt x="352" y="59"/>
                </a:lnTo>
                <a:lnTo>
                  <a:pt x="352" y="118"/>
                </a:lnTo>
                <a:lnTo>
                  <a:pt x="176" y="118"/>
                </a:lnTo>
                <a:lnTo>
                  <a:pt x="176" y="59"/>
                </a:lnTo>
                <a:close/>
                <a:moveTo>
                  <a:pt x="498" y="88"/>
                </a:moveTo>
                <a:lnTo>
                  <a:pt x="381" y="88"/>
                </a:lnTo>
                <a:lnTo>
                  <a:pt x="381" y="59"/>
                </a:lnTo>
                <a:lnTo>
                  <a:pt x="381" y="59"/>
                </a:lnTo>
                <a:cubicBezTo>
                  <a:pt x="381" y="43"/>
                  <a:pt x="368" y="30"/>
                  <a:pt x="352" y="30"/>
                </a:cubicBezTo>
                <a:lnTo>
                  <a:pt x="293" y="30"/>
                </a:lnTo>
                <a:lnTo>
                  <a:pt x="293" y="30"/>
                </a:lnTo>
                <a:cubicBezTo>
                  <a:pt x="293" y="13"/>
                  <a:pt x="280" y="0"/>
                  <a:pt x="264" y="0"/>
                </a:cubicBezTo>
                <a:lnTo>
                  <a:pt x="264" y="0"/>
                </a:lnTo>
                <a:cubicBezTo>
                  <a:pt x="248" y="0"/>
                  <a:pt x="235" y="13"/>
                  <a:pt x="235" y="30"/>
                </a:cubicBezTo>
                <a:lnTo>
                  <a:pt x="176" y="30"/>
                </a:lnTo>
                <a:lnTo>
                  <a:pt x="176" y="30"/>
                </a:lnTo>
                <a:cubicBezTo>
                  <a:pt x="160" y="30"/>
                  <a:pt x="147" y="43"/>
                  <a:pt x="147" y="59"/>
                </a:cubicBezTo>
                <a:lnTo>
                  <a:pt x="147" y="88"/>
                </a:lnTo>
                <a:lnTo>
                  <a:pt x="29" y="88"/>
                </a:lnTo>
                <a:lnTo>
                  <a:pt x="29" y="88"/>
                </a:lnTo>
                <a:cubicBezTo>
                  <a:pt x="13" y="88"/>
                  <a:pt x="0" y="101"/>
                  <a:pt x="0" y="118"/>
                </a:cubicBezTo>
                <a:lnTo>
                  <a:pt x="0" y="616"/>
                </a:lnTo>
                <a:lnTo>
                  <a:pt x="0" y="616"/>
                </a:lnTo>
                <a:cubicBezTo>
                  <a:pt x="0" y="632"/>
                  <a:pt x="13" y="645"/>
                  <a:pt x="29" y="645"/>
                </a:cubicBezTo>
                <a:lnTo>
                  <a:pt x="498" y="645"/>
                </a:lnTo>
                <a:lnTo>
                  <a:pt x="498" y="645"/>
                </a:lnTo>
                <a:cubicBezTo>
                  <a:pt x="515" y="645"/>
                  <a:pt x="528" y="632"/>
                  <a:pt x="528" y="616"/>
                </a:cubicBezTo>
                <a:lnTo>
                  <a:pt x="528" y="118"/>
                </a:lnTo>
                <a:lnTo>
                  <a:pt x="528" y="118"/>
                </a:lnTo>
                <a:cubicBezTo>
                  <a:pt x="528" y="101"/>
                  <a:pt x="515" y="88"/>
                  <a:pt x="498" y="88"/>
                </a:cubicBezTo>
                <a:close/>
                <a:moveTo>
                  <a:pt x="103" y="499"/>
                </a:moveTo>
                <a:lnTo>
                  <a:pt x="366" y="499"/>
                </a:lnTo>
                <a:lnTo>
                  <a:pt x="366" y="499"/>
                </a:lnTo>
                <a:cubicBezTo>
                  <a:pt x="375" y="499"/>
                  <a:pt x="381" y="492"/>
                  <a:pt x="381" y="484"/>
                </a:cubicBezTo>
                <a:lnTo>
                  <a:pt x="381" y="484"/>
                </a:lnTo>
                <a:cubicBezTo>
                  <a:pt x="381" y="475"/>
                  <a:pt x="375" y="469"/>
                  <a:pt x="366" y="469"/>
                </a:cubicBezTo>
                <a:lnTo>
                  <a:pt x="103" y="469"/>
                </a:lnTo>
                <a:lnTo>
                  <a:pt x="103" y="469"/>
                </a:lnTo>
                <a:cubicBezTo>
                  <a:pt x="95" y="469"/>
                  <a:pt x="88" y="475"/>
                  <a:pt x="88" y="484"/>
                </a:cubicBezTo>
                <a:lnTo>
                  <a:pt x="88" y="484"/>
                </a:lnTo>
                <a:cubicBezTo>
                  <a:pt x="88" y="492"/>
                  <a:pt x="95" y="499"/>
                  <a:pt x="103" y="499"/>
                </a:cubicBezTo>
                <a:close/>
                <a:moveTo>
                  <a:pt x="103" y="411"/>
                </a:moveTo>
                <a:lnTo>
                  <a:pt x="425" y="411"/>
                </a:lnTo>
                <a:lnTo>
                  <a:pt x="425" y="411"/>
                </a:lnTo>
                <a:cubicBezTo>
                  <a:pt x="433" y="411"/>
                  <a:pt x="440" y="404"/>
                  <a:pt x="440" y="396"/>
                </a:cubicBezTo>
                <a:lnTo>
                  <a:pt x="440" y="396"/>
                </a:lnTo>
                <a:cubicBezTo>
                  <a:pt x="440" y="388"/>
                  <a:pt x="433" y="381"/>
                  <a:pt x="425" y="381"/>
                </a:cubicBezTo>
                <a:lnTo>
                  <a:pt x="103" y="381"/>
                </a:lnTo>
                <a:lnTo>
                  <a:pt x="103" y="381"/>
                </a:lnTo>
                <a:cubicBezTo>
                  <a:pt x="95" y="381"/>
                  <a:pt x="88" y="388"/>
                  <a:pt x="88" y="396"/>
                </a:cubicBezTo>
                <a:lnTo>
                  <a:pt x="88" y="396"/>
                </a:lnTo>
                <a:cubicBezTo>
                  <a:pt x="88" y="404"/>
                  <a:pt x="95" y="411"/>
                  <a:pt x="103" y="411"/>
                </a:cubicBezTo>
                <a:close/>
                <a:moveTo>
                  <a:pt x="103" y="323"/>
                </a:moveTo>
                <a:lnTo>
                  <a:pt x="279" y="323"/>
                </a:lnTo>
                <a:lnTo>
                  <a:pt x="279" y="323"/>
                </a:lnTo>
                <a:cubicBezTo>
                  <a:pt x="287" y="323"/>
                  <a:pt x="293" y="316"/>
                  <a:pt x="293" y="308"/>
                </a:cubicBezTo>
                <a:lnTo>
                  <a:pt x="293" y="308"/>
                </a:lnTo>
                <a:cubicBezTo>
                  <a:pt x="293" y="300"/>
                  <a:pt x="287" y="293"/>
                  <a:pt x="279" y="293"/>
                </a:cubicBezTo>
                <a:lnTo>
                  <a:pt x="103" y="293"/>
                </a:lnTo>
                <a:lnTo>
                  <a:pt x="103" y="293"/>
                </a:lnTo>
                <a:cubicBezTo>
                  <a:pt x="95" y="293"/>
                  <a:pt x="88" y="300"/>
                  <a:pt x="88" y="308"/>
                </a:cubicBezTo>
                <a:lnTo>
                  <a:pt x="88" y="308"/>
                </a:lnTo>
                <a:cubicBezTo>
                  <a:pt x="88" y="316"/>
                  <a:pt x="95" y="323"/>
                  <a:pt x="103" y="323"/>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7" name="TextBox 6">
            <a:extLst>
              <a:ext uri="{FF2B5EF4-FFF2-40B4-BE49-F238E27FC236}">
                <a16:creationId xmlns:a16="http://schemas.microsoft.com/office/drawing/2014/main" id="{82A166F4-2F74-264F-BA77-0E76AAEF9703}"/>
              </a:ext>
            </a:extLst>
          </p:cNvPr>
          <p:cNvSpPr txBox="1"/>
          <p:nvPr/>
        </p:nvSpPr>
        <p:spPr>
          <a:xfrm>
            <a:off x="8608421" y="1230449"/>
            <a:ext cx="575157"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Project</a:t>
            </a:r>
          </a:p>
        </p:txBody>
      </p:sp>
      <p:sp>
        <p:nvSpPr>
          <p:cNvPr id="9" name="TextBox 8">
            <a:extLst>
              <a:ext uri="{FF2B5EF4-FFF2-40B4-BE49-F238E27FC236}">
                <a16:creationId xmlns:a16="http://schemas.microsoft.com/office/drawing/2014/main" id="{773820D7-44D9-0F43-83BB-D3FED1AD0A3B}"/>
              </a:ext>
            </a:extLst>
          </p:cNvPr>
          <p:cNvSpPr txBox="1"/>
          <p:nvPr/>
        </p:nvSpPr>
        <p:spPr>
          <a:xfrm>
            <a:off x="5291897" y="1546463"/>
            <a:ext cx="438262" cy="336887"/>
          </a:xfrm>
          <a:prstGeom prst="rect">
            <a:avLst/>
          </a:prstGeom>
          <a:noFill/>
        </p:spPr>
        <p:txBody>
          <a:bodyPr wrap="none" rtlCol="0" anchor="b">
            <a:spAutoFit/>
          </a:bodyPr>
          <a:lstStyle/>
          <a:p>
            <a:pPr algn="r">
              <a:lnSpc>
                <a:spcPts val="2160"/>
              </a:lnSpc>
            </a:pPr>
            <a:r>
              <a:rPr lang="en-US" sz="900" b="1" spc="-15" dirty="0">
                <a:solidFill>
                  <a:schemeClr val="accent1"/>
                </a:solidFill>
                <a:latin typeface="DM Sans" pitchFamily="2" charset="77"/>
              </a:rPr>
              <a:t>2016</a:t>
            </a:r>
          </a:p>
        </p:txBody>
      </p:sp>
      <p:sp>
        <p:nvSpPr>
          <p:cNvPr id="10" name="TextBox 9">
            <a:extLst>
              <a:ext uri="{FF2B5EF4-FFF2-40B4-BE49-F238E27FC236}">
                <a16:creationId xmlns:a16="http://schemas.microsoft.com/office/drawing/2014/main" id="{6F0DFF8F-6B02-FF41-B7B5-02DF8C733B62}"/>
              </a:ext>
            </a:extLst>
          </p:cNvPr>
          <p:cNvSpPr txBox="1"/>
          <p:nvPr/>
        </p:nvSpPr>
        <p:spPr>
          <a:xfrm>
            <a:off x="6461308" y="2621971"/>
            <a:ext cx="425437" cy="336887"/>
          </a:xfrm>
          <a:prstGeom prst="rect">
            <a:avLst/>
          </a:prstGeom>
          <a:noFill/>
        </p:spPr>
        <p:txBody>
          <a:bodyPr wrap="none" rtlCol="0" anchor="b">
            <a:spAutoFit/>
          </a:bodyPr>
          <a:lstStyle/>
          <a:p>
            <a:pPr>
              <a:lnSpc>
                <a:spcPts val="2160"/>
              </a:lnSpc>
            </a:pPr>
            <a:r>
              <a:rPr lang="en-US" sz="900" b="1" spc="-15" dirty="0">
                <a:solidFill>
                  <a:schemeClr val="accent2"/>
                </a:solidFill>
                <a:latin typeface="DM Sans" pitchFamily="2" charset="77"/>
              </a:rPr>
              <a:t>2017</a:t>
            </a:r>
          </a:p>
        </p:txBody>
      </p:sp>
      <p:sp>
        <p:nvSpPr>
          <p:cNvPr id="12" name="TextBox 11">
            <a:extLst>
              <a:ext uri="{FF2B5EF4-FFF2-40B4-BE49-F238E27FC236}">
                <a16:creationId xmlns:a16="http://schemas.microsoft.com/office/drawing/2014/main" id="{86811532-6FAF-DE42-87BB-6EBF3398FCAD}"/>
              </a:ext>
            </a:extLst>
          </p:cNvPr>
          <p:cNvSpPr txBox="1"/>
          <p:nvPr/>
        </p:nvSpPr>
        <p:spPr>
          <a:xfrm>
            <a:off x="2852723" y="2301498"/>
            <a:ext cx="726802" cy="336887"/>
          </a:xfrm>
          <a:prstGeom prst="rect">
            <a:avLst/>
          </a:prstGeom>
          <a:noFill/>
        </p:spPr>
        <p:txBody>
          <a:bodyPr wrap="none" rtlCol="0" anchor="b">
            <a:spAutoFit/>
          </a:bodyPr>
          <a:lstStyle/>
          <a:p>
            <a:pPr algn="r">
              <a:lnSpc>
                <a:spcPts val="2160"/>
              </a:lnSpc>
            </a:pPr>
            <a:r>
              <a:rPr lang="en-US" sz="900" b="1" spc="-15" dirty="0">
                <a:solidFill>
                  <a:schemeClr val="tx2"/>
                </a:solidFill>
                <a:latin typeface="DM Sans" pitchFamily="2" charset="77"/>
              </a:rPr>
              <a:t>Execution</a:t>
            </a:r>
          </a:p>
        </p:txBody>
      </p:sp>
      <p:sp>
        <p:nvSpPr>
          <p:cNvPr id="14" name="TextBox 13">
            <a:extLst>
              <a:ext uri="{FF2B5EF4-FFF2-40B4-BE49-F238E27FC236}">
                <a16:creationId xmlns:a16="http://schemas.microsoft.com/office/drawing/2014/main" id="{9E4089D8-CE5B-F347-99E6-8B5D0FDCB74C}"/>
              </a:ext>
            </a:extLst>
          </p:cNvPr>
          <p:cNvSpPr txBox="1"/>
          <p:nvPr/>
        </p:nvSpPr>
        <p:spPr>
          <a:xfrm>
            <a:off x="8608421" y="3378367"/>
            <a:ext cx="645369"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Planning</a:t>
            </a:r>
          </a:p>
        </p:txBody>
      </p:sp>
      <p:sp>
        <p:nvSpPr>
          <p:cNvPr id="15" name="TextBox 14">
            <a:extLst>
              <a:ext uri="{FF2B5EF4-FFF2-40B4-BE49-F238E27FC236}">
                <a16:creationId xmlns:a16="http://schemas.microsoft.com/office/drawing/2014/main" id="{9B397667-AC0F-5647-B542-F295E047B44E}"/>
              </a:ext>
            </a:extLst>
          </p:cNvPr>
          <p:cNvSpPr txBox="1"/>
          <p:nvPr/>
        </p:nvSpPr>
        <p:spPr>
          <a:xfrm>
            <a:off x="5293501" y="3694381"/>
            <a:ext cx="436658" cy="336887"/>
          </a:xfrm>
          <a:prstGeom prst="rect">
            <a:avLst/>
          </a:prstGeom>
          <a:noFill/>
        </p:spPr>
        <p:txBody>
          <a:bodyPr wrap="none" rtlCol="0" anchor="b">
            <a:spAutoFit/>
          </a:bodyPr>
          <a:lstStyle/>
          <a:p>
            <a:pPr algn="r">
              <a:lnSpc>
                <a:spcPts val="2160"/>
              </a:lnSpc>
            </a:pPr>
            <a:r>
              <a:rPr lang="en-US" sz="900" b="1" spc="-15" dirty="0">
                <a:solidFill>
                  <a:schemeClr val="accent3"/>
                </a:solidFill>
                <a:latin typeface="DM Sans" pitchFamily="2" charset="77"/>
              </a:rPr>
              <a:t>2018</a:t>
            </a:r>
          </a:p>
        </p:txBody>
      </p:sp>
      <p:sp>
        <p:nvSpPr>
          <p:cNvPr id="16" name="TextBox 15">
            <a:extLst>
              <a:ext uri="{FF2B5EF4-FFF2-40B4-BE49-F238E27FC236}">
                <a16:creationId xmlns:a16="http://schemas.microsoft.com/office/drawing/2014/main" id="{8FFB0836-3CFB-5B4C-A85F-4960FB5718BE}"/>
              </a:ext>
            </a:extLst>
          </p:cNvPr>
          <p:cNvSpPr txBox="1"/>
          <p:nvPr/>
        </p:nvSpPr>
        <p:spPr>
          <a:xfrm>
            <a:off x="6461308" y="4765929"/>
            <a:ext cx="438262" cy="336887"/>
          </a:xfrm>
          <a:prstGeom prst="rect">
            <a:avLst/>
          </a:prstGeom>
          <a:noFill/>
        </p:spPr>
        <p:txBody>
          <a:bodyPr wrap="none" rtlCol="0" anchor="b">
            <a:spAutoFit/>
          </a:bodyPr>
          <a:lstStyle/>
          <a:p>
            <a:pPr>
              <a:lnSpc>
                <a:spcPts val="2160"/>
              </a:lnSpc>
            </a:pPr>
            <a:r>
              <a:rPr lang="en-US" sz="900" b="1" spc="-15" dirty="0">
                <a:solidFill>
                  <a:schemeClr val="accent4"/>
                </a:solidFill>
                <a:latin typeface="DM Sans" pitchFamily="2" charset="77"/>
              </a:rPr>
              <a:t>2019</a:t>
            </a:r>
          </a:p>
        </p:txBody>
      </p:sp>
      <p:sp>
        <p:nvSpPr>
          <p:cNvPr id="18" name="TextBox 17">
            <a:extLst>
              <a:ext uri="{FF2B5EF4-FFF2-40B4-BE49-F238E27FC236}">
                <a16:creationId xmlns:a16="http://schemas.microsoft.com/office/drawing/2014/main" id="{391C8792-2F73-3A4B-959D-5B190B1635A7}"/>
              </a:ext>
            </a:extLst>
          </p:cNvPr>
          <p:cNvSpPr txBox="1"/>
          <p:nvPr/>
        </p:nvSpPr>
        <p:spPr>
          <a:xfrm>
            <a:off x="2986734" y="4449895"/>
            <a:ext cx="592791" cy="336887"/>
          </a:xfrm>
          <a:prstGeom prst="rect">
            <a:avLst/>
          </a:prstGeom>
          <a:noFill/>
        </p:spPr>
        <p:txBody>
          <a:bodyPr wrap="none" rtlCol="0" anchor="b">
            <a:spAutoFit/>
          </a:bodyPr>
          <a:lstStyle/>
          <a:p>
            <a:pPr algn="r">
              <a:lnSpc>
                <a:spcPts val="2160"/>
              </a:lnSpc>
            </a:pPr>
            <a:r>
              <a:rPr lang="en-US" sz="900" b="1" spc="-15" dirty="0">
                <a:solidFill>
                  <a:schemeClr val="tx2"/>
                </a:solidFill>
                <a:latin typeface="DM Sans" pitchFamily="2" charset="77"/>
              </a:rPr>
              <a:t>Control</a:t>
            </a:r>
          </a:p>
        </p:txBody>
      </p:sp>
      <p:sp>
        <p:nvSpPr>
          <p:cNvPr id="20" name="TextBox 19">
            <a:extLst>
              <a:ext uri="{FF2B5EF4-FFF2-40B4-BE49-F238E27FC236}">
                <a16:creationId xmlns:a16="http://schemas.microsoft.com/office/drawing/2014/main" id="{5368D243-A683-5E49-9BC0-6B19029FB399}"/>
              </a:ext>
            </a:extLst>
          </p:cNvPr>
          <p:cNvSpPr txBox="1"/>
          <p:nvPr/>
        </p:nvSpPr>
        <p:spPr>
          <a:xfrm>
            <a:off x="8608421" y="5522325"/>
            <a:ext cx="639278" cy="336887"/>
          </a:xfrm>
          <a:prstGeom prst="rect">
            <a:avLst/>
          </a:prstGeom>
          <a:noFill/>
        </p:spPr>
        <p:txBody>
          <a:bodyPr wrap="none" rtlCol="0" anchor="b">
            <a:spAutoFit/>
          </a:bodyPr>
          <a:lstStyle/>
          <a:p>
            <a:pPr>
              <a:lnSpc>
                <a:spcPts val="2160"/>
              </a:lnSpc>
            </a:pPr>
            <a:r>
              <a:rPr lang="en-US" sz="900" b="1" spc="-15" dirty="0">
                <a:solidFill>
                  <a:schemeClr val="tx2"/>
                </a:solidFill>
                <a:latin typeface="DM Sans" pitchFamily="2" charset="77"/>
              </a:rPr>
              <a:t>Success</a:t>
            </a:r>
          </a:p>
        </p:txBody>
      </p:sp>
      <p:sp>
        <p:nvSpPr>
          <p:cNvPr id="21" name="TextBox 20">
            <a:extLst>
              <a:ext uri="{FF2B5EF4-FFF2-40B4-BE49-F238E27FC236}">
                <a16:creationId xmlns:a16="http://schemas.microsoft.com/office/drawing/2014/main" id="{4344DCB2-E354-0045-87BB-3CCF6AED8BEB}"/>
              </a:ext>
            </a:extLst>
          </p:cNvPr>
          <p:cNvSpPr txBox="1"/>
          <p:nvPr/>
        </p:nvSpPr>
        <p:spPr>
          <a:xfrm>
            <a:off x="5258234" y="5842778"/>
            <a:ext cx="471925" cy="336887"/>
          </a:xfrm>
          <a:prstGeom prst="rect">
            <a:avLst/>
          </a:prstGeom>
          <a:noFill/>
        </p:spPr>
        <p:txBody>
          <a:bodyPr wrap="none" rtlCol="0" anchor="b">
            <a:spAutoFit/>
          </a:bodyPr>
          <a:lstStyle/>
          <a:p>
            <a:pPr algn="r">
              <a:lnSpc>
                <a:spcPts val="2160"/>
              </a:lnSpc>
            </a:pPr>
            <a:r>
              <a:rPr lang="en-US" sz="900" b="1" spc="-15" dirty="0">
                <a:solidFill>
                  <a:schemeClr val="accent5"/>
                </a:solidFill>
                <a:latin typeface="DM Sans" pitchFamily="2" charset="77"/>
              </a:rPr>
              <a:t>2020</a:t>
            </a:r>
          </a:p>
        </p:txBody>
      </p:sp>
      <p:sp>
        <p:nvSpPr>
          <p:cNvPr id="2" name="TextBox 1">
            <a:extLst>
              <a:ext uri="{FF2B5EF4-FFF2-40B4-BE49-F238E27FC236}">
                <a16:creationId xmlns:a16="http://schemas.microsoft.com/office/drawing/2014/main" id="{AF438C8E-C09D-7D52-522E-4258181DE4E1}"/>
              </a:ext>
            </a:extLst>
          </p:cNvPr>
          <p:cNvSpPr txBox="1"/>
          <p:nvPr/>
        </p:nvSpPr>
        <p:spPr>
          <a:xfrm>
            <a:off x="8530491" y="1572251"/>
            <a:ext cx="2197450"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3" name="TextBox 2">
            <a:extLst>
              <a:ext uri="{FF2B5EF4-FFF2-40B4-BE49-F238E27FC236}">
                <a16:creationId xmlns:a16="http://schemas.microsoft.com/office/drawing/2014/main" id="{DB005EB8-C239-A1D9-3818-924DDA983841}"/>
              </a:ext>
            </a:extLst>
          </p:cNvPr>
          <p:cNvSpPr txBox="1"/>
          <p:nvPr/>
        </p:nvSpPr>
        <p:spPr>
          <a:xfrm>
            <a:off x="8630421" y="3687202"/>
            <a:ext cx="2197450"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8" name="TextBox 7">
            <a:extLst>
              <a:ext uri="{FF2B5EF4-FFF2-40B4-BE49-F238E27FC236}">
                <a16:creationId xmlns:a16="http://schemas.microsoft.com/office/drawing/2014/main" id="{4436890F-0F74-1677-875F-B857F0E895DB}"/>
              </a:ext>
            </a:extLst>
          </p:cNvPr>
          <p:cNvSpPr txBox="1"/>
          <p:nvPr/>
        </p:nvSpPr>
        <p:spPr>
          <a:xfrm>
            <a:off x="8686240" y="5882298"/>
            <a:ext cx="2197450"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53" name="TextBox 52">
            <a:extLst>
              <a:ext uri="{FF2B5EF4-FFF2-40B4-BE49-F238E27FC236}">
                <a16:creationId xmlns:a16="http://schemas.microsoft.com/office/drawing/2014/main" id="{BF8587F8-8241-03D8-C881-42243100CF8F}"/>
              </a:ext>
            </a:extLst>
          </p:cNvPr>
          <p:cNvSpPr txBox="1"/>
          <p:nvPr/>
        </p:nvSpPr>
        <p:spPr>
          <a:xfrm>
            <a:off x="1374233" y="4819812"/>
            <a:ext cx="2197450" cy="707886"/>
          </a:xfrm>
          <a:prstGeom prst="rect">
            <a:avLst/>
          </a:prstGeom>
          <a:noFill/>
        </p:spPr>
        <p:txBody>
          <a:bodyPr wrap="square" rtlCol="0" anchor="t">
            <a:spAutoFit/>
          </a:bodyPr>
          <a:lstStyle/>
          <a:p>
            <a:pPr algn="r"/>
            <a:r>
              <a:rPr lang="en-US" sz="1000" spc="-15" dirty="0">
                <a:latin typeface="DM Sans" pitchFamily="2" charset="77"/>
              </a:rPr>
              <a:t>You can achieve anything you set your mind to—just put in the effort. Now go out there and present like a pro!</a:t>
            </a:r>
          </a:p>
        </p:txBody>
      </p:sp>
      <p:sp>
        <p:nvSpPr>
          <p:cNvPr id="54" name="TextBox 53">
            <a:extLst>
              <a:ext uri="{FF2B5EF4-FFF2-40B4-BE49-F238E27FC236}">
                <a16:creationId xmlns:a16="http://schemas.microsoft.com/office/drawing/2014/main" id="{A858EF27-B1B3-044A-2AA4-534370B75970}"/>
              </a:ext>
            </a:extLst>
          </p:cNvPr>
          <p:cNvSpPr txBox="1"/>
          <p:nvPr/>
        </p:nvSpPr>
        <p:spPr>
          <a:xfrm>
            <a:off x="1374233" y="2667269"/>
            <a:ext cx="2197450" cy="707886"/>
          </a:xfrm>
          <a:prstGeom prst="rect">
            <a:avLst/>
          </a:prstGeom>
          <a:noFill/>
        </p:spPr>
        <p:txBody>
          <a:bodyPr wrap="square" rtlCol="0" anchor="t">
            <a:spAutoFit/>
          </a:bodyPr>
          <a:lstStyle/>
          <a:p>
            <a:pPr algn="r"/>
            <a:r>
              <a:rPr lang="en-US" sz="1000" spc="-15" dirty="0">
                <a:latin typeface="DM Sans" pitchFamily="2" charset="77"/>
              </a:rPr>
              <a:t>You can achieve anything you set your mind to—just put in the effort. Now go out there and present like a pro!</a:t>
            </a:r>
          </a:p>
        </p:txBody>
      </p:sp>
      <p:sp>
        <p:nvSpPr>
          <p:cNvPr id="55" name="TextBox 54">
            <a:extLst>
              <a:ext uri="{FF2B5EF4-FFF2-40B4-BE49-F238E27FC236}">
                <a16:creationId xmlns:a16="http://schemas.microsoft.com/office/drawing/2014/main" id="{650B58D4-6220-8AF2-2120-21BF45FC6990}"/>
              </a:ext>
            </a:extLst>
          </p:cNvPr>
          <p:cNvSpPr txBox="1"/>
          <p:nvPr/>
        </p:nvSpPr>
        <p:spPr>
          <a:xfrm>
            <a:off x="488041" y="190410"/>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3514653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accent2">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4"/>
                </a:solidFill>
                <a:latin typeface="Lato Black" panose="020F0A02020204030203" pitchFamily="34" charset="0"/>
              </a:rPr>
              <a:t>THANKS FOR DOWNLOADING THESE TEMPLATES! </a:t>
            </a:r>
            <a:br>
              <a:rPr kumimoji="1" lang="en-US" altLang="ja-JP" b="1" dirty="0">
                <a:solidFill>
                  <a:schemeClr val="accent4"/>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AD26F1-C5DB-E728-D693-C4497E2332E1}"/>
              </a:ext>
            </a:extLst>
          </p:cNvPr>
          <p:cNvSpPr/>
          <p:nvPr/>
        </p:nvSpPr>
        <p:spPr>
          <a:xfrm>
            <a:off x="0" y="0"/>
            <a:ext cx="12192000" cy="685800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8" name="Group 27">
            <a:extLst>
              <a:ext uri="{FF2B5EF4-FFF2-40B4-BE49-F238E27FC236}">
                <a16:creationId xmlns:a16="http://schemas.microsoft.com/office/drawing/2014/main" id="{6CEA9E84-1DFE-F725-C28F-F7CC1B8FFCE9}"/>
              </a:ext>
            </a:extLst>
          </p:cNvPr>
          <p:cNvGrpSpPr/>
          <p:nvPr/>
        </p:nvGrpSpPr>
        <p:grpSpPr>
          <a:xfrm>
            <a:off x="4996679" y="-2"/>
            <a:ext cx="4545808" cy="2341961"/>
            <a:chOff x="4996679" y="-2"/>
            <a:chExt cx="4545808" cy="2341961"/>
          </a:xfrm>
        </p:grpSpPr>
        <p:sp>
          <p:nvSpPr>
            <p:cNvPr id="27" name="Freeform: Shape 26">
              <a:extLst>
                <a:ext uri="{FF2B5EF4-FFF2-40B4-BE49-F238E27FC236}">
                  <a16:creationId xmlns:a16="http://schemas.microsoft.com/office/drawing/2014/main" id="{4785F111-59A4-B491-C2E3-BCCE761B0CA6}"/>
                </a:ext>
              </a:extLst>
            </p:cNvPr>
            <p:cNvSpPr/>
            <p:nvPr/>
          </p:nvSpPr>
          <p:spPr>
            <a:xfrm>
              <a:off x="4996679" y="12777"/>
              <a:ext cx="4545808" cy="2329182"/>
            </a:xfrm>
            <a:custGeom>
              <a:avLst/>
              <a:gdLst>
                <a:gd name="connsiteX0" fmla="*/ 56278 w 4545808"/>
                <a:gd name="connsiteY0" fmla="*/ 0 h 2329182"/>
                <a:gd name="connsiteX1" fmla="*/ 4489530 w 4545808"/>
                <a:gd name="connsiteY1" fmla="*/ 0 h 2329182"/>
                <a:gd name="connsiteX2" fmla="*/ 4545808 w 4545808"/>
                <a:gd name="connsiteY2" fmla="*/ 56278 h 2329182"/>
                <a:gd name="connsiteX3" fmla="*/ 2272904 w 4545808"/>
                <a:gd name="connsiteY3" fmla="*/ 2329182 h 2329182"/>
                <a:gd name="connsiteX4" fmla="*/ 0 w 4545808"/>
                <a:gd name="connsiteY4" fmla="*/ 56278 h 232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808" h="2329182">
                  <a:moveTo>
                    <a:pt x="56278" y="0"/>
                  </a:moveTo>
                  <a:lnTo>
                    <a:pt x="4489530" y="0"/>
                  </a:lnTo>
                  <a:lnTo>
                    <a:pt x="4545808" y="56278"/>
                  </a:lnTo>
                  <a:lnTo>
                    <a:pt x="2272904" y="2329182"/>
                  </a:lnTo>
                  <a:lnTo>
                    <a:pt x="0" y="56278"/>
                  </a:lnTo>
                  <a:close/>
                </a:path>
              </a:pathLst>
            </a:cu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25" name="Freeform: Shape 24">
              <a:extLst>
                <a:ext uri="{FF2B5EF4-FFF2-40B4-BE49-F238E27FC236}">
                  <a16:creationId xmlns:a16="http://schemas.microsoft.com/office/drawing/2014/main" id="{EFB0213D-E9EF-67B6-270D-DCBDBF4699C5}"/>
                </a:ext>
              </a:extLst>
            </p:cNvPr>
            <p:cNvSpPr/>
            <p:nvPr/>
          </p:nvSpPr>
          <p:spPr>
            <a:xfrm>
              <a:off x="5481022" y="-2"/>
              <a:ext cx="3577122" cy="1857618"/>
            </a:xfrm>
            <a:custGeom>
              <a:avLst/>
              <a:gdLst>
                <a:gd name="connsiteX0" fmla="*/ 69057 w 3577122"/>
                <a:gd name="connsiteY0" fmla="*/ 0 h 1857618"/>
                <a:gd name="connsiteX1" fmla="*/ 3508065 w 3577122"/>
                <a:gd name="connsiteY1" fmla="*/ 0 h 1857618"/>
                <a:gd name="connsiteX2" fmla="*/ 3577122 w 3577122"/>
                <a:gd name="connsiteY2" fmla="*/ 69057 h 1857618"/>
                <a:gd name="connsiteX3" fmla="*/ 1788561 w 3577122"/>
                <a:gd name="connsiteY3" fmla="*/ 1857618 h 1857618"/>
                <a:gd name="connsiteX4" fmla="*/ 0 w 3577122"/>
                <a:gd name="connsiteY4" fmla="*/ 69057 h 1857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7122" h="1857618">
                  <a:moveTo>
                    <a:pt x="69057" y="0"/>
                  </a:moveTo>
                  <a:lnTo>
                    <a:pt x="3508065" y="0"/>
                  </a:lnTo>
                  <a:lnTo>
                    <a:pt x="3577122" y="69057"/>
                  </a:lnTo>
                  <a:lnTo>
                    <a:pt x="1788561" y="1857618"/>
                  </a:lnTo>
                  <a:lnTo>
                    <a:pt x="0" y="69057"/>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grpSp>
      <p:sp>
        <p:nvSpPr>
          <p:cNvPr id="7" name="Right Triangle 6">
            <a:extLst>
              <a:ext uri="{FF2B5EF4-FFF2-40B4-BE49-F238E27FC236}">
                <a16:creationId xmlns:a16="http://schemas.microsoft.com/office/drawing/2014/main" id="{D784904B-C33D-5B8D-5711-20C73BE9D3AD}"/>
              </a:ext>
            </a:extLst>
          </p:cNvPr>
          <p:cNvSpPr/>
          <p:nvPr/>
        </p:nvSpPr>
        <p:spPr>
          <a:xfrm rot="10800000">
            <a:off x="8724898" y="-1"/>
            <a:ext cx="3467101" cy="3467101"/>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Freeform: Shape 11">
            <a:extLst>
              <a:ext uri="{FF2B5EF4-FFF2-40B4-BE49-F238E27FC236}">
                <a16:creationId xmlns:a16="http://schemas.microsoft.com/office/drawing/2014/main" id="{8BAAF584-9BAB-BC4E-1397-BDFA862DB126}"/>
              </a:ext>
            </a:extLst>
          </p:cNvPr>
          <p:cNvSpPr/>
          <p:nvPr/>
        </p:nvSpPr>
        <p:spPr>
          <a:xfrm rot="5400000">
            <a:off x="1750674" y="-3436"/>
            <a:ext cx="12777" cy="19648"/>
          </a:xfrm>
          <a:custGeom>
            <a:avLst/>
            <a:gdLst>
              <a:gd name="connsiteX0" fmla="*/ 0 w 12777"/>
              <a:gd name="connsiteY0" fmla="*/ 19648 h 19648"/>
              <a:gd name="connsiteX1" fmla="*/ 0 w 12777"/>
              <a:gd name="connsiteY1" fmla="*/ 0 h 19648"/>
              <a:gd name="connsiteX2" fmla="*/ 12777 w 12777"/>
              <a:gd name="connsiteY2" fmla="*/ 6538 h 19648"/>
              <a:gd name="connsiteX3" fmla="*/ 0 w 12777"/>
              <a:gd name="connsiteY3" fmla="*/ 19648 h 19648"/>
            </a:gdLst>
            <a:ahLst/>
            <a:cxnLst>
              <a:cxn ang="0">
                <a:pos x="connsiteX0" y="connsiteY0"/>
              </a:cxn>
              <a:cxn ang="0">
                <a:pos x="connsiteX1" y="connsiteY1"/>
              </a:cxn>
              <a:cxn ang="0">
                <a:pos x="connsiteX2" y="connsiteY2"/>
              </a:cxn>
              <a:cxn ang="0">
                <a:pos x="connsiteX3" y="connsiteY3"/>
              </a:cxn>
            </a:cxnLst>
            <a:rect l="l" t="t" r="r" b="b"/>
            <a:pathLst>
              <a:path w="12777" h="19648">
                <a:moveTo>
                  <a:pt x="0" y="19648"/>
                </a:moveTo>
                <a:lnTo>
                  <a:pt x="0" y="0"/>
                </a:lnTo>
                <a:lnTo>
                  <a:pt x="12777" y="6538"/>
                </a:lnTo>
                <a:lnTo>
                  <a:pt x="0" y="19648"/>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2" name="Diamond 1">
            <a:extLst>
              <a:ext uri="{FF2B5EF4-FFF2-40B4-BE49-F238E27FC236}">
                <a16:creationId xmlns:a16="http://schemas.microsoft.com/office/drawing/2014/main" id="{24D71320-8FD7-5EEF-0884-9F90F09FA588}"/>
              </a:ext>
            </a:extLst>
          </p:cNvPr>
          <p:cNvSpPr/>
          <p:nvPr/>
        </p:nvSpPr>
        <p:spPr>
          <a:xfrm>
            <a:off x="5105400" y="895350"/>
            <a:ext cx="4867275" cy="4867275"/>
          </a:xfrm>
          <a:prstGeom prst="diamond">
            <a:avLst/>
          </a:prstGeom>
          <a:blipFill>
            <a:blip r:embed="rId2"/>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Diamond 4">
            <a:extLst>
              <a:ext uri="{FF2B5EF4-FFF2-40B4-BE49-F238E27FC236}">
                <a16:creationId xmlns:a16="http://schemas.microsoft.com/office/drawing/2014/main" id="{9167A3BF-4002-6F48-E0C6-3E6CC484387F}"/>
              </a:ext>
            </a:extLst>
          </p:cNvPr>
          <p:cNvSpPr/>
          <p:nvPr/>
        </p:nvSpPr>
        <p:spPr>
          <a:xfrm>
            <a:off x="8382000" y="895350"/>
            <a:ext cx="2495550" cy="2495550"/>
          </a:xfrm>
          <a:prstGeom prst="diamond">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Freeform: Shape 17">
            <a:extLst>
              <a:ext uri="{FF2B5EF4-FFF2-40B4-BE49-F238E27FC236}">
                <a16:creationId xmlns:a16="http://schemas.microsoft.com/office/drawing/2014/main" id="{E698A279-405C-35F5-CB04-8CD6287DFF5E}"/>
              </a:ext>
            </a:extLst>
          </p:cNvPr>
          <p:cNvSpPr/>
          <p:nvPr/>
        </p:nvSpPr>
        <p:spPr>
          <a:xfrm>
            <a:off x="0" y="38099"/>
            <a:ext cx="8670538" cy="6858001"/>
          </a:xfrm>
          <a:custGeom>
            <a:avLst/>
            <a:gdLst>
              <a:gd name="connsiteX0" fmla="*/ 1497960 w 8791684"/>
              <a:gd name="connsiteY0" fmla="*/ 0 h 6858001"/>
              <a:gd name="connsiteX1" fmla="*/ 1754384 w 8791684"/>
              <a:gd name="connsiteY1" fmla="*/ 0 h 6858001"/>
              <a:gd name="connsiteX2" fmla="*/ 1767494 w 8791684"/>
              <a:gd name="connsiteY2" fmla="*/ 12777 h 6858001"/>
              <a:gd name="connsiteX3" fmla="*/ 8791684 w 8791684"/>
              <a:gd name="connsiteY3" fmla="*/ 6858001 h 6858001"/>
              <a:gd name="connsiteX4" fmla="*/ 7672580 w 8791684"/>
              <a:gd name="connsiteY4" fmla="*/ 6858001 h 6858001"/>
              <a:gd name="connsiteX5" fmla="*/ 1395137 w 8791684"/>
              <a:gd name="connsiteY5" fmla="*/ 740497 h 6858001"/>
              <a:gd name="connsiteX6" fmla="*/ 1077751 w 8791684"/>
              <a:gd name="connsiteY6" fmla="*/ 431197 h 6858001"/>
              <a:gd name="connsiteX7" fmla="*/ 1395138 w 8791684"/>
              <a:gd name="connsiteY7" fmla="*/ 740498 h 6858001"/>
              <a:gd name="connsiteX8" fmla="*/ 0 w 8791684"/>
              <a:gd name="connsiteY8" fmla="*/ 3467101 h 6858001"/>
              <a:gd name="connsiteX9" fmla="*/ 0 w 8791684"/>
              <a:gd name="connsiteY9" fmla="*/ 1 h 6858001"/>
              <a:gd name="connsiteX10" fmla="*/ 1497960 w 8791684"/>
              <a:gd name="connsiteY10"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91684" h="6858001">
                <a:moveTo>
                  <a:pt x="1497960" y="0"/>
                </a:moveTo>
                <a:lnTo>
                  <a:pt x="1754384" y="0"/>
                </a:lnTo>
                <a:lnTo>
                  <a:pt x="1767494" y="12777"/>
                </a:lnTo>
                <a:lnTo>
                  <a:pt x="8791684" y="6858001"/>
                </a:lnTo>
                <a:lnTo>
                  <a:pt x="7672580" y="6858001"/>
                </a:lnTo>
                <a:lnTo>
                  <a:pt x="1395137" y="740497"/>
                </a:lnTo>
                <a:lnTo>
                  <a:pt x="1077751" y="431197"/>
                </a:lnTo>
                <a:lnTo>
                  <a:pt x="1395138" y="740498"/>
                </a:lnTo>
                <a:lnTo>
                  <a:pt x="0" y="3467101"/>
                </a:lnTo>
                <a:lnTo>
                  <a:pt x="0" y="1"/>
                </a:lnTo>
                <a:lnTo>
                  <a:pt x="1497960" y="1"/>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29" name="TextBox 28">
            <a:extLst>
              <a:ext uri="{FF2B5EF4-FFF2-40B4-BE49-F238E27FC236}">
                <a16:creationId xmlns:a16="http://schemas.microsoft.com/office/drawing/2014/main" id="{7DFB71E7-295D-D091-0010-D7C7DBD90BCE}"/>
              </a:ext>
            </a:extLst>
          </p:cNvPr>
          <p:cNvSpPr txBox="1"/>
          <p:nvPr/>
        </p:nvSpPr>
        <p:spPr>
          <a:xfrm>
            <a:off x="582599" y="3142952"/>
            <a:ext cx="3423652" cy="1220847"/>
          </a:xfrm>
          <a:prstGeom prst="rect">
            <a:avLst/>
          </a:prstGeom>
          <a:noFill/>
        </p:spPr>
        <p:txBody>
          <a:bodyPr wrap="square" rtlCol="0" anchor="b">
            <a:spAutoFit/>
          </a:bodyPr>
          <a:lstStyle/>
          <a:p>
            <a:pPr>
              <a:lnSpc>
                <a:spcPts val="4440"/>
              </a:lnSpc>
            </a:pPr>
            <a:r>
              <a:rPr lang="en-US" sz="3700" b="1" spc="-145" dirty="0">
                <a:solidFill>
                  <a:schemeClr val="bg1"/>
                </a:solidFill>
                <a:latin typeface="DM Sans" pitchFamily="2" charset="77"/>
              </a:rPr>
              <a:t>TIMELINE </a:t>
            </a:r>
          </a:p>
          <a:p>
            <a:pPr>
              <a:lnSpc>
                <a:spcPts val="4440"/>
              </a:lnSpc>
            </a:pPr>
            <a:r>
              <a:rPr lang="en-US" sz="3700" b="1" spc="-145" dirty="0">
                <a:solidFill>
                  <a:schemeClr val="bg1"/>
                </a:solidFill>
                <a:latin typeface="DM Sans" pitchFamily="2" charset="77"/>
              </a:rPr>
              <a:t>INFOGRAPHIC</a:t>
            </a:r>
          </a:p>
        </p:txBody>
      </p:sp>
      <p:sp>
        <p:nvSpPr>
          <p:cNvPr id="30" name="TextBox 29">
            <a:extLst>
              <a:ext uri="{FF2B5EF4-FFF2-40B4-BE49-F238E27FC236}">
                <a16:creationId xmlns:a16="http://schemas.microsoft.com/office/drawing/2014/main" id="{D206FCED-B547-9F95-E13E-CCCDFDC838D2}"/>
              </a:ext>
            </a:extLst>
          </p:cNvPr>
          <p:cNvSpPr txBox="1"/>
          <p:nvPr/>
        </p:nvSpPr>
        <p:spPr>
          <a:xfrm>
            <a:off x="582599" y="4285209"/>
            <a:ext cx="4414080" cy="461665"/>
          </a:xfrm>
          <a:prstGeom prst="rect">
            <a:avLst/>
          </a:prstGeom>
          <a:noFill/>
        </p:spPr>
        <p:txBody>
          <a:bodyPr wrap="square" rtlCol="0" anchor="b">
            <a:spAutoFit/>
          </a:bodyPr>
          <a:lstStyle/>
          <a:p>
            <a:r>
              <a:rPr lang="en-US" sz="2400" b="1" spc="-145" dirty="0">
                <a:solidFill>
                  <a:schemeClr val="accent4"/>
                </a:solidFill>
                <a:latin typeface="DM Sans" pitchFamily="2" charset="77"/>
              </a:rPr>
              <a:t>For PowerPoint Presentation</a:t>
            </a:r>
          </a:p>
        </p:txBody>
      </p:sp>
      <p:sp>
        <p:nvSpPr>
          <p:cNvPr id="31" name="Right Triangle 30">
            <a:extLst>
              <a:ext uri="{FF2B5EF4-FFF2-40B4-BE49-F238E27FC236}">
                <a16:creationId xmlns:a16="http://schemas.microsoft.com/office/drawing/2014/main" id="{48DEE25B-963D-8641-3698-C60FE5E40504}"/>
              </a:ext>
            </a:extLst>
          </p:cNvPr>
          <p:cNvSpPr/>
          <p:nvPr/>
        </p:nvSpPr>
        <p:spPr>
          <a:xfrm rot="2700000">
            <a:off x="10598627" y="3011265"/>
            <a:ext cx="3193887" cy="3183779"/>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Diamond 5">
            <a:extLst>
              <a:ext uri="{FF2B5EF4-FFF2-40B4-BE49-F238E27FC236}">
                <a16:creationId xmlns:a16="http://schemas.microsoft.com/office/drawing/2014/main" id="{22144FF7-D7D7-E3A3-580C-E0E217837E30}"/>
              </a:ext>
            </a:extLst>
          </p:cNvPr>
          <p:cNvSpPr/>
          <p:nvPr/>
        </p:nvSpPr>
        <p:spPr>
          <a:xfrm>
            <a:off x="7929563" y="3390900"/>
            <a:ext cx="2495550" cy="2495550"/>
          </a:xfrm>
          <a:prstGeom prst="diamond">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Rectangle: Rounded Corners 31">
            <a:extLst>
              <a:ext uri="{FF2B5EF4-FFF2-40B4-BE49-F238E27FC236}">
                <a16:creationId xmlns:a16="http://schemas.microsoft.com/office/drawing/2014/main" id="{6D7BA09F-F6BE-2264-E158-E36F8F1083EA}"/>
              </a:ext>
            </a:extLst>
          </p:cNvPr>
          <p:cNvSpPr/>
          <p:nvPr/>
        </p:nvSpPr>
        <p:spPr>
          <a:xfrm>
            <a:off x="582599" y="4864100"/>
            <a:ext cx="4249196" cy="46166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b="1" dirty="0" err="1"/>
              <a:t>By</a:t>
            </a:r>
            <a:r>
              <a:rPr lang="es-CO" b="1" dirty="0"/>
              <a:t> Jolie Serrano </a:t>
            </a:r>
            <a:r>
              <a:rPr lang="es-CO" b="1" dirty="0" err="1"/>
              <a:t>from</a:t>
            </a:r>
            <a:r>
              <a:rPr lang="es-CO" b="1" dirty="0"/>
              <a:t> </a:t>
            </a:r>
            <a:r>
              <a:rPr lang="es-CO" b="1" dirty="0" err="1"/>
              <a:t>PPThemes</a:t>
            </a:r>
            <a:endParaRPr lang="es-CO" b="1" dirty="0"/>
          </a:p>
        </p:txBody>
      </p:sp>
    </p:spTree>
    <p:extLst>
      <p:ext uri="{BB962C8B-B14F-4D97-AF65-F5344CB8AC3E}">
        <p14:creationId xmlns:p14="http://schemas.microsoft.com/office/powerpoint/2010/main" val="260615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AD0BF93-5D32-27A8-F241-68BB99729D09}"/>
              </a:ext>
            </a:extLst>
          </p:cNvPr>
          <p:cNvSpPr>
            <a:spLocks noGrp="1"/>
          </p:cNvSpPr>
          <p:nvPr>
            <p:ph type="pic" sz="quarter" idx="4294967295"/>
          </p:nvPr>
        </p:nvSpPr>
        <p:spPr>
          <a:xfrm>
            <a:off x="10304463" y="6366403"/>
            <a:ext cx="1452562" cy="581025"/>
          </a:xfrm>
          <a:prstGeom prst="roundRect">
            <a:avLst/>
          </a:prstGeom>
        </p:spPr>
        <p:txBody>
          <a:bodyPr/>
          <a:lstStyle/>
          <a:p>
            <a:endParaRPr lang="es-CO"/>
          </a:p>
        </p:txBody>
      </p:sp>
      <p:sp>
        <p:nvSpPr>
          <p:cNvPr id="6" name="Freeform: Shape 5">
            <a:extLst>
              <a:ext uri="{FF2B5EF4-FFF2-40B4-BE49-F238E27FC236}">
                <a16:creationId xmlns:a16="http://schemas.microsoft.com/office/drawing/2014/main" id="{64ABF301-DFE7-DD9C-E5EA-1BD8643EF9C5}"/>
              </a:ext>
            </a:extLst>
          </p:cNvPr>
          <p:cNvSpPr/>
          <p:nvPr/>
        </p:nvSpPr>
        <p:spPr>
          <a:xfrm rot="20093402">
            <a:off x="7111539" y="6195418"/>
            <a:ext cx="341969" cy="341969"/>
          </a:xfrm>
          <a:custGeom>
            <a:avLst/>
            <a:gdLst>
              <a:gd name="connsiteX0" fmla="*/ 341970 w 341969"/>
              <a:gd name="connsiteY0" fmla="*/ 170985 h 341969"/>
              <a:gd name="connsiteX1" fmla="*/ 170985 w 341969"/>
              <a:gd name="connsiteY1" fmla="*/ 341970 h 341969"/>
              <a:gd name="connsiteX2" fmla="*/ 0 w 341969"/>
              <a:gd name="connsiteY2" fmla="*/ 170985 h 341969"/>
              <a:gd name="connsiteX3" fmla="*/ 170985 w 341969"/>
              <a:gd name="connsiteY3" fmla="*/ 0 h 341969"/>
              <a:gd name="connsiteX4" fmla="*/ 341970 w 341969"/>
              <a:gd name="connsiteY4" fmla="*/ 170985 h 34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9" h="341969">
                <a:moveTo>
                  <a:pt x="341970" y="170985"/>
                </a:moveTo>
                <a:cubicBezTo>
                  <a:pt x="341970" y="265417"/>
                  <a:pt x="265417" y="341970"/>
                  <a:pt x="170985" y="341970"/>
                </a:cubicBezTo>
                <a:cubicBezTo>
                  <a:pt x="76553" y="341970"/>
                  <a:pt x="0" y="265417"/>
                  <a:pt x="0" y="170985"/>
                </a:cubicBezTo>
                <a:cubicBezTo>
                  <a:pt x="0" y="76553"/>
                  <a:pt x="76553" y="0"/>
                  <a:pt x="170985" y="0"/>
                </a:cubicBezTo>
                <a:cubicBezTo>
                  <a:pt x="265417" y="0"/>
                  <a:pt x="341970" y="76553"/>
                  <a:pt x="341970" y="170985"/>
                </a:cubicBezTo>
                <a:close/>
              </a:path>
            </a:pathLst>
          </a:custGeom>
          <a:solidFill>
            <a:schemeClr val="accent5"/>
          </a:solidFill>
          <a:ln w="16573" cap="flat">
            <a:noFill/>
            <a:prstDash val="solid"/>
            <a:miter/>
          </a:ln>
        </p:spPr>
        <p:txBody>
          <a:bodyPr rtlCol="0" anchor="ctr"/>
          <a:lstStyle/>
          <a:p>
            <a:endParaRPr lang="es-CO"/>
          </a:p>
        </p:txBody>
      </p:sp>
      <p:sp>
        <p:nvSpPr>
          <p:cNvPr id="7" name="Freeform: Shape 6">
            <a:extLst>
              <a:ext uri="{FF2B5EF4-FFF2-40B4-BE49-F238E27FC236}">
                <a16:creationId xmlns:a16="http://schemas.microsoft.com/office/drawing/2014/main" id="{64632DA8-ABF1-4C54-AD71-2391B0754DE4}"/>
              </a:ext>
            </a:extLst>
          </p:cNvPr>
          <p:cNvSpPr/>
          <p:nvPr/>
        </p:nvSpPr>
        <p:spPr>
          <a:xfrm rot="20093402">
            <a:off x="5812078" y="6195462"/>
            <a:ext cx="341969" cy="341969"/>
          </a:xfrm>
          <a:custGeom>
            <a:avLst/>
            <a:gdLst>
              <a:gd name="connsiteX0" fmla="*/ 341970 w 341969"/>
              <a:gd name="connsiteY0" fmla="*/ 170985 h 341969"/>
              <a:gd name="connsiteX1" fmla="*/ 170985 w 341969"/>
              <a:gd name="connsiteY1" fmla="*/ 341970 h 341969"/>
              <a:gd name="connsiteX2" fmla="*/ 0 w 341969"/>
              <a:gd name="connsiteY2" fmla="*/ 170985 h 341969"/>
              <a:gd name="connsiteX3" fmla="*/ 170985 w 341969"/>
              <a:gd name="connsiteY3" fmla="*/ 0 h 341969"/>
              <a:gd name="connsiteX4" fmla="*/ 341970 w 341969"/>
              <a:gd name="connsiteY4" fmla="*/ 170985 h 34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9" h="341969">
                <a:moveTo>
                  <a:pt x="341970" y="170985"/>
                </a:moveTo>
                <a:cubicBezTo>
                  <a:pt x="341970" y="265417"/>
                  <a:pt x="265417" y="341970"/>
                  <a:pt x="170985" y="341970"/>
                </a:cubicBezTo>
                <a:cubicBezTo>
                  <a:pt x="76552" y="341970"/>
                  <a:pt x="0" y="265417"/>
                  <a:pt x="0" y="170985"/>
                </a:cubicBezTo>
                <a:cubicBezTo>
                  <a:pt x="0" y="76553"/>
                  <a:pt x="76552" y="0"/>
                  <a:pt x="170985" y="0"/>
                </a:cubicBezTo>
                <a:cubicBezTo>
                  <a:pt x="265417" y="0"/>
                  <a:pt x="341970" y="76553"/>
                  <a:pt x="341970" y="170985"/>
                </a:cubicBezTo>
                <a:close/>
              </a:path>
            </a:pathLst>
          </a:custGeom>
          <a:solidFill>
            <a:schemeClr val="accent3"/>
          </a:solidFill>
          <a:ln w="16573" cap="flat">
            <a:noFill/>
            <a:prstDash val="solid"/>
            <a:miter/>
          </a:ln>
        </p:spPr>
        <p:txBody>
          <a:bodyPr rtlCol="0" anchor="ctr"/>
          <a:lstStyle/>
          <a:p>
            <a:endParaRPr lang="es-CO"/>
          </a:p>
        </p:txBody>
      </p:sp>
      <p:sp>
        <p:nvSpPr>
          <p:cNvPr id="8" name="Freeform: Shape 7">
            <a:extLst>
              <a:ext uri="{FF2B5EF4-FFF2-40B4-BE49-F238E27FC236}">
                <a16:creationId xmlns:a16="http://schemas.microsoft.com/office/drawing/2014/main" id="{BF9FC03D-60FE-0EBE-9857-B8036C1F7FCC}"/>
              </a:ext>
            </a:extLst>
          </p:cNvPr>
          <p:cNvSpPr/>
          <p:nvPr/>
        </p:nvSpPr>
        <p:spPr>
          <a:xfrm rot="20093402">
            <a:off x="5162182" y="6195566"/>
            <a:ext cx="341969" cy="341969"/>
          </a:xfrm>
          <a:custGeom>
            <a:avLst/>
            <a:gdLst>
              <a:gd name="connsiteX0" fmla="*/ 341970 w 341969"/>
              <a:gd name="connsiteY0" fmla="*/ 170985 h 341969"/>
              <a:gd name="connsiteX1" fmla="*/ 170985 w 341969"/>
              <a:gd name="connsiteY1" fmla="*/ 341970 h 341969"/>
              <a:gd name="connsiteX2" fmla="*/ 0 w 341969"/>
              <a:gd name="connsiteY2" fmla="*/ 170985 h 341969"/>
              <a:gd name="connsiteX3" fmla="*/ 170985 w 341969"/>
              <a:gd name="connsiteY3" fmla="*/ 0 h 341969"/>
              <a:gd name="connsiteX4" fmla="*/ 341970 w 341969"/>
              <a:gd name="connsiteY4" fmla="*/ 170985 h 34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9" h="341969">
                <a:moveTo>
                  <a:pt x="341970" y="170985"/>
                </a:moveTo>
                <a:cubicBezTo>
                  <a:pt x="341970" y="265417"/>
                  <a:pt x="265417" y="341970"/>
                  <a:pt x="170985" y="341970"/>
                </a:cubicBezTo>
                <a:cubicBezTo>
                  <a:pt x="76553" y="341970"/>
                  <a:pt x="0" y="265417"/>
                  <a:pt x="0" y="170985"/>
                </a:cubicBezTo>
                <a:cubicBezTo>
                  <a:pt x="0" y="76553"/>
                  <a:pt x="76553" y="0"/>
                  <a:pt x="170985" y="0"/>
                </a:cubicBezTo>
                <a:cubicBezTo>
                  <a:pt x="265417" y="0"/>
                  <a:pt x="341970" y="76553"/>
                  <a:pt x="341970" y="170985"/>
                </a:cubicBezTo>
                <a:close/>
              </a:path>
            </a:pathLst>
          </a:custGeom>
          <a:solidFill>
            <a:schemeClr val="accent2"/>
          </a:solidFill>
          <a:ln w="16573" cap="flat">
            <a:noFill/>
            <a:prstDash val="solid"/>
            <a:miter/>
          </a:ln>
        </p:spPr>
        <p:txBody>
          <a:bodyPr rtlCol="0" anchor="ctr"/>
          <a:lstStyle/>
          <a:p>
            <a:endParaRPr lang="es-CO"/>
          </a:p>
        </p:txBody>
      </p:sp>
      <p:sp>
        <p:nvSpPr>
          <p:cNvPr id="9" name="Freeform: Shape 8">
            <a:extLst>
              <a:ext uri="{FF2B5EF4-FFF2-40B4-BE49-F238E27FC236}">
                <a16:creationId xmlns:a16="http://schemas.microsoft.com/office/drawing/2014/main" id="{BD8CEDDA-90CC-925F-61C0-63A375C5C05C}"/>
              </a:ext>
            </a:extLst>
          </p:cNvPr>
          <p:cNvSpPr/>
          <p:nvPr/>
        </p:nvSpPr>
        <p:spPr>
          <a:xfrm rot="20093402">
            <a:off x="4512301" y="6195575"/>
            <a:ext cx="341969" cy="341969"/>
          </a:xfrm>
          <a:custGeom>
            <a:avLst/>
            <a:gdLst>
              <a:gd name="connsiteX0" fmla="*/ 341970 w 341969"/>
              <a:gd name="connsiteY0" fmla="*/ 170985 h 341969"/>
              <a:gd name="connsiteX1" fmla="*/ 170985 w 341969"/>
              <a:gd name="connsiteY1" fmla="*/ 341970 h 341969"/>
              <a:gd name="connsiteX2" fmla="*/ 0 w 341969"/>
              <a:gd name="connsiteY2" fmla="*/ 170985 h 341969"/>
              <a:gd name="connsiteX3" fmla="*/ 170985 w 341969"/>
              <a:gd name="connsiteY3" fmla="*/ 0 h 341969"/>
              <a:gd name="connsiteX4" fmla="*/ 341970 w 341969"/>
              <a:gd name="connsiteY4" fmla="*/ 170985 h 34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9" h="341969">
                <a:moveTo>
                  <a:pt x="341970" y="170985"/>
                </a:moveTo>
                <a:cubicBezTo>
                  <a:pt x="341970" y="265417"/>
                  <a:pt x="265417" y="341970"/>
                  <a:pt x="170985" y="341970"/>
                </a:cubicBezTo>
                <a:cubicBezTo>
                  <a:pt x="76552" y="341970"/>
                  <a:pt x="0" y="265417"/>
                  <a:pt x="0" y="170985"/>
                </a:cubicBezTo>
                <a:cubicBezTo>
                  <a:pt x="0" y="76553"/>
                  <a:pt x="76553" y="0"/>
                  <a:pt x="170985" y="0"/>
                </a:cubicBezTo>
                <a:cubicBezTo>
                  <a:pt x="265417" y="0"/>
                  <a:pt x="341970" y="76553"/>
                  <a:pt x="341970" y="170985"/>
                </a:cubicBezTo>
                <a:close/>
              </a:path>
            </a:pathLst>
          </a:custGeom>
          <a:solidFill>
            <a:schemeClr val="accent1"/>
          </a:solidFill>
          <a:ln w="16573" cap="flat">
            <a:noFill/>
            <a:prstDash val="solid"/>
            <a:miter/>
          </a:ln>
        </p:spPr>
        <p:txBody>
          <a:bodyPr rtlCol="0" anchor="ctr"/>
          <a:lstStyle/>
          <a:p>
            <a:endParaRPr lang="es-CO"/>
          </a:p>
        </p:txBody>
      </p:sp>
      <p:sp>
        <p:nvSpPr>
          <p:cNvPr id="10" name="Freeform: Shape 9">
            <a:extLst>
              <a:ext uri="{FF2B5EF4-FFF2-40B4-BE49-F238E27FC236}">
                <a16:creationId xmlns:a16="http://schemas.microsoft.com/office/drawing/2014/main" id="{CBB4DFFF-C671-3FF4-BE2A-AE848FBB3BAA}"/>
              </a:ext>
            </a:extLst>
          </p:cNvPr>
          <p:cNvSpPr/>
          <p:nvPr/>
        </p:nvSpPr>
        <p:spPr>
          <a:xfrm rot="20093402">
            <a:off x="6461809" y="6195523"/>
            <a:ext cx="341969" cy="341969"/>
          </a:xfrm>
          <a:custGeom>
            <a:avLst/>
            <a:gdLst>
              <a:gd name="connsiteX0" fmla="*/ 341969 w 341969"/>
              <a:gd name="connsiteY0" fmla="*/ 170985 h 341969"/>
              <a:gd name="connsiteX1" fmla="*/ 170985 w 341969"/>
              <a:gd name="connsiteY1" fmla="*/ 341970 h 341969"/>
              <a:gd name="connsiteX2" fmla="*/ 0 w 341969"/>
              <a:gd name="connsiteY2" fmla="*/ 170985 h 341969"/>
              <a:gd name="connsiteX3" fmla="*/ 170985 w 341969"/>
              <a:gd name="connsiteY3" fmla="*/ 0 h 341969"/>
              <a:gd name="connsiteX4" fmla="*/ 341969 w 341969"/>
              <a:gd name="connsiteY4" fmla="*/ 170985 h 34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9" h="341969">
                <a:moveTo>
                  <a:pt x="341969" y="170985"/>
                </a:moveTo>
                <a:cubicBezTo>
                  <a:pt x="341969" y="265417"/>
                  <a:pt x="265417" y="341970"/>
                  <a:pt x="170985" y="341970"/>
                </a:cubicBezTo>
                <a:cubicBezTo>
                  <a:pt x="76552" y="341970"/>
                  <a:pt x="0" y="265417"/>
                  <a:pt x="0" y="170985"/>
                </a:cubicBezTo>
                <a:cubicBezTo>
                  <a:pt x="0" y="76553"/>
                  <a:pt x="76552" y="0"/>
                  <a:pt x="170985" y="0"/>
                </a:cubicBezTo>
                <a:cubicBezTo>
                  <a:pt x="265417" y="0"/>
                  <a:pt x="341969" y="76553"/>
                  <a:pt x="341969" y="170985"/>
                </a:cubicBezTo>
                <a:close/>
              </a:path>
            </a:pathLst>
          </a:custGeom>
          <a:solidFill>
            <a:schemeClr val="accent4"/>
          </a:solidFill>
          <a:ln w="16573" cap="flat">
            <a:noFill/>
            <a:prstDash val="solid"/>
            <a:miter/>
          </a:ln>
        </p:spPr>
        <p:txBody>
          <a:bodyPr rtlCol="0" anchor="ctr"/>
          <a:lstStyle/>
          <a:p>
            <a:endParaRPr lang="es-CO"/>
          </a:p>
        </p:txBody>
      </p:sp>
      <p:sp>
        <p:nvSpPr>
          <p:cNvPr id="11" name="Freeform: Shape 10">
            <a:extLst>
              <a:ext uri="{FF2B5EF4-FFF2-40B4-BE49-F238E27FC236}">
                <a16:creationId xmlns:a16="http://schemas.microsoft.com/office/drawing/2014/main" id="{C90A5931-AF9B-E6A8-DA96-253D4E054717}"/>
              </a:ext>
            </a:extLst>
          </p:cNvPr>
          <p:cNvSpPr/>
          <p:nvPr/>
        </p:nvSpPr>
        <p:spPr>
          <a:xfrm>
            <a:off x="4426665" y="6109977"/>
            <a:ext cx="3111392" cy="513120"/>
          </a:xfrm>
          <a:custGeom>
            <a:avLst/>
            <a:gdLst>
              <a:gd name="connsiteX0" fmla="*/ 256560 w 3111392"/>
              <a:gd name="connsiteY0" fmla="*/ 513120 h 513120"/>
              <a:gd name="connsiteX1" fmla="*/ 512125 w 3111392"/>
              <a:gd name="connsiteY1" fmla="*/ 273642 h 513120"/>
              <a:gd name="connsiteX2" fmla="*/ 650770 w 3111392"/>
              <a:gd name="connsiteY2" fmla="*/ 273642 h 513120"/>
              <a:gd name="connsiteX3" fmla="*/ 906169 w 3111392"/>
              <a:gd name="connsiteY3" fmla="*/ 513120 h 513120"/>
              <a:gd name="connsiteX4" fmla="*/ 1161735 w 3111392"/>
              <a:gd name="connsiteY4" fmla="*/ 273642 h 513120"/>
              <a:gd name="connsiteX5" fmla="*/ 1300214 w 3111392"/>
              <a:gd name="connsiteY5" fmla="*/ 273642 h 513120"/>
              <a:gd name="connsiteX6" fmla="*/ 1555779 w 3111392"/>
              <a:gd name="connsiteY6" fmla="*/ 513120 h 513120"/>
              <a:gd name="connsiteX7" fmla="*/ 1811344 w 3111392"/>
              <a:gd name="connsiteY7" fmla="*/ 273642 h 513120"/>
              <a:gd name="connsiteX8" fmla="*/ 1949824 w 3111392"/>
              <a:gd name="connsiteY8" fmla="*/ 273642 h 513120"/>
              <a:gd name="connsiteX9" fmla="*/ 2205389 w 3111392"/>
              <a:gd name="connsiteY9" fmla="*/ 513120 h 513120"/>
              <a:gd name="connsiteX10" fmla="*/ 2460954 w 3111392"/>
              <a:gd name="connsiteY10" fmla="*/ 273642 h 513120"/>
              <a:gd name="connsiteX11" fmla="*/ 2599433 w 3111392"/>
              <a:gd name="connsiteY11" fmla="*/ 273642 h 513120"/>
              <a:gd name="connsiteX12" fmla="*/ 2854832 w 3111392"/>
              <a:gd name="connsiteY12" fmla="*/ 513120 h 513120"/>
              <a:gd name="connsiteX13" fmla="*/ 3111393 w 3111392"/>
              <a:gd name="connsiteY13" fmla="*/ 256560 h 513120"/>
              <a:gd name="connsiteX14" fmla="*/ 2854832 w 3111392"/>
              <a:gd name="connsiteY14" fmla="*/ 0 h 513120"/>
              <a:gd name="connsiteX15" fmla="*/ 2599433 w 3111392"/>
              <a:gd name="connsiteY15" fmla="*/ 239312 h 513120"/>
              <a:gd name="connsiteX16" fmla="*/ 2460954 w 3111392"/>
              <a:gd name="connsiteY16" fmla="*/ 239312 h 513120"/>
              <a:gd name="connsiteX17" fmla="*/ 2205389 w 3111392"/>
              <a:gd name="connsiteY17" fmla="*/ 0 h 513120"/>
              <a:gd name="connsiteX18" fmla="*/ 1949824 w 3111392"/>
              <a:gd name="connsiteY18" fmla="*/ 239312 h 513120"/>
              <a:gd name="connsiteX19" fmla="*/ 1811344 w 3111392"/>
              <a:gd name="connsiteY19" fmla="*/ 239312 h 513120"/>
              <a:gd name="connsiteX20" fmla="*/ 1555779 w 3111392"/>
              <a:gd name="connsiteY20" fmla="*/ 0 h 513120"/>
              <a:gd name="connsiteX21" fmla="*/ 1300214 w 3111392"/>
              <a:gd name="connsiteY21" fmla="*/ 239312 h 513120"/>
              <a:gd name="connsiteX22" fmla="*/ 1161735 w 3111392"/>
              <a:gd name="connsiteY22" fmla="*/ 239312 h 513120"/>
              <a:gd name="connsiteX23" fmla="*/ 906169 w 3111392"/>
              <a:gd name="connsiteY23" fmla="*/ 0 h 513120"/>
              <a:gd name="connsiteX24" fmla="*/ 650770 w 3111392"/>
              <a:gd name="connsiteY24" fmla="*/ 239312 h 513120"/>
              <a:gd name="connsiteX25" fmla="*/ 512125 w 3111392"/>
              <a:gd name="connsiteY25" fmla="*/ 239312 h 513120"/>
              <a:gd name="connsiteX26" fmla="*/ 256560 w 3111392"/>
              <a:gd name="connsiteY26" fmla="*/ 0 h 513120"/>
              <a:gd name="connsiteX27" fmla="*/ 0 w 3111392"/>
              <a:gd name="connsiteY27" fmla="*/ 256560 h 513120"/>
              <a:gd name="connsiteX28" fmla="*/ 256560 w 3111392"/>
              <a:gd name="connsiteY28" fmla="*/ 513120 h 513120"/>
              <a:gd name="connsiteX29" fmla="*/ 2855662 w 3111392"/>
              <a:gd name="connsiteY29" fmla="*/ 34330 h 513120"/>
              <a:gd name="connsiteX30" fmla="*/ 3078058 w 3111392"/>
              <a:gd name="connsiteY30" fmla="*/ 256726 h 513120"/>
              <a:gd name="connsiteX31" fmla="*/ 2855662 w 3111392"/>
              <a:gd name="connsiteY31" fmla="*/ 478957 h 513120"/>
              <a:gd name="connsiteX32" fmla="*/ 2633432 w 3111392"/>
              <a:gd name="connsiteY32" fmla="*/ 256726 h 513120"/>
              <a:gd name="connsiteX33" fmla="*/ 2855662 w 3111392"/>
              <a:gd name="connsiteY33" fmla="*/ 34330 h 513120"/>
              <a:gd name="connsiteX34" fmla="*/ 2206052 w 3111392"/>
              <a:gd name="connsiteY34" fmla="*/ 34330 h 513120"/>
              <a:gd name="connsiteX35" fmla="*/ 2428283 w 3111392"/>
              <a:gd name="connsiteY35" fmla="*/ 256726 h 513120"/>
              <a:gd name="connsiteX36" fmla="*/ 2206052 w 3111392"/>
              <a:gd name="connsiteY36" fmla="*/ 478957 h 513120"/>
              <a:gd name="connsiteX37" fmla="*/ 1983656 w 3111392"/>
              <a:gd name="connsiteY37" fmla="*/ 256726 h 513120"/>
              <a:gd name="connsiteX38" fmla="*/ 2206052 w 3111392"/>
              <a:gd name="connsiteY38" fmla="*/ 34330 h 513120"/>
              <a:gd name="connsiteX39" fmla="*/ 1556277 w 3111392"/>
              <a:gd name="connsiteY39" fmla="*/ 34330 h 513120"/>
              <a:gd name="connsiteX40" fmla="*/ 1778507 w 3111392"/>
              <a:gd name="connsiteY40" fmla="*/ 256726 h 513120"/>
              <a:gd name="connsiteX41" fmla="*/ 1556277 w 3111392"/>
              <a:gd name="connsiteY41" fmla="*/ 478957 h 513120"/>
              <a:gd name="connsiteX42" fmla="*/ 1334046 w 3111392"/>
              <a:gd name="connsiteY42" fmla="*/ 256726 h 513120"/>
              <a:gd name="connsiteX43" fmla="*/ 1556277 w 3111392"/>
              <a:gd name="connsiteY43" fmla="*/ 34330 h 513120"/>
              <a:gd name="connsiteX44" fmla="*/ 906335 w 3111392"/>
              <a:gd name="connsiteY44" fmla="*/ 34330 h 513120"/>
              <a:gd name="connsiteX45" fmla="*/ 1128732 w 3111392"/>
              <a:gd name="connsiteY45" fmla="*/ 256726 h 513120"/>
              <a:gd name="connsiteX46" fmla="*/ 906335 w 3111392"/>
              <a:gd name="connsiteY46" fmla="*/ 478957 h 513120"/>
              <a:gd name="connsiteX47" fmla="*/ 684105 w 3111392"/>
              <a:gd name="connsiteY47" fmla="*/ 256726 h 513120"/>
              <a:gd name="connsiteX48" fmla="*/ 906335 w 3111392"/>
              <a:gd name="connsiteY48" fmla="*/ 34330 h 513120"/>
              <a:gd name="connsiteX49" fmla="*/ 256560 w 3111392"/>
              <a:gd name="connsiteY49" fmla="*/ 34330 h 513120"/>
              <a:gd name="connsiteX50" fmla="*/ 478957 w 3111392"/>
              <a:gd name="connsiteY50" fmla="*/ 256726 h 513120"/>
              <a:gd name="connsiteX51" fmla="*/ 256560 w 3111392"/>
              <a:gd name="connsiteY51" fmla="*/ 479123 h 513120"/>
              <a:gd name="connsiteX52" fmla="*/ 34164 w 3111392"/>
              <a:gd name="connsiteY52" fmla="*/ 256726 h 513120"/>
              <a:gd name="connsiteX53" fmla="*/ 256560 w 3111392"/>
              <a:gd name="connsiteY53" fmla="*/ 34330 h 5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111392" h="513120">
                <a:moveTo>
                  <a:pt x="256560" y="513120"/>
                </a:moveTo>
                <a:cubicBezTo>
                  <a:pt x="392386" y="513120"/>
                  <a:pt x="503336" y="407312"/>
                  <a:pt x="512125" y="273642"/>
                </a:cubicBezTo>
                <a:lnTo>
                  <a:pt x="650770" y="273642"/>
                </a:lnTo>
                <a:cubicBezTo>
                  <a:pt x="659560" y="407146"/>
                  <a:pt x="770509" y="513120"/>
                  <a:pt x="906169" y="513120"/>
                </a:cubicBezTo>
                <a:cubicBezTo>
                  <a:pt x="1041830" y="513120"/>
                  <a:pt x="1152945" y="407146"/>
                  <a:pt x="1161735" y="273642"/>
                </a:cubicBezTo>
                <a:lnTo>
                  <a:pt x="1300214" y="273642"/>
                </a:lnTo>
                <a:cubicBezTo>
                  <a:pt x="1309004" y="407146"/>
                  <a:pt x="1420119" y="513120"/>
                  <a:pt x="1555779" y="513120"/>
                </a:cubicBezTo>
                <a:cubicBezTo>
                  <a:pt x="1691439" y="513120"/>
                  <a:pt x="1802555" y="407146"/>
                  <a:pt x="1811344" y="273642"/>
                </a:cubicBezTo>
                <a:lnTo>
                  <a:pt x="1949824" y="273642"/>
                </a:lnTo>
                <a:cubicBezTo>
                  <a:pt x="1958614" y="407146"/>
                  <a:pt x="2069729" y="513120"/>
                  <a:pt x="2205389" y="513120"/>
                </a:cubicBezTo>
                <a:cubicBezTo>
                  <a:pt x="2341049" y="513120"/>
                  <a:pt x="2452164" y="407146"/>
                  <a:pt x="2460954" y="273642"/>
                </a:cubicBezTo>
                <a:lnTo>
                  <a:pt x="2599433" y="273642"/>
                </a:lnTo>
                <a:cubicBezTo>
                  <a:pt x="2608223" y="407146"/>
                  <a:pt x="2719172" y="513120"/>
                  <a:pt x="2854832" y="513120"/>
                </a:cubicBezTo>
                <a:cubicBezTo>
                  <a:pt x="2996297" y="513120"/>
                  <a:pt x="3111393" y="398025"/>
                  <a:pt x="3111393" y="256560"/>
                </a:cubicBezTo>
                <a:cubicBezTo>
                  <a:pt x="3111393" y="115096"/>
                  <a:pt x="2996297" y="0"/>
                  <a:pt x="2854832" y="0"/>
                </a:cubicBezTo>
                <a:cubicBezTo>
                  <a:pt x="2719172" y="0"/>
                  <a:pt x="2608223" y="105808"/>
                  <a:pt x="2599433" y="239312"/>
                </a:cubicBezTo>
                <a:lnTo>
                  <a:pt x="2460954" y="239312"/>
                </a:lnTo>
                <a:cubicBezTo>
                  <a:pt x="2452164" y="105808"/>
                  <a:pt x="2341049" y="0"/>
                  <a:pt x="2205389" y="0"/>
                </a:cubicBezTo>
                <a:cubicBezTo>
                  <a:pt x="2069729" y="0"/>
                  <a:pt x="1958614" y="105808"/>
                  <a:pt x="1949824" y="239312"/>
                </a:cubicBezTo>
                <a:lnTo>
                  <a:pt x="1811344" y="239312"/>
                </a:lnTo>
                <a:cubicBezTo>
                  <a:pt x="1802555" y="105808"/>
                  <a:pt x="1691439" y="0"/>
                  <a:pt x="1555779" y="0"/>
                </a:cubicBezTo>
                <a:cubicBezTo>
                  <a:pt x="1420119" y="0"/>
                  <a:pt x="1309004" y="105808"/>
                  <a:pt x="1300214" y="239312"/>
                </a:cubicBezTo>
                <a:lnTo>
                  <a:pt x="1161735" y="239312"/>
                </a:lnTo>
                <a:cubicBezTo>
                  <a:pt x="1152945" y="105808"/>
                  <a:pt x="1041830" y="0"/>
                  <a:pt x="906169" y="0"/>
                </a:cubicBezTo>
                <a:cubicBezTo>
                  <a:pt x="770509" y="0"/>
                  <a:pt x="659560" y="105808"/>
                  <a:pt x="650770" y="239312"/>
                </a:cubicBezTo>
                <a:lnTo>
                  <a:pt x="512125" y="239312"/>
                </a:lnTo>
                <a:cubicBezTo>
                  <a:pt x="503336" y="105642"/>
                  <a:pt x="392386" y="0"/>
                  <a:pt x="256560" y="0"/>
                </a:cubicBezTo>
                <a:cubicBezTo>
                  <a:pt x="114930" y="0"/>
                  <a:pt x="0" y="114764"/>
                  <a:pt x="0" y="256560"/>
                </a:cubicBezTo>
                <a:cubicBezTo>
                  <a:pt x="0" y="398191"/>
                  <a:pt x="114764" y="513120"/>
                  <a:pt x="256560" y="513120"/>
                </a:cubicBezTo>
                <a:close/>
                <a:moveTo>
                  <a:pt x="2855662" y="34330"/>
                </a:moveTo>
                <a:cubicBezTo>
                  <a:pt x="2978386" y="34330"/>
                  <a:pt x="3078058" y="134167"/>
                  <a:pt x="3078058" y="256726"/>
                </a:cubicBezTo>
                <a:cubicBezTo>
                  <a:pt x="3078058" y="379284"/>
                  <a:pt x="2978386" y="478957"/>
                  <a:pt x="2855662" y="478957"/>
                </a:cubicBezTo>
                <a:cubicBezTo>
                  <a:pt x="2733103" y="478957"/>
                  <a:pt x="2633432" y="379284"/>
                  <a:pt x="2633432" y="256726"/>
                </a:cubicBezTo>
                <a:cubicBezTo>
                  <a:pt x="2633432" y="134167"/>
                  <a:pt x="2733103" y="34330"/>
                  <a:pt x="2855662" y="34330"/>
                </a:cubicBezTo>
                <a:close/>
                <a:moveTo>
                  <a:pt x="2206052" y="34330"/>
                </a:moveTo>
                <a:cubicBezTo>
                  <a:pt x="2328611" y="34330"/>
                  <a:pt x="2428283" y="134167"/>
                  <a:pt x="2428283" y="256726"/>
                </a:cubicBezTo>
                <a:cubicBezTo>
                  <a:pt x="2428283" y="379284"/>
                  <a:pt x="2328611" y="478957"/>
                  <a:pt x="2206052" y="478957"/>
                </a:cubicBezTo>
                <a:cubicBezTo>
                  <a:pt x="2083494" y="478957"/>
                  <a:pt x="1983656" y="379284"/>
                  <a:pt x="1983656" y="256726"/>
                </a:cubicBezTo>
                <a:cubicBezTo>
                  <a:pt x="1983656" y="134167"/>
                  <a:pt x="2083494" y="34330"/>
                  <a:pt x="2206052" y="34330"/>
                </a:cubicBezTo>
                <a:close/>
                <a:moveTo>
                  <a:pt x="1556277" y="34330"/>
                </a:moveTo>
                <a:cubicBezTo>
                  <a:pt x="1678835" y="34330"/>
                  <a:pt x="1778507" y="134167"/>
                  <a:pt x="1778507" y="256726"/>
                </a:cubicBezTo>
                <a:cubicBezTo>
                  <a:pt x="1778507" y="379284"/>
                  <a:pt x="1678835" y="478957"/>
                  <a:pt x="1556277" y="478957"/>
                </a:cubicBezTo>
                <a:cubicBezTo>
                  <a:pt x="1433719" y="478957"/>
                  <a:pt x="1334046" y="379284"/>
                  <a:pt x="1334046" y="256726"/>
                </a:cubicBezTo>
                <a:cubicBezTo>
                  <a:pt x="1334046" y="134167"/>
                  <a:pt x="1433719" y="34330"/>
                  <a:pt x="1556277" y="34330"/>
                </a:cubicBezTo>
                <a:close/>
                <a:moveTo>
                  <a:pt x="906335" y="34330"/>
                </a:moveTo>
                <a:cubicBezTo>
                  <a:pt x="1029060" y="34330"/>
                  <a:pt x="1128732" y="134167"/>
                  <a:pt x="1128732" y="256726"/>
                </a:cubicBezTo>
                <a:cubicBezTo>
                  <a:pt x="1128732" y="379284"/>
                  <a:pt x="1029060" y="478957"/>
                  <a:pt x="906335" y="478957"/>
                </a:cubicBezTo>
                <a:cubicBezTo>
                  <a:pt x="783777" y="478957"/>
                  <a:pt x="684105" y="379284"/>
                  <a:pt x="684105" y="256726"/>
                </a:cubicBezTo>
                <a:cubicBezTo>
                  <a:pt x="684105" y="134167"/>
                  <a:pt x="783777" y="34330"/>
                  <a:pt x="906335" y="34330"/>
                </a:cubicBezTo>
                <a:close/>
                <a:moveTo>
                  <a:pt x="256560" y="34330"/>
                </a:moveTo>
                <a:cubicBezTo>
                  <a:pt x="379118" y="34330"/>
                  <a:pt x="478957" y="134167"/>
                  <a:pt x="478957" y="256726"/>
                </a:cubicBezTo>
                <a:cubicBezTo>
                  <a:pt x="478957" y="379284"/>
                  <a:pt x="379118" y="479123"/>
                  <a:pt x="256560" y="479123"/>
                </a:cubicBezTo>
                <a:cubicBezTo>
                  <a:pt x="134002" y="479123"/>
                  <a:pt x="34164" y="379284"/>
                  <a:pt x="34164" y="256726"/>
                </a:cubicBezTo>
                <a:cubicBezTo>
                  <a:pt x="34164" y="134167"/>
                  <a:pt x="134002" y="34330"/>
                  <a:pt x="256560" y="34330"/>
                </a:cubicBezTo>
                <a:close/>
              </a:path>
            </a:pathLst>
          </a:custGeom>
          <a:solidFill>
            <a:srgbClr val="E8E8E8"/>
          </a:solidFill>
          <a:ln w="16573" cap="flat">
            <a:noFill/>
            <a:prstDash val="solid"/>
            <a:miter/>
          </a:ln>
        </p:spPr>
        <p:txBody>
          <a:bodyPr rtlCol="0" anchor="ctr"/>
          <a:lstStyle/>
          <a:p>
            <a:endParaRPr lang="es-CO"/>
          </a:p>
        </p:txBody>
      </p:sp>
      <p:sp>
        <p:nvSpPr>
          <p:cNvPr id="12" name="Freeform: Shape 11">
            <a:extLst>
              <a:ext uri="{FF2B5EF4-FFF2-40B4-BE49-F238E27FC236}">
                <a16:creationId xmlns:a16="http://schemas.microsoft.com/office/drawing/2014/main" id="{E5E31163-9F97-5A54-FF35-76467C81D17A}"/>
              </a:ext>
            </a:extLst>
          </p:cNvPr>
          <p:cNvSpPr/>
          <p:nvPr/>
        </p:nvSpPr>
        <p:spPr>
          <a:xfrm>
            <a:off x="729181" y="3318995"/>
            <a:ext cx="2101404" cy="587252"/>
          </a:xfrm>
          <a:custGeom>
            <a:avLst/>
            <a:gdLst>
              <a:gd name="connsiteX0" fmla="*/ 0 w 2101404"/>
              <a:gd name="connsiteY0" fmla="*/ 0 h 587252"/>
              <a:gd name="connsiteX1" fmla="*/ 2101405 w 2101404"/>
              <a:gd name="connsiteY1" fmla="*/ 0 h 587252"/>
              <a:gd name="connsiteX2" fmla="*/ 1514153 w 2101404"/>
              <a:gd name="connsiteY2" fmla="*/ 587252 h 587252"/>
              <a:gd name="connsiteX3" fmla="*/ 587252 w 2101404"/>
              <a:gd name="connsiteY3" fmla="*/ 587252 h 587252"/>
              <a:gd name="connsiteX4" fmla="*/ 0 w 2101404"/>
              <a:gd name="connsiteY4" fmla="*/ 0 h 587252"/>
              <a:gd name="connsiteX5" fmla="*/ 0 w 2101404"/>
              <a:gd name="connsiteY5" fmla="*/ 0 h 5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404" h="587252">
                <a:moveTo>
                  <a:pt x="0" y="0"/>
                </a:moveTo>
                <a:lnTo>
                  <a:pt x="2101405" y="0"/>
                </a:lnTo>
                <a:cubicBezTo>
                  <a:pt x="2101405" y="324224"/>
                  <a:pt x="1838211" y="587252"/>
                  <a:pt x="1514153" y="587252"/>
                </a:cubicBezTo>
                <a:lnTo>
                  <a:pt x="587252" y="587252"/>
                </a:lnTo>
                <a:cubicBezTo>
                  <a:pt x="263028" y="587252"/>
                  <a:pt x="0" y="324059"/>
                  <a:pt x="0" y="0"/>
                </a:cubicBezTo>
                <a:lnTo>
                  <a:pt x="0" y="0"/>
                </a:lnTo>
                <a:close/>
              </a:path>
            </a:pathLst>
          </a:custGeom>
          <a:solidFill>
            <a:schemeClr val="accent1"/>
          </a:solidFill>
          <a:ln w="16573" cap="flat">
            <a:noFill/>
            <a:prstDash val="solid"/>
            <a:miter/>
          </a:ln>
        </p:spPr>
        <p:txBody>
          <a:bodyPr rtlCol="0" anchor="ctr"/>
          <a:lstStyle/>
          <a:p>
            <a:endParaRPr lang="es-CO"/>
          </a:p>
        </p:txBody>
      </p:sp>
      <p:grpSp>
        <p:nvGrpSpPr>
          <p:cNvPr id="40" name="Group 39">
            <a:extLst>
              <a:ext uri="{FF2B5EF4-FFF2-40B4-BE49-F238E27FC236}">
                <a16:creationId xmlns:a16="http://schemas.microsoft.com/office/drawing/2014/main" id="{8A8952A1-3997-D14F-8E36-E037291679C3}"/>
              </a:ext>
            </a:extLst>
          </p:cNvPr>
          <p:cNvGrpSpPr/>
          <p:nvPr/>
        </p:nvGrpSpPr>
        <p:grpSpPr>
          <a:xfrm>
            <a:off x="1438494" y="2278326"/>
            <a:ext cx="682612" cy="682612"/>
            <a:chOff x="1438494" y="1807293"/>
            <a:chExt cx="682612" cy="682612"/>
          </a:xfrm>
          <a:noFill/>
        </p:grpSpPr>
        <p:sp>
          <p:nvSpPr>
            <p:cNvPr id="13" name="Freeform: Shape 12">
              <a:extLst>
                <a:ext uri="{FF2B5EF4-FFF2-40B4-BE49-F238E27FC236}">
                  <a16:creationId xmlns:a16="http://schemas.microsoft.com/office/drawing/2014/main" id="{9401B0DA-3538-00B8-1B94-670AD2C292A6}"/>
                </a:ext>
              </a:extLst>
            </p:cNvPr>
            <p:cNvSpPr/>
            <p:nvPr/>
          </p:nvSpPr>
          <p:spPr>
            <a:xfrm>
              <a:off x="1438494" y="1807293"/>
              <a:ext cx="682612" cy="682612"/>
            </a:xfrm>
            <a:custGeom>
              <a:avLst/>
              <a:gdLst>
                <a:gd name="connsiteX0" fmla="*/ 682612 w 682612"/>
                <a:gd name="connsiteY0" fmla="*/ 341306 h 682612"/>
                <a:gd name="connsiteX1" fmla="*/ 341306 w 682612"/>
                <a:gd name="connsiteY1" fmla="*/ 682613 h 682612"/>
                <a:gd name="connsiteX2" fmla="*/ 0 w 682612"/>
                <a:gd name="connsiteY2" fmla="*/ 341306 h 682612"/>
                <a:gd name="connsiteX3" fmla="*/ 341306 w 682612"/>
                <a:gd name="connsiteY3" fmla="*/ 0 h 682612"/>
                <a:gd name="connsiteX4" fmla="*/ 682612 w 682612"/>
                <a:gd name="connsiteY4" fmla="*/ 341306 h 68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12" h="682612">
                  <a:moveTo>
                    <a:pt x="682612" y="341306"/>
                  </a:moveTo>
                  <a:cubicBezTo>
                    <a:pt x="682612" y="529805"/>
                    <a:pt x="529804" y="682613"/>
                    <a:pt x="341306" y="682613"/>
                  </a:cubicBezTo>
                  <a:cubicBezTo>
                    <a:pt x="152808" y="682613"/>
                    <a:pt x="0" y="529805"/>
                    <a:pt x="0" y="341306"/>
                  </a:cubicBezTo>
                  <a:cubicBezTo>
                    <a:pt x="0" y="152808"/>
                    <a:pt x="152808" y="0"/>
                    <a:pt x="341306" y="0"/>
                  </a:cubicBezTo>
                  <a:cubicBezTo>
                    <a:pt x="529804" y="0"/>
                    <a:pt x="682612" y="152808"/>
                    <a:pt x="682612" y="341306"/>
                  </a:cubicBezTo>
                  <a:close/>
                </a:path>
              </a:pathLst>
            </a:custGeom>
            <a:grpFill/>
            <a:ln w="42923" cap="rnd">
              <a:solidFill>
                <a:schemeClr val="accent1"/>
              </a:solidFill>
              <a:prstDash val="solid"/>
              <a:round/>
            </a:ln>
          </p:spPr>
          <p:txBody>
            <a:bodyPr rtlCol="0" anchor="ctr"/>
            <a:lstStyle/>
            <a:p>
              <a:endParaRPr lang="es-CO"/>
            </a:p>
          </p:txBody>
        </p:sp>
        <p:sp>
          <p:nvSpPr>
            <p:cNvPr id="14" name="Freeform: Shape 13">
              <a:extLst>
                <a:ext uri="{FF2B5EF4-FFF2-40B4-BE49-F238E27FC236}">
                  <a16:creationId xmlns:a16="http://schemas.microsoft.com/office/drawing/2014/main" id="{A4101E5D-124C-B027-E83D-6423A438030E}"/>
                </a:ext>
              </a:extLst>
            </p:cNvPr>
            <p:cNvSpPr/>
            <p:nvPr/>
          </p:nvSpPr>
          <p:spPr>
            <a:xfrm>
              <a:off x="1614786" y="1807293"/>
              <a:ext cx="330028" cy="682612"/>
            </a:xfrm>
            <a:custGeom>
              <a:avLst/>
              <a:gdLst>
                <a:gd name="connsiteX0" fmla="*/ 330029 w 330028"/>
                <a:gd name="connsiteY0" fmla="*/ 341306 h 682612"/>
                <a:gd name="connsiteX1" fmla="*/ 165015 w 330028"/>
                <a:gd name="connsiteY1" fmla="*/ 682613 h 682612"/>
                <a:gd name="connsiteX2" fmla="*/ 0 w 330028"/>
                <a:gd name="connsiteY2" fmla="*/ 341306 h 682612"/>
                <a:gd name="connsiteX3" fmla="*/ 165015 w 330028"/>
                <a:gd name="connsiteY3" fmla="*/ 0 h 682612"/>
                <a:gd name="connsiteX4" fmla="*/ 330029 w 330028"/>
                <a:gd name="connsiteY4" fmla="*/ 341306 h 68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28" h="682612">
                  <a:moveTo>
                    <a:pt x="330029" y="341306"/>
                  </a:moveTo>
                  <a:cubicBezTo>
                    <a:pt x="330029" y="529805"/>
                    <a:pt x="256149" y="682613"/>
                    <a:pt x="165015" y="682613"/>
                  </a:cubicBezTo>
                  <a:cubicBezTo>
                    <a:pt x="73880" y="682613"/>
                    <a:pt x="0" y="529805"/>
                    <a:pt x="0" y="341306"/>
                  </a:cubicBezTo>
                  <a:cubicBezTo>
                    <a:pt x="0" y="152808"/>
                    <a:pt x="73880" y="0"/>
                    <a:pt x="165015" y="0"/>
                  </a:cubicBezTo>
                  <a:cubicBezTo>
                    <a:pt x="256149" y="0"/>
                    <a:pt x="330029" y="152808"/>
                    <a:pt x="330029" y="341306"/>
                  </a:cubicBezTo>
                  <a:close/>
                </a:path>
              </a:pathLst>
            </a:custGeom>
            <a:grpFill/>
            <a:ln w="42923" cap="rnd">
              <a:solidFill>
                <a:schemeClr val="accent1"/>
              </a:solidFill>
              <a:prstDash val="solid"/>
              <a:round/>
            </a:ln>
          </p:spPr>
          <p:txBody>
            <a:bodyPr rtlCol="0" anchor="ctr"/>
            <a:lstStyle/>
            <a:p>
              <a:endParaRPr lang="es-CO"/>
            </a:p>
          </p:txBody>
        </p:sp>
        <p:sp>
          <p:nvSpPr>
            <p:cNvPr id="15" name="Freeform: Shape 14">
              <a:extLst>
                <a:ext uri="{FF2B5EF4-FFF2-40B4-BE49-F238E27FC236}">
                  <a16:creationId xmlns:a16="http://schemas.microsoft.com/office/drawing/2014/main" id="{7F9983E8-B70F-DB00-FDE3-3730CBD8C854}"/>
                </a:ext>
              </a:extLst>
            </p:cNvPr>
            <p:cNvSpPr/>
            <p:nvPr/>
          </p:nvSpPr>
          <p:spPr>
            <a:xfrm>
              <a:off x="1438494" y="1983584"/>
              <a:ext cx="682612" cy="330028"/>
            </a:xfrm>
            <a:custGeom>
              <a:avLst/>
              <a:gdLst>
                <a:gd name="connsiteX0" fmla="*/ 682612 w 682612"/>
                <a:gd name="connsiteY0" fmla="*/ 165014 h 330028"/>
                <a:gd name="connsiteX1" fmla="*/ 341306 w 682612"/>
                <a:gd name="connsiteY1" fmla="*/ 330029 h 330028"/>
                <a:gd name="connsiteX2" fmla="*/ 0 w 682612"/>
                <a:gd name="connsiteY2" fmla="*/ 165014 h 330028"/>
                <a:gd name="connsiteX3" fmla="*/ 341306 w 682612"/>
                <a:gd name="connsiteY3" fmla="*/ 0 h 330028"/>
                <a:gd name="connsiteX4" fmla="*/ 682612 w 682612"/>
                <a:gd name="connsiteY4" fmla="*/ 165014 h 330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12" h="330028">
                  <a:moveTo>
                    <a:pt x="682612" y="165014"/>
                  </a:moveTo>
                  <a:cubicBezTo>
                    <a:pt x="682612" y="256149"/>
                    <a:pt x="529804" y="330029"/>
                    <a:pt x="341306" y="330029"/>
                  </a:cubicBezTo>
                  <a:cubicBezTo>
                    <a:pt x="152808" y="330029"/>
                    <a:pt x="0" y="256149"/>
                    <a:pt x="0" y="165014"/>
                  </a:cubicBezTo>
                  <a:cubicBezTo>
                    <a:pt x="0" y="73879"/>
                    <a:pt x="152808" y="0"/>
                    <a:pt x="341306" y="0"/>
                  </a:cubicBezTo>
                  <a:cubicBezTo>
                    <a:pt x="529804" y="0"/>
                    <a:pt x="682612" y="73879"/>
                    <a:pt x="682612" y="165014"/>
                  </a:cubicBezTo>
                  <a:close/>
                </a:path>
              </a:pathLst>
            </a:custGeom>
            <a:grpFill/>
            <a:ln w="42923" cap="rnd">
              <a:solidFill>
                <a:schemeClr val="accent1"/>
              </a:solidFill>
              <a:prstDash val="solid"/>
              <a:round/>
            </a:ln>
          </p:spPr>
          <p:txBody>
            <a:bodyPr rtlCol="0" anchor="ctr"/>
            <a:lstStyle/>
            <a:p>
              <a:endParaRPr lang="es-CO"/>
            </a:p>
          </p:txBody>
        </p:sp>
      </p:grpSp>
      <p:sp>
        <p:nvSpPr>
          <p:cNvPr id="16" name="Freeform: Shape 15">
            <a:extLst>
              <a:ext uri="{FF2B5EF4-FFF2-40B4-BE49-F238E27FC236}">
                <a16:creationId xmlns:a16="http://schemas.microsoft.com/office/drawing/2014/main" id="{83D03D3B-9678-40B3-421A-D7E04A177A2B}"/>
              </a:ext>
            </a:extLst>
          </p:cNvPr>
          <p:cNvSpPr/>
          <p:nvPr/>
        </p:nvSpPr>
        <p:spPr>
          <a:xfrm>
            <a:off x="2830752" y="2731576"/>
            <a:ext cx="2101404" cy="587252"/>
          </a:xfrm>
          <a:custGeom>
            <a:avLst/>
            <a:gdLst>
              <a:gd name="connsiteX0" fmla="*/ 587252 w 2101404"/>
              <a:gd name="connsiteY0" fmla="*/ 0 h 587252"/>
              <a:gd name="connsiteX1" fmla="*/ 1514152 w 2101404"/>
              <a:gd name="connsiteY1" fmla="*/ 0 h 587252"/>
              <a:gd name="connsiteX2" fmla="*/ 2101405 w 2101404"/>
              <a:gd name="connsiteY2" fmla="*/ 587252 h 587252"/>
              <a:gd name="connsiteX3" fmla="*/ 0 w 2101404"/>
              <a:gd name="connsiteY3" fmla="*/ 587252 h 587252"/>
              <a:gd name="connsiteX4" fmla="*/ 587252 w 2101404"/>
              <a:gd name="connsiteY4" fmla="*/ 0 h 58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404" h="587252">
                <a:moveTo>
                  <a:pt x="587252" y="0"/>
                </a:moveTo>
                <a:lnTo>
                  <a:pt x="1514152" y="0"/>
                </a:lnTo>
                <a:cubicBezTo>
                  <a:pt x="1838377" y="0"/>
                  <a:pt x="2101405" y="263194"/>
                  <a:pt x="2101405" y="587252"/>
                </a:cubicBezTo>
                <a:lnTo>
                  <a:pt x="0" y="587252"/>
                </a:lnTo>
                <a:cubicBezTo>
                  <a:pt x="0" y="263028"/>
                  <a:pt x="263194" y="0"/>
                  <a:pt x="587252" y="0"/>
                </a:cubicBezTo>
                <a:close/>
              </a:path>
            </a:pathLst>
          </a:custGeom>
          <a:solidFill>
            <a:schemeClr val="accent2"/>
          </a:solidFill>
          <a:ln w="16573" cap="flat">
            <a:noFill/>
            <a:prstDash val="solid"/>
            <a:miter/>
          </a:ln>
        </p:spPr>
        <p:txBody>
          <a:bodyPr rtlCol="0" anchor="ctr"/>
          <a:lstStyle/>
          <a:p>
            <a:endParaRPr lang="es-CO"/>
          </a:p>
        </p:txBody>
      </p:sp>
      <p:grpSp>
        <p:nvGrpSpPr>
          <p:cNvPr id="42" name="Group 41">
            <a:extLst>
              <a:ext uri="{FF2B5EF4-FFF2-40B4-BE49-F238E27FC236}">
                <a16:creationId xmlns:a16="http://schemas.microsoft.com/office/drawing/2014/main" id="{DFF1025D-952E-6E8A-1189-A8252A08A815}"/>
              </a:ext>
            </a:extLst>
          </p:cNvPr>
          <p:cNvGrpSpPr/>
          <p:nvPr/>
        </p:nvGrpSpPr>
        <p:grpSpPr>
          <a:xfrm>
            <a:off x="3563529" y="3668925"/>
            <a:ext cx="635519" cy="678797"/>
            <a:chOff x="3563529" y="3197892"/>
            <a:chExt cx="635519" cy="678797"/>
          </a:xfrm>
        </p:grpSpPr>
        <p:sp>
          <p:nvSpPr>
            <p:cNvPr id="17" name="Freeform: Shape 16">
              <a:extLst>
                <a:ext uri="{FF2B5EF4-FFF2-40B4-BE49-F238E27FC236}">
                  <a16:creationId xmlns:a16="http://schemas.microsoft.com/office/drawing/2014/main" id="{9EB0317B-4C45-D5B5-5BFE-13911C717B89}"/>
                </a:ext>
              </a:extLst>
            </p:cNvPr>
            <p:cNvSpPr/>
            <p:nvPr/>
          </p:nvSpPr>
          <p:spPr>
            <a:xfrm>
              <a:off x="3563529" y="3657610"/>
              <a:ext cx="635519" cy="219079"/>
            </a:xfrm>
            <a:custGeom>
              <a:avLst/>
              <a:gdLst>
                <a:gd name="connsiteX0" fmla="*/ 109709 w 635519"/>
                <a:gd name="connsiteY0" fmla="*/ 0 h 219079"/>
                <a:gd name="connsiteX1" fmla="*/ 16837 w 635519"/>
                <a:gd name="connsiteY1" fmla="*/ 51412 h 219079"/>
                <a:gd name="connsiteX2" fmla="*/ 16837 w 635519"/>
                <a:gd name="connsiteY2" fmla="*/ 51412 h 219079"/>
                <a:gd name="connsiteX3" fmla="*/ 109709 w 635519"/>
                <a:gd name="connsiteY3" fmla="*/ 219079 h 219079"/>
                <a:gd name="connsiteX4" fmla="*/ 525811 w 635519"/>
                <a:gd name="connsiteY4" fmla="*/ 219079 h 219079"/>
                <a:gd name="connsiteX5" fmla="*/ 618683 w 635519"/>
                <a:gd name="connsiteY5" fmla="*/ 51412 h 219079"/>
                <a:gd name="connsiteX6" fmla="*/ 618683 w 635519"/>
                <a:gd name="connsiteY6" fmla="*/ 51412 h 219079"/>
                <a:gd name="connsiteX7" fmla="*/ 525811 w 635519"/>
                <a:gd name="connsiteY7" fmla="*/ 0 h 21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19" h="219079">
                  <a:moveTo>
                    <a:pt x="109709" y="0"/>
                  </a:moveTo>
                  <a:cubicBezTo>
                    <a:pt x="71897" y="0"/>
                    <a:pt x="36738" y="19404"/>
                    <a:pt x="16837" y="51412"/>
                  </a:cubicBezTo>
                  <a:lnTo>
                    <a:pt x="16837" y="51412"/>
                  </a:lnTo>
                  <a:cubicBezTo>
                    <a:pt x="-28770" y="124383"/>
                    <a:pt x="23636" y="219079"/>
                    <a:pt x="109709" y="219079"/>
                  </a:cubicBezTo>
                  <a:lnTo>
                    <a:pt x="525811" y="219079"/>
                  </a:lnTo>
                  <a:cubicBezTo>
                    <a:pt x="611884" y="219079"/>
                    <a:pt x="664290" y="124383"/>
                    <a:pt x="618683" y="51412"/>
                  </a:cubicBezTo>
                  <a:lnTo>
                    <a:pt x="618683" y="51412"/>
                  </a:lnTo>
                  <a:cubicBezTo>
                    <a:pt x="598616" y="19404"/>
                    <a:pt x="563623" y="0"/>
                    <a:pt x="525811" y="0"/>
                  </a:cubicBezTo>
                </a:path>
              </a:pathLst>
            </a:custGeom>
            <a:noFill/>
            <a:ln w="42923" cap="rnd">
              <a:solidFill>
                <a:schemeClr val="accent2"/>
              </a:solidFill>
              <a:prstDash val="solid"/>
              <a:round/>
            </a:ln>
          </p:spPr>
          <p:txBody>
            <a:bodyPr rtlCol="0" anchor="ctr"/>
            <a:lstStyle/>
            <a:p>
              <a:endParaRPr lang="es-CO"/>
            </a:p>
          </p:txBody>
        </p:sp>
        <p:sp>
          <p:nvSpPr>
            <p:cNvPr id="18" name="Freeform: Shape 17">
              <a:extLst>
                <a:ext uri="{FF2B5EF4-FFF2-40B4-BE49-F238E27FC236}">
                  <a16:creationId xmlns:a16="http://schemas.microsoft.com/office/drawing/2014/main" id="{0478B3A0-DCC1-42A6-74B8-9089536DCFC8}"/>
                </a:ext>
              </a:extLst>
            </p:cNvPr>
            <p:cNvSpPr/>
            <p:nvPr/>
          </p:nvSpPr>
          <p:spPr>
            <a:xfrm>
              <a:off x="3689656" y="3197892"/>
              <a:ext cx="383430" cy="547615"/>
            </a:xfrm>
            <a:custGeom>
              <a:avLst/>
              <a:gdLst>
                <a:gd name="connsiteX0" fmla="*/ 383430 w 383430"/>
                <a:gd name="connsiteY0" fmla="*/ 191715 h 547615"/>
                <a:gd name="connsiteX1" fmla="*/ 191715 w 383430"/>
                <a:gd name="connsiteY1" fmla="*/ 0 h 547615"/>
                <a:gd name="connsiteX2" fmla="*/ 0 w 383430"/>
                <a:gd name="connsiteY2" fmla="*/ 191715 h 547615"/>
                <a:gd name="connsiteX3" fmla="*/ 191715 w 383430"/>
                <a:gd name="connsiteY3" fmla="*/ 547616 h 547615"/>
                <a:gd name="connsiteX4" fmla="*/ 383430 w 383430"/>
                <a:gd name="connsiteY4" fmla="*/ 191715 h 54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30" h="547615">
                  <a:moveTo>
                    <a:pt x="383430" y="191715"/>
                  </a:moveTo>
                  <a:cubicBezTo>
                    <a:pt x="383430" y="85907"/>
                    <a:pt x="297689" y="0"/>
                    <a:pt x="191715" y="0"/>
                  </a:cubicBezTo>
                  <a:cubicBezTo>
                    <a:pt x="85741" y="0"/>
                    <a:pt x="0" y="85741"/>
                    <a:pt x="0" y="191715"/>
                  </a:cubicBezTo>
                  <a:cubicBezTo>
                    <a:pt x="0" y="297689"/>
                    <a:pt x="191715" y="547616"/>
                    <a:pt x="191715" y="547616"/>
                  </a:cubicBezTo>
                  <a:cubicBezTo>
                    <a:pt x="191715" y="547616"/>
                    <a:pt x="383430" y="297524"/>
                    <a:pt x="383430" y="191715"/>
                  </a:cubicBezTo>
                  <a:close/>
                </a:path>
              </a:pathLst>
            </a:custGeom>
            <a:noFill/>
            <a:ln w="42923" cap="rnd">
              <a:solidFill>
                <a:schemeClr val="accent2"/>
              </a:solidFill>
              <a:prstDash val="solid"/>
              <a:round/>
            </a:ln>
          </p:spPr>
          <p:txBody>
            <a:bodyPr rtlCol="0" anchor="ctr"/>
            <a:lstStyle/>
            <a:p>
              <a:endParaRPr lang="es-CO"/>
            </a:p>
          </p:txBody>
        </p:sp>
        <p:sp>
          <p:nvSpPr>
            <p:cNvPr id="19" name="Freeform: Shape 18">
              <a:extLst>
                <a:ext uri="{FF2B5EF4-FFF2-40B4-BE49-F238E27FC236}">
                  <a16:creationId xmlns:a16="http://schemas.microsoft.com/office/drawing/2014/main" id="{7A7D3050-1742-42F1-B167-05F6E14296B2}"/>
                </a:ext>
              </a:extLst>
            </p:cNvPr>
            <p:cNvSpPr/>
            <p:nvPr/>
          </p:nvSpPr>
          <p:spPr>
            <a:xfrm>
              <a:off x="3799279" y="3307514"/>
              <a:ext cx="164185" cy="164185"/>
            </a:xfrm>
            <a:custGeom>
              <a:avLst/>
              <a:gdLst>
                <a:gd name="connsiteX0" fmla="*/ 164185 w 164185"/>
                <a:gd name="connsiteY0" fmla="*/ 82093 h 164185"/>
                <a:gd name="connsiteX1" fmla="*/ 82093 w 164185"/>
                <a:gd name="connsiteY1" fmla="*/ 164185 h 164185"/>
                <a:gd name="connsiteX2" fmla="*/ 0 w 164185"/>
                <a:gd name="connsiteY2" fmla="*/ 82093 h 164185"/>
                <a:gd name="connsiteX3" fmla="*/ 82093 w 164185"/>
                <a:gd name="connsiteY3" fmla="*/ 0 h 164185"/>
                <a:gd name="connsiteX4" fmla="*/ 164185 w 164185"/>
                <a:gd name="connsiteY4" fmla="*/ 82093 h 164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5" h="164185">
                  <a:moveTo>
                    <a:pt x="164185" y="82093"/>
                  </a:moveTo>
                  <a:cubicBezTo>
                    <a:pt x="164185" y="127431"/>
                    <a:pt x="127431" y="164185"/>
                    <a:pt x="82093" y="164185"/>
                  </a:cubicBezTo>
                  <a:cubicBezTo>
                    <a:pt x="36754" y="164185"/>
                    <a:pt x="0" y="127431"/>
                    <a:pt x="0" y="82093"/>
                  </a:cubicBezTo>
                  <a:cubicBezTo>
                    <a:pt x="0" y="36754"/>
                    <a:pt x="36754" y="0"/>
                    <a:pt x="82093" y="0"/>
                  </a:cubicBezTo>
                  <a:cubicBezTo>
                    <a:pt x="127431" y="0"/>
                    <a:pt x="164185" y="36754"/>
                    <a:pt x="164185" y="82093"/>
                  </a:cubicBezTo>
                  <a:close/>
                </a:path>
              </a:pathLst>
            </a:custGeom>
            <a:noFill/>
            <a:ln w="42923" cap="rnd">
              <a:solidFill>
                <a:schemeClr val="accent2"/>
              </a:solidFill>
              <a:prstDash val="solid"/>
              <a:round/>
            </a:ln>
          </p:spPr>
          <p:txBody>
            <a:bodyPr rtlCol="0" anchor="ctr"/>
            <a:lstStyle/>
            <a:p>
              <a:endParaRPr lang="es-CO"/>
            </a:p>
          </p:txBody>
        </p:sp>
      </p:grpSp>
      <p:sp>
        <p:nvSpPr>
          <p:cNvPr id="20" name="Freeform: Shape 19">
            <a:extLst>
              <a:ext uri="{FF2B5EF4-FFF2-40B4-BE49-F238E27FC236}">
                <a16:creationId xmlns:a16="http://schemas.microsoft.com/office/drawing/2014/main" id="{B0C5D7A0-64B2-6892-8484-7DCC7F21965A}"/>
              </a:ext>
            </a:extLst>
          </p:cNvPr>
          <p:cNvSpPr/>
          <p:nvPr/>
        </p:nvSpPr>
        <p:spPr>
          <a:xfrm>
            <a:off x="4932157" y="3318995"/>
            <a:ext cx="2101404" cy="587252"/>
          </a:xfrm>
          <a:custGeom>
            <a:avLst/>
            <a:gdLst>
              <a:gd name="connsiteX0" fmla="*/ 0 w 2101404"/>
              <a:gd name="connsiteY0" fmla="*/ 0 h 587252"/>
              <a:gd name="connsiteX1" fmla="*/ 2101405 w 2101404"/>
              <a:gd name="connsiteY1" fmla="*/ 0 h 587252"/>
              <a:gd name="connsiteX2" fmla="*/ 1514152 w 2101404"/>
              <a:gd name="connsiteY2" fmla="*/ 587252 h 587252"/>
              <a:gd name="connsiteX3" fmla="*/ 587252 w 2101404"/>
              <a:gd name="connsiteY3" fmla="*/ 587252 h 587252"/>
              <a:gd name="connsiteX4" fmla="*/ 0 w 2101404"/>
              <a:gd name="connsiteY4" fmla="*/ 0 h 587252"/>
              <a:gd name="connsiteX5" fmla="*/ 0 w 2101404"/>
              <a:gd name="connsiteY5" fmla="*/ 0 h 5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404" h="587252">
                <a:moveTo>
                  <a:pt x="0" y="0"/>
                </a:moveTo>
                <a:lnTo>
                  <a:pt x="2101405" y="0"/>
                </a:lnTo>
                <a:cubicBezTo>
                  <a:pt x="2101405" y="324224"/>
                  <a:pt x="1838211" y="587252"/>
                  <a:pt x="1514152" y="587252"/>
                </a:cubicBezTo>
                <a:lnTo>
                  <a:pt x="587252" y="587252"/>
                </a:lnTo>
                <a:cubicBezTo>
                  <a:pt x="263028" y="587252"/>
                  <a:pt x="0" y="324059"/>
                  <a:pt x="0" y="0"/>
                </a:cubicBezTo>
                <a:lnTo>
                  <a:pt x="0" y="0"/>
                </a:lnTo>
                <a:close/>
              </a:path>
            </a:pathLst>
          </a:custGeom>
          <a:solidFill>
            <a:schemeClr val="accent3"/>
          </a:solidFill>
          <a:ln w="16573" cap="flat">
            <a:noFill/>
            <a:prstDash val="solid"/>
            <a:miter/>
          </a:ln>
        </p:spPr>
        <p:txBody>
          <a:bodyPr rtlCol="0" anchor="ctr"/>
          <a:lstStyle/>
          <a:p>
            <a:endParaRPr lang="es-CO"/>
          </a:p>
        </p:txBody>
      </p:sp>
      <p:grpSp>
        <p:nvGrpSpPr>
          <p:cNvPr id="41" name="Group 40">
            <a:extLst>
              <a:ext uri="{FF2B5EF4-FFF2-40B4-BE49-F238E27FC236}">
                <a16:creationId xmlns:a16="http://schemas.microsoft.com/office/drawing/2014/main" id="{4D6818CD-7D04-088B-3A1C-B2CD852DAEBC}"/>
              </a:ext>
            </a:extLst>
          </p:cNvPr>
          <p:cNvGrpSpPr/>
          <p:nvPr/>
        </p:nvGrpSpPr>
        <p:grpSpPr>
          <a:xfrm>
            <a:off x="5643460" y="2275506"/>
            <a:ext cx="955425" cy="654087"/>
            <a:chOff x="5643460" y="1804473"/>
            <a:chExt cx="955425" cy="654087"/>
          </a:xfrm>
        </p:grpSpPr>
        <p:sp>
          <p:nvSpPr>
            <p:cNvPr id="21" name="Freeform: Shape 20">
              <a:extLst>
                <a:ext uri="{FF2B5EF4-FFF2-40B4-BE49-F238E27FC236}">
                  <a16:creationId xmlns:a16="http://schemas.microsoft.com/office/drawing/2014/main" id="{2F4C818F-6FB1-BFB3-213A-9A6821B1EFFA}"/>
                </a:ext>
              </a:extLst>
            </p:cNvPr>
            <p:cNvSpPr/>
            <p:nvPr/>
          </p:nvSpPr>
          <p:spPr>
            <a:xfrm>
              <a:off x="6090243" y="1949918"/>
              <a:ext cx="508642" cy="508642"/>
            </a:xfrm>
            <a:custGeom>
              <a:avLst/>
              <a:gdLst>
                <a:gd name="connsiteX0" fmla="*/ 56055 w 508642"/>
                <a:gd name="connsiteY0" fmla="*/ 359052 h 508642"/>
                <a:gd name="connsiteX1" fmla="*/ 0 w 508642"/>
                <a:gd name="connsiteY1" fmla="*/ 508642 h 508642"/>
                <a:gd name="connsiteX2" fmla="*/ 149591 w 508642"/>
                <a:gd name="connsiteY2" fmla="*/ 452587 h 508642"/>
                <a:gd name="connsiteX3" fmla="*/ 489239 w 508642"/>
                <a:gd name="connsiteY3" fmla="*/ 112940 h 508642"/>
                <a:gd name="connsiteX4" fmla="*/ 489239 w 508642"/>
                <a:gd name="connsiteY4" fmla="*/ 19404 h 508642"/>
                <a:gd name="connsiteX5" fmla="*/ 489239 w 508642"/>
                <a:gd name="connsiteY5" fmla="*/ 19404 h 508642"/>
                <a:gd name="connsiteX6" fmla="*/ 395703 w 508642"/>
                <a:gd name="connsiteY6" fmla="*/ 19404 h 508642"/>
                <a:gd name="connsiteX7" fmla="*/ 56055 w 508642"/>
                <a:gd name="connsiteY7" fmla="*/ 359052 h 5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42" h="508642">
                  <a:moveTo>
                    <a:pt x="56055" y="359052"/>
                  </a:moveTo>
                  <a:lnTo>
                    <a:pt x="0" y="508642"/>
                  </a:lnTo>
                  <a:lnTo>
                    <a:pt x="149591" y="452587"/>
                  </a:lnTo>
                  <a:lnTo>
                    <a:pt x="489239" y="112940"/>
                  </a:lnTo>
                  <a:cubicBezTo>
                    <a:pt x="515110" y="87068"/>
                    <a:pt x="515110" y="45275"/>
                    <a:pt x="489239" y="19404"/>
                  </a:cubicBezTo>
                  <a:lnTo>
                    <a:pt x="489239" y="19404"/>
                  </a:lnTo>
                  <a:cubicBezTo>
                    <a:pt x="463367" y="-6468"/>
                    <a:pt x="421575" y="-6468"/>
                    <a:pt x="395703" y="19404"/>
                  </a:cubicBezTo>
                  <a:lnTo>
                    <a:pt x="56055" y="359052"/>
                  </a:lnTo>
                  <a:close/>
                </a:path>
              </a:pathLst>
            </a:custGeom>
            <a:noFill/>
            <a:ln w="36460" cap="rnd">
              <a:solidFill>
                <a:schemeClr val="accent3"/>
              </a:solidFill>
              <a:prstDash val="solid"/>
              <a:round/>
            </a:ln>
          </p:spPr>
          <p:txBody>
            <a:bodyPr rtlCol="0" anchor="ctr"/>
            <a:lstStyle/>
            <a:p>
              <a:endParaRPr lang="es-CO"/>
            </a:p>
          </p:txBody>
        </p:sp>
        <p:sp>
          <p:nvSpPr>
            <p:cNvPr id="22" name="Freeform: Shape 21">
              <a:extLst>
                <a:ext uri="{FF2B5EF4-FFF2-40B4-BE49-F238E27FC236}">
                  <a16:creationId xmlns:a16="http://schemas.microsoft.com/office/drawing/2014/main" id="{0D405D27-08A1-3767-AFC9-F6E3A24D706A}"/>
                </a:ext>
              </a:extLst>
            </p:cNvPr>
            <p:cNvSpPr/>
            <p:nvPr/>
          </p:nvSpPr>
          <p:spPr>
            <a:xfrm>
              <a:off x="6146298" y="2308970"/>
              <a:ext cx="93535" cy="93701"/>
            </a:xfrm>
            <a:custGeom>
              <a:avLst/>
              <a:gdLst>
                <a:gd name="connsiteX0" fmla="*/ 93536 w 93535"/>
                <a:gd name="connsiteY0" fmla="*/ 93702 h 93701"/>
                <a:gd name="connsiteX1" fmla="*/ 0 w 93535"/>
                <a:gd name="connsiteY1" fmla="*/ 0 h 93701"/>
              </a:gdLst>
              <a:ahLst/>
              <a:cxnLst>
                <a:cxn ang="0">
                  <a:pos x="connsiteX0" y="connsiteY0"/>
                </a:cxn>
                <a:cxn ang="0">
                  <a:pos x="connsiteX1" y="connsiteY1"/>
                </a:cxn>
              </a:cxnLst>
              <a:rect l="l" t="t" r="r" b="b"/>
              <a:pathLst>
                <a:path w="93535" h="93701">
                  <a:moveTo>
                    <a:pt x="93536" y="93702"/>
                  </a:moveTo>
                  <a:lnTo>
                    <a:pt x="0" y="0"/>
                  </a:lnTo>
                </a:path>
              </a:pathLst>
            </a:custGeom>
            <a:ln w="36460" cap="rnd">
              <a:solidFill>
                <a:schemeClr val="accent3"/>
              </a:solidFill>
              <a:prstDash val="solid"/>
              <a:round/>
            </a:ln>
          </p:spPr>
          <p:txBody>
            <a:bodyPr rtlCol="0" anchor="ctr"/>
            <a:lstStyle/>
            <a:p>
              <a:endParaRPr lang="es-CO"/>
            </a:p>
          </p:txBody>
        </p:sp>
        <p:sp>
          <p:nvSpPr>
            <p:cNvPr id="23" name="Freeform: Shape 22">
              <a:extLst>
                <a:ext uri="{FF2B5EF4-FFF2-40B4-BE49-F238E27FC236}">
                  <a16:creationId xmlns:a16="http://schemas.microsoft.com/office/drawing/2014/main" id="{56419791-B4B1-AE3F-8047-4CDCA3D07729}"/>
                </a:ext>
              </a:extLst>
            </p:cNvPr>
            <p:cNvSpPr/>
            <p:nvPr/>
          </p:nvSpPr>
          <p:spPr>
            <a:xfrm>
              <a:off x="6452114" y="2003154"/>
              <a:ext cx="93535" cy="93701"/>
            </a:xfrm>
            <a:custGeom>
              <a:avLst/>
              <a:gdLst>
                <a:gd name="connsiteX0" fmla="*/ 93536 w 93535"/>
                <a:gd name="connsiteY0" fmla="*/ 93702 h 93701"/>
                <a:gd name="connsiteX1" fmla="*/ 0 w 93535"/>
                <a:gd name="connsiteY1" fmla="*/ 0 h 93701"/>
              </a:gdLst>
              <a:ahLst/>
              <a:cxnLst>
                <a:cxn ang="0">
                  <a:pos x="connsiteX0" y="connsiteY0"/>
                </a:cxn>
                <a:cxn ang="0">
                  <a:pos x="connsiteX1" y="connsiteY1"/>
                </a:cxn>
              </a:cxnLst>
              <a:rect l="l" t="t" r="r" b="b"/>
              <a:pathLst>
                <a:path w="93535" h="93701">
                  <a:moveTo>
                    <a:pt x="93536" y="93702"/>
                  </a:moveTo>
                  <a:lnTo>
                    <a:pt x="0" y="0"/>
                  </a:lnTo>
                </a:path>
              </a:pathLst>
            </a:custGeom>
            <a:ln w="36460" cap="flat">
              <a:solidFill>
                <a:schemeClr val="accent3"/>
              </a:solidFill>
              <a:prstDash val="solid"/>
              <a:miter/>
            </a:ln>
          </p:spPr>
          <p:txBody>
            <a:bodyPr rtlCol="0" anchor="ctr"/>
            <a:lstStyle/>
            <a:p>
              <a:endParaRPr lang="es-CO"/>
            </a:p>
          </p:txBody>
        </p:sp>
        <p:sp>
          <p:nvSpPr>
            <p:cNvPr id="24" name="Freeform: Shape 23">
              <a:extLst>
                <a:ext uri="{FF2B5EF4-FFF2-40B4-BE49-F238E27FC236}">
                  <a16:creationId xmlns:a16="http://schemas.microsoft.com/office/drawing/2014/main" id="{69F6E8A9-7FFF-911F-AA25-1B57B1BEE67E}"/>
                </a:ext>
              </a:extLst>
            </p:cNvPr>
            <p:cNvSpPr/>
            <p:nvPr/>
          </p:nvSpPr>
          <p:spPr>
            <a:xfrm>
              <a:off x="5643460" y="1804473"/>
              <a:ext cx="503169" cy="654087"/>
            </a:xfrm>
            <a:custGeom>
              <a:avLst/>
              <a:gdLst>
                <a:gd name="connsiteX0" fmla="*/ 446783 w 503169"/>
                <a:gd name="connsiteY0" fmla="*/ 654087 h 654087"/>
                <a:gd name="connsiteX1" fmla="*/ 100667 w 503169"/>
                <a:gd name="connsiteY1" fmla="*/ 654087 h 654087"/>
                <a:gd name="connsiteX2" fmla="*/ 0 w 503169"/>
                <a:gd name="connsiteY2" fmla="*/ 553420 h 654087"/>
                <a:gd name="connsiteX3" fmla="*/ 0 w 503169"/>
                <a:gd name="connsiteY3" fmla="*/ 100667 h 654087"/>
                <a:gd name="connsiteX4" fmla="*/ 100667 w 503169"/>
                <a:gd name="connsiteY4" fmla="*/ 0 h 654087"/>
                <a:gd name="connsiteX5" fmla="*/ 430032 w 503169"/>
                <a:gd name="connsiteY5" fmla="*/ 0 h 654087"/>
                <a:gd name="connsiteX6" fmla="*/ 503170 w 503169"/>
                <a:gd name="connsiteY6" fmla="*/ 73137 h 654087"/>
                <a:gd name="connsiteX7" fmla="*/ 503170 w 503169"/>
                <a:gd name="connsiteY7" fmla="*/ 344126 h 6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69" h="654087">
                  <a:moveTo>
                    <a:pt x="446783" y="654087"/>
                  </a:moveTo>
                  <a:lnTo>
                    <a:pt x="100667" y="654087"/>
                  </a:lnTo>
                  <a:cubicBezTo>
                    <a:pt x="100667" y="654087"/>
                    <a:pt x="0" y="654087"/>
                    <a:pt x="0" y="553420"/>
                  </a:cubicBezTo>
                  <a:lnTo>
                    <a:pt x="0" y="100667"/>
                  </a:lnTo>
                  <a:cubicBezTo>
                    <a:pt x="0" y="100667"/>
                    <a:pt x="0" y="0"/>
                    <a:pt x="100667" y="0"/>
                  </a:cubicBezTo>
                  <a:lnTo>
                    <a:pt x="430032" y="0"/>
                  </a:lnTo>
                  <a:cubicBezTo>
                    <a:pt x="470333" y="0"/>
                    <a:pt x="503170" y="32671"/>
                    <a:pt x="503170" y="73137"/>
                  </a:cubicBezTo>
                  <a:lnTo>
                    <a:pt x="503170" y="344126"/>
                  </a:lnTo>
                </a:path>
              </a:pathLst>
            </a:custGeom>
            <a:noFill/>
            <a:ln w="42923" cap="rnd">
              <a:solidFill>
                <a:schemeClr val="accent3"/>
              </a:solidFill>
              <a:prstDash val="solid"/>
              <a:round/>
            </a:ln>
          </p:spPr>
          <p:txBody>
            <a:bodyPr rtlCol="0" anchor="ctr"/>
            <a:lstStyle/>
            <a:p>
              <a:endParaRPr lang="es-CO"/>
            </a:p>
          </p:txBody>
        </p:sp>
        <p:sp>
          <p:nvSpPr>
            <p:cNvPr id="25" name="Freeform: Shape 24">
              <a:extLst>
                <a:ext uri="{FF2B5EF4-FFF2-40B4-BE49-F238E27FC236}">
                  <a16:creationId xmlns:a16="http://schemas.microsoft.com/office/drawing/2014/main" id="{BF4CA0EF-63B0-4F83-D699-8B9790336A1F}"/>
                </a:ext>
              </a:extLst>
            </p:cNvPr>
            <p:cNvSpPr/>
            <p:nvPr/>
          </p:nvSpPr>
          <p:spPr>
            <a:xfrm>
              <a:off x="5995712" y="1804473"/>
              <a:ext cx="150917" cy="151083"/>
            </a:xfrm>
            <a:custGeom>
              <a:avLst/>
              <a:gdLst>
                <a:gd name="connsiteX0" fmla="*/ 150918 w 150917"/>
                <a:gd name="connsiteY0" fmla="*/ 151084 h 151083"/>
                <a:gd name="connsiteX1" fmla="*/ 86405 w 150917"/>
                <a:gd name="connsiteY1" fmla="*/ 151084 h 151083"/>
                <a:gd name="connsiteX2" fmla="*/ 0 w 150917"/>
                <a:gd name="connsiteY2" fmla="*/ 64679 h 151083"/>
                <a:gd name="connsiteX3" fmla="*/ 0 w 150917"/>
                <a:gd name="connsiteY3" fmla="*/ 0 h 151083"/>
              </a:gdLst>
              <a:ahLst/>
              <a:cxnLst>
                <a:cxn ang="0">
                  <a:pos x="connsiteX0" y="connsiteY0"/>
                </a:cxn>
                <a:cxn ang="0">
                  <a:pos x="connsiteX1" y="connsiteY1"/>
                </a:cxn>
                <a:cxn ang="0">
                  <a:pos x="connsiteX2" y="connsiteY2"/>
                </a:cxn>
                <a:cxn ang="0">
                  <a:pos x="connsiteX3" y="connsiteY3"/>
                </a:cxn>
              </a:cxnLst>
              <a:rect l="l" t="t" r="r" b="b"/>
              <a:pathLst>
                <a:path w="150917" h="151083">
                  <a:moveTo>
                    <a:pt x="150918" y="151084"/>
                  </a:moveTo>
                  <a:lnTo>
                    <a:pt x="86405" y="151084"/>
                  </a:lnTo>
                  <a:cubicBezTo>
                    <a:pt x="38642" y="151084"/>
                    <a:pt x="0" y="112442"/>
                    <a:pt x="0" y="64679"/>
                  </a:cubicBezTo>
                  <a:lnTo>
                    <a:pt x="0" y="0"/>
                  </a:lnTo>
                </a:path>
              </a:pathLst>
            </a:custGeom>
            <a:noFill/>
            <a:ln w="42923" cap="rnd">
              <a:solidFill>
                <a:schemeClr val="accent3"/>
              </a:solidFill>
              <a:prstDash val="solid"/>
              <a:round/>
            </a:ln>
          </p:spPr>
          <p:txBody>
            <a:bodyPr rtlCol="0" anchor="ctr"/>
            <a:lstStyle/>
            <a:p>
              <a:endParaRPr lang="es-CO"/>
            </a:p>
          </p:txBody>
        </p:sp>
        <p:sp>
          <p:nvSpPr>
            <p:cNvPr id="26" name="Freeform: Shape 25">
              <a:extLst>
                <a:ext uri="{FF2B5EF4-FFF2-40B4-BE49-F238E27FC236}">
                  <a16:creationId xmlns:a16="http://schemas.microsoft.com/office/drawing/2014/main" id="{ED2862B9-1DFE-E72C-215D-CFD78C293C7F}"/>
                </a:ext>
              </a:extLst>
            </p:cNvPr>
            <p:cNvSpPr/>
            <p:nvPr/>
          </p:nvSpPr>
          <p:spPr>
            <a:xfrm>
              <a:off x="5719085" y="2031016"/>
              <a:ext cx="352086" cy="16584"/>
            </a:xfrm>
            <a:custGeom>
              <a:avLst/>
              <a:gdLst>
                <a:gd name="connsiteX0" fmla="*/ 0 w 352086"/>
                <a:gd name="connsiteY0" fmla="*/ 0 h 16584"/>
                <a:gd name="connsiteX1" fmla="*/ 352086 w 352086"/>
                <a:gd name="connsiteY1" fmla="*/ 0 h 16584"/>
              </a:gdLst>
              <a:ahLst/>
              <a:cxnLst>
                <a:cxn ang="0">
                  <a:pos x="connsiteX0" y="connsiteY0"/>
                </a:cxn>
                <a:cxn ang="0">
                  <a:pos x="connsiteX1" y="connsiteY1"/>
                </a:cxn>
              </a:cxnLst>
              <a:rect l="l" t="t" r="r" b="b"/>
              <a:pathLst>
                <a:path w="352086" h="16584">
                  <a:moveTo>
                    <a:pt x="0" y="0"/>
                  </a:moveTo>
                  <a:lnTo>
                    <a:pt x="352086" y="0"/>
                  </a:lnTo>
                </a:path>
              </a:pathLst>
            </a:custGeom>
            <a:ln w="42923" cap="rnd">
              <a:solidFill>
                <a:schemeClr val="accent3"/>
              </a:solidFill>
              <a:prstDash val="solid"/>
              <a:round/>
            </a:ln>
          </p:spPr>
          <p:txBody>
            <a:bodyPr rtlCol="0" anchor="ctr"/>
            <a:lstStyle/>
            <a:p>
              <a:endParaRPr lang="es-CO"/>
            </a:p>
          </p:txBody>
        </p:sp>
        <p:sp>
          <p:nvSpPr>
            <p:cNvPr id="27" name="Freeform: Shape 26">
              <a:extLst>
                <a:ext uri="{FF2B5EF4-FFF2-40B4-BE49-F238E27FC236}">
                  <a16:creationId xmlns:a16="http://schemas.microsoft.com/office/drawing/2014/main" id="{9475AC2D-9F89-2BA4-0A4F-288022510836}"/>
                </a:ext>
              </a:extLst>
            </p:cNvPr>
            <p:cNvSpPr/>
            <p:nvPr/>
          </p:nvSpPr>
          <p:spPr>
            <a:xfrm>
              <a:off x="5719085" y="2148765"/>
              <a:ext cx="352086" cy="16584"/>
            </a:xfrm>
            <a:custGeom>
              <a:avLst/>
              <a:gdLst>
                <a:gd name="connsiteX0" fmla="*/ 0 w 352086"/>
                <a:gd name="connsiteY0" fmla="*/ 0 h 16584"/>
                <a:gd name="connsiteX1" fmla="*/ 352086 w 352086"/>
                <a:gd name="connsiteY1" fmla="*/ 0 h 16584"/>
              </a:gdLst>
              <a:ahLst/>
              <a:cxnLst>
                <a:cxn ang="0">
                  <a:pos x="connsiteX0" y="connsiteY0"/>
                </a:cxn>
                <a:cxn ang="0">
                  <a:pos x="connsiteX1" y="connsiteY1"/>
                </a:cxn>
              </a:cxnLst>
              <a:rect l="l" t="t" r="r" b="b"/>
              <a:pathLst>
                <a:path w="352086" h="16584">
                  <a:moveTo>
                    <a:pt x="0" y="0"/>
                  </a:moveTo>
                  <a:lnTo>
                    <a:pt x="352086" y="0"/>
                  </a:lnTo>
                </a:path>
              </a:pathLst>
            </a:custGeom>
            <a:ln w="42923" cap="rnd">
              <a:solidFill>
                <a:schemeClr val="accent3"/>
              </a:solidFill>
              <a:prstDash val="solid"/>
              <a:round/>
            </a:ln>
          </p:spPr>
          <p:txBody>
            <a:bodyPr rtlCol="0" anchor="ctr"/>
            <a:lstStyle/>
            <a:p>
              <a:endParaRPr lang="es-CO"/>
            </a:p>
          </p:txBody>
        </p:sp>
        <p:sp>
          <p:nvSpPr>
            <p:cNvPr id="28" name="Freeform: Shape 27">
              <a:extLst>
                <a:ext uri="{FF2B5EF4-FFF2-40B4-BE49-F238E27FC236}">
                  <a16:creationId xmlns:a16="http://schemas.microsoft.com/office/drawing/2014/main" id="{3084924E-C49D-EAAE-4D13-D68C1EC33197}"/>
                </a:ext>
              </a:extLst>
            </p:cNvPr>
            <p:cNvSpPr/>
            <p:nvPr/>
          </p:nvSpPr>
          <p:spPr>
            <a:xfrm>
              <a:off x="5719085" y="2266514"/>
              <a:ext cx="352086" cy="16584"/>
            </a:xfrm>
            <a:custGeom>
              <a:avLst/>
              <a:gdLst>
                <a:gd name="connsiteX0" fmla="*/ 0 w 352086"/>
                <a:gd name="connsiteY0" fmla="*/ 0 h 16584"/>
                <a:gd name="connsiteX1" fmla="*/ 352086 w 352086"/>
                <a:gd name="connsiteY1" fmla="*/ 0 h 16584"/>
              </a:gdLst>
              <a:ahLst/>
              <a:cxnLst>
                <a:cxn ang="0">
                  <a:pos x="connsiteX0" y="connsiteY0"/>
                </a:cxn>
                <a:cxn ang="0">
                  <a:pos x="connsiteX1" y="connsiteY1"/>
                </a:cxn>
              </a:cxnLst>
              <a:rect l="l" t="t" r="r" b="b"/>
              <a:pathLst>
                <a:path w="352086" h="16584">
                  <a:moveTo>
                    <a:pt x="0" y="0"/>
                  </a:moveTo>
                  <a:lnTo>
                    <a:pt x="352086" y="0"/>
                  </a:lnTo>
                </a:path>
              </a:pathLst>
            </a:custGeom>
            <a:ln w="42923" cap="rnd">
              <a:solidFill>
                <a:schemeClr val="accent3"/>
              </a:solidFill>
              <a:prstDash val="solid"/>
              <a:round/>
            </a:ln>
          </p:spPr>
          <p:txBody>
            <a:bodyPr rtlCol="0" anchor="ctr"/>
            <a:lstStyle/>
            <a:p>
              <a:endParaRPr lang="es-CO"/>
            </a:p>
          </p:txBody>
        </p:sp>
      </p:grpSp>
      <p:sp>
        <p:nvSpPr>
          <p:cNvPr id="29" name="Freeform: Shape 28">
            <a:extLst>
              <a:ext uri="{FF2B5EF4-FFF2-40B4-BE49-F238E27FC236}">
                <a16:creationId xmlns:a16="http://schemas.microsoft.com/office/drawing/2014/main" id="{3526006B-4D0E-1931-F1C5-8BB737160F26}"/>
              </a:ext>
            </a:extLst>
          </p:cNvPr>
          <p:cNvSpPr/>
          <p:nvPr/>
        </p:nvSpPr>
        <p:spPr>
          <a:xfrm>
            <a:off x="7033728" y="2731576"/>
            <a:ext cx="2101404" cy="587252"/>
          </a:xfrm>
          <a:custGeom>
            <a:avLst/>
            <a:gdLst>
              <a:gd name="connsiteX0" fmla="*/ 587252 w 2101404"/>
              <a:gd name="connsiteY0" fmla="*/ 0 h 587252"/>
              <a:gd name="connsiteX1" fmla="*/ 1514152 w 2101404"/>
              <a:gd name="connsiteY1" fmla="*/ 0 h 587252"/>
              <a:gd name="connsiteX2" fmla="*/ 2101404 w 2101404"/>
              <a:gd name="connsiteY2" fmla="*/ 587252 h 587252"/>
              <a:gd name="connsiteX3" fmla="*/ 0 w 2101404"/>
              <a:gd name="connsiteY3" fmla="*/ 587252 h 587252"/>
              <a:gd name="connsiteX4" fmla="*/ 587252 w 2101404"/>
              <a:gd name="connsiteY4" fmla="*/ 0 h 58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404" h="587252">
                <a:moveTo>
                  <a:pt x="587252" y="0"/>
                </a:moveTo>
                <a:lnTo>
                  <a:pt x="1514152" y="0"/>
                </a:lnTo>
                <a:cubicBezTo>
                  <a:pt x="1838376" y="0"/>
                  <a:pt x="2101404" y="263194"/>
                  <a:pt x="2101404" y="587252"/>
                </a:cubicBezTo>
                <a:lnTo>
                  <a:pt x="0" y="587252"/>
                </a:lnTo>
                <a:cubicBezTo>
                  <a:pt x="0" y="263028"/>
                  <a:pt x="263194" y="0"/>
                  <a:pt x="587252" y="0"/>
                </a:cubicBezTo>
                <a:close/>
              </a:path>
            </a:pathLst>
          </a:custGeom>
          <a:solidFill>
            <a:schemeClr val="accent4"/>
          </a:solidFill>
          <a:ln w="16573" cap="flat">
            <a:noFill/>
            <a:prstDash val="solid"/>
            <a:miter/>
          </a:ln>
        </p:spPr>
        <p:txBody>
          <a:bodyPr rtlCol="0" anchor="ctr"/>
          <a:lstStyle/>
          <a:p>
            <a:endParaRPr lang="es-CO"/>
          </a:p>
        </p:txBody>
      </p:sp>
      <p:sp>
        <p:nvSpPr>
          <p:cNvPr id="30" name="Freeform: Shape 29">
            <a:extLst>
              <a:ext uri="{FF2B5EF4-FFF2-40B4-BE49-F238E27FC236}">
                <a16:creationId xmlns:a16="http://schemas.microsoft.com/office/drawing/2014/main" id="{91046F06-6D73-45D1-660C-8818E088BE09}"/>
              </a:ext>
            </a:extLst>
          </p:cNvPr>
          <p:cNvSpPr/>
          <p:nvPr/>
        </p:nvSpPr>
        <p:spPr>
          <a:xfrm>
            <a:off x="9135132" y="3318995"/>
            <a:ext cx="2101405" cy="587252"/>
          </a:xfrm>
          <a:custGeom>
            <a:avLst/>
            <a:gdLst>
              <a:gd name="connsiteX0" fmla="*/ 0 w 2101405"/>
              <a:gd name="connsiteY0" fmla="*/ 0 h 587252"/>
              <a:gd name="connsiteX1" fmla="*/ 2101405 w 2101405"/>
              <a:gd name="connsiteY1" fmla="*/ 0 h 587252"/>
              <a:gd name="connsiteX2" fmla="*/ 1514153 w 2101405"/>
              <a:gd name="connsiteY2" fmla="*/ 587252 h 587252"/>
              <a:gd name="connsiteX3" fmla="*/ 587253 w 2101405"/>
              <a:gd name="connsiteY3" fmla="*/ 587252 h 587252"/>
              <a:gd name="connsiteX4" fmla="*/ 0 w 2101405"/>
              <a:gd name="connsiteY4" fmla="*/ 0 h 587252"/>
              <a:gd name="connsiteX5" fmla="*/ 0 w 2101405"/>
              <a:gd name="connsiteY5" fmla="*/ 0 h 5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405" h="587252">
                <a:moveTo>
                  <a:pt x="0" y="0"/>
                </a:moveTo>
                <a:lnTo>
                  <a:pt x="2101405" y="0"/>
                </a:lnTo>
                <a:cubicBezTo>
                  <a:pt x="2101405" y="324224"/>
                  <a:pt x="1838211" y="587252"/>
                  <a:pt x="1514153" y="587252"/>
                </a:cubicBezTo>
                <a:lnTo>
                  <a:pt x="587253" y="587252"/>
                </a:lnTo>
                <a:cubicBezTo>
                  <a:pt x="263029" y="587252"/>
                  <a:pt x="0" y="324059"/>
                  <a:pt x="0" y="0"/>
                </a:cubicBezTo>
                <a:lnTo>
                  <a:pt x="0" y="0"/>
                </a:lnTo>
                <a:close/>
              </a:path>
            </a:pathLst>
          </a:custGeom>
          <a:solidFill>
            <a:schemeClr val="accent5"/>
          </a:solidFill>
          <a:ln w="16573" cap="flat">
            <a:noFill/>
            <a:prstDash val="solid"/>
            <a:miter/>
          </a:ln>
        </p:spPr>
        <p:txBody>
          <a:bodyPr rtlCol="0" anchor="ctr"/>
          <a:lstStyle/>
          <a:p>
            <a:endParaRPr lang="es-CO"/>
          </a:p>
        </p:txBody>
      </p:sp>
      <p:grpSp>
        <p:nvGrpSpPr>
          <p:cNvPr id="44" name="Group 43">
            <a:extLst>
              <a:ext uri="{FF2B5EF4-FFF2-40B4-BE49-F238E27FC236}">
                <a16:creationId xmlns:a16="http://schemas.microsoft.com/office/drawing/2014/main" id="{F52FEB50-2CF0-36D4-5781-D2F03C8FB24F}"/>
              </a:ext>
            </a:extLst>
          </p:cNvPr>
          <p:cNvGrpSpPr/>
          <p:nvPr/>
        </p:nvGrpSpPr>
        <p:grpSpPr>
          <a:xfrm>
            <a:off x="9843616" y="2278160"/>
            <a:ext cx="684271" cy="726063"/>
            <a:chOff x="9843616" y="1807127"/>
            <a:chExt cx="684271" cy="726063"/>
          </a:xfrm>
        </p:grpSpPr>
        <p:sp>
          <p:nvSpPr>
            <p:cNvPr id="33" name="Freeform: Shape 32">
              <a:extLst>
                <a:ext uri="{FF2B5EF4-FFF2-40B4-BE49-F238E27FC236}">
                  <a16:creationId xmlns:a16="http://schemas.microsoft.com/office/drawing/2014/main" id="{566D9FA8-6D96-FA76-F376-2C0936C30C45}"/>
                </a:ext>
              </a:extLst>
            </p:cNvPr>
            <p:cNvSpPr/>
            <p:nvPr/>
          </p:nvSpPr>
          <p:spPr>
            <a:xfrm>
              <a:off x="10185752" y="2263363"/>
              <a:ext cx="16584" cy="253243"/>
            </a:xfrm>
            <a:custGeom>
              <a:avLst/>
              <a:gdLst>
                <a:gd name="connsiteX0" fmla="*/ 0 w 16584"/>
                <a:gd name="connsiteY0" fmla="*/ 253243 h 253243"/>
                <a:gd name="connsiteX1" fmla="*/ 0 w 16584"/>
                <a:gd name="connsiteY1" fmla="*/ 0 h 253243"/>
              </a:gdLst>
              <a:ahLst/>
              <a:cxnLst>
                <a:cxn ang="0">
                  <a:pos x="connsiteX0" y="connsiteY0"/>
                </a:cxn>
                <a:cxn ang="0">
                  <a:pos x="connsiteX1" y="connsiteY1"/>
                </a:cxn>
              </a:cxnLst>
              <a:rect l="l" t="t" r="r" b="b"/>
              <a:pathLst>
                <a:path w="16584" h="253243">
                  <a:moveTo>
                    <a:pt x="0" y="253243"/>
                  </a:moveTo>
                  <a:lnTo>
                    <a:pt x="0" y="0"/>
                  </a:lnTo>
                </a:path>
              </a:pathLst>
            </a:custGeom>
            <a:ln w="42923" cap="rnd">
              <a:solidFill>
                <a:schemeClr val="accent5"/>
              </a:solidFill>
              <a:prstDash val="solid"/>
              <a:round/>
            </a:ln>
          </p:spPr>
          <p:txBody>
            <a:bodyPr rtlCol="0" anchor="ctr"/>
            <a:lstStyle/>
            <a:p>
              <a:endParaRPr lang="es-CO"/>
            </a:p>
          </p:txBody>
        </p:sp>
        <p:sp>
          <p:nvSpPr>
            <p:cNvPr id="34" name="Freeform: Shape 33">
              <a:extLst>
                <a:ext uri="{FF2B5EF4-FFF2-40B4-BE49-F238E27FC236}">
                  <a16:creationId xmlns:a16="http://schemas.microsoft.com/office/drawing/2014/main" id="{2E6ED323-69DE-EAC0-DBDA-87AC59DDE535}"/>
                </a:ext>
              </a:extLst>
            </p:cNvPr>
            <p:cNvSpPr/>
            <p:nvPr/>
          </p:nvSpPr>
          <p:spPr>
            <a:xfrm>
              <a:off x="10059047" y="2516606"/>
              <a:ext cx="253574" cy="16584"/>
            </a:xfrm>
            <a:custGeom>
              <a:avLst/>
              <a:gdLst>
                <a:gd name="connsiteX0" fmla="*/ 0 w 253574"/>
                <a:gd name="connsiteY0" fmla="*/ 0 h 16584"/>
                <a:gd name="connsiteX1" fmla="*/ 253575 w 253574"/>
                <a:gd name="connsiteY1" fmla="*/ 0 h 16584"/>
              </a:gdLst>
              <a:ahLst/>
              <a:cxnLst>
                <a:cxn ang="0">
                  <a:pos x="connsiteX0" y="connsiteY0"/>
                </a:cxn>
                <a:cxn ang="0">
                  <a:pos x="connsiteX1" y="connsiteY1"/>
                </a:cxn>
              </a:cxnLst>
              <a:rect l="l" t="t" r="r" b="b"/>
              <a:pathLst>
                <a:path w="253574" h="16584">
                  <a:moveTo>
                    <a:pt x="0" y="0"/>
                  </a:moveTo>
                  <a:lnTo>
                    <a:pt x="253575" y="0"/>
                  </a:lnTo>
                </a:path>
              </a:pathLst>
            </a:custGeom>
            <a:noFill/>
            <a:ln w="42923" cap="rnd">
              <a:solidFill>
                <a:schemeClr val="accent5"/>
              </a:solidFill>
              <a:prstDash val="solid"/>
              <a:round/>
            </a:ln>
          </p:spPr>
          <p:txBody>
            <a:bodyPr rtlCol="0" anchor="ctr"/>
            <a:lstStyle/>
            <a:p>
              <a:endParaRPr lang="es-CO"/>
            </a:p>
          </p:txBody>
        </p:sp>
        <p:grpSp>
          <p:nvGrpSpPr>
            <p:cNvPr id="43" name="Group 42">
              <a:extLst>
                <a:ext uri="{FF2B5EF4-FFF2-40B4-BE49-F238E27FC236}">
                  <a16:creationId xmlns:a16="http://schemas.microsoft.com/office/drawing/2014/main" id="{84C1FA93-D5FE-3C67-2CAE-5D5C191FBF84}"/>
                </a:ext>
              </a:extLst>
            </p:cNvPr>
            <p:cNvGrpSpPr/>
            <p:nvPr/>
          </p:nvGrpSpPr>
          <p:grpSpPr>
            <a:xfrm>
              <a:off x="9843616" y="1807127"/>
              <a:ext cx="684271" cy="456070"/>
              <a:chOff x="9843616" y="1807127"/>
              <a:chExt cx="684271" cy="456070"/>
            </a:xfrm>
          </p:grpSpPr>
          <p:sp>
            <p:nvSpPr>
              <p:cNvPr id="31" name="Freeform: Shape 30">
                <a:extLst>
                  <a:ext uri="{FF2B5EF4-FFF2-40B4-BE49-F238E27FC236}">
                    <a16:creationId xmlns:a16="http://schemas.microsoft.com/office/drawing/2014/main" id="{9728CCA7-1FEA-133F-7CF3-A9AF04EE15B6}"/>
                  </a:ext>
                </a:extLst>
              </p:cNvPr>
              <p:cNvSpPr/>
              <p:nvPr/>
            </p:nvSpPr>
            <p:spPr>
              <a:xfrm>
                <a:off x="10008465" y="1807127"/>
                <a:ext cx="354904" cy="456070"/>
              </a:xfrm>
              <a:custGeom>
                <a:avLst/>
                <a:gdLst>
                  <a:gd name="connsiteX0" fmla="*/ 354574 w 354904"/>
                  <a:gd name="connsiteY0" fmla="*/ 278783 h 456070"/>
                  <a:gd name="connsiteX1" fmla="*/ 177287 w 354904"/>
                  <a:gd name="connsiteY1" fmla="*/ 456070 h 456070"/>
                  <a:gd name="connsiteX2" fmla="*/ 0 w 354904"/>
                  <a:gd name="connsiteY2" fmla="*/ 278783 h 456070"/>
                  <a:gd name="connsiteX3" fmla="*/ 0 w 354904"/>
                  <a:gd name="connsiteY3" fmla="*/ 50748 h 456070"/>
                  <a:gd name="connsiteX4" fmla="*/ 50748 w 354904"/>
                  <a:gd name="connsiteY4" fmla="*/ 0 h 456070"/>
                  <a:gd name="connsiteX5" fmla="*/ 304157 w 354904"/>
                  <a:gd name="connsiteY5" fmla="*/ 0 h 456070"/>
                  <a:gd name="connsiteX6" fmla="*/ 354905 w 354904"/>
                  <a:gd name="connsiteY6" fmla="*/ 50748 h 456070"/>
                  <a:gd name="connsiteX7" fmla="*/ 354905 w 354904"/>
                  <a:gd name="connsiteY7" fmla="*/ 278783 h 4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04" h="456070">
                    <a:moveTo>
                      <a:pt x="354574" y="278783"/>
                    </a:moveTo>
                    <a:cubicBezTo>
                      <a:pt x="354574" y="376797"/>
                      <a:pt x="275134" y="456070"/>
                      <a:pt x="177287" y="456070"/>
                    </a:cubicBezTo>
                    <a:cubicBezTo>
                      <a:pt x="79439" y="456070"/>
                      <a:pt x="0" y="376631"/>
                      <a:pt x="0" y="278783"/>
                    </a:cubicBezTo>
                    <a:lnTo>
                      <a:pt x="0" y="50748"/>
                    </a:lnTo>
                    <a:cubicBezTo>
                      <a:pt x="0" y="50748"/>
                      <a:pt x="0" y="0"/>
                      <a:pt x="50748" y="0"/>
                    </a:cubicBezTo>
                    <a:lnTo>
                      <a:pt x="304157" y="0"/>
                    </a:lnTo>
                    <a:cubicBezTo>
                      <a:pt x="304157" y="0"/>
                      <a:pt x="354905" y="0"/>
                      <a:pt x="354905" y="50748"/>
                    </a:cubicBezTo>
                    <a:lnTo>
                      <a:pt x="354905" y="278783"/>
                    </a:lnTo>
                    <a:close/>
                  </a:path>
                </a:pathLst>
              </a:custGeom>
              <a:noFill/>
              <a:ln w="42923" cap="rnd">
                <a:solidFill>
                  <a:schemeClr val="accent5"/>
                </a:solidFill>
                <a:prstDash val="solid"/>
                <a:round/>
              </a:ln>
            </p:spPr>
            <p:txBody>
              <a:bodyPr rtlCol="0" anchor="ctr"/>
              <a:lstStyle/>
              <a:p>
                <a:endParaRPr lang="es-CO"/>
              </a:p>
            </p:txBody>
          </p:sp>
          <p:sp>
            <p:nvSpPr>
              <p:cNvPr id="32" name="Freeform: Shape 31">
                <a:extLst>
                  <a:ext uri="{FF2B5EF4-FFF2-40B4-BE49-F238E27FC236}">
                    <a16:creationId xmlns:a16="http://schemas.microsoft.com/office/drawing/2014/main" id="{5AF61202-A23B-BE05-9A4D-7D42A1F5D245}"/>
                  </a:ext>
                </a:extLst>
              </p:cNvPr>
              <p:cNvSpPr/>
              <p:nvPr/>
            </p:nvSpPr>
            <p:spPr>
              <a:xfrm>
                <a:off x="10008299" y="1883249"/>
                <a:ext cx="354739" cy="16584"/>
              </a:xfrm>
              <a:custGeom>
                <a:avLst/>
                <a:gdLst>
                  <a:gd name="connsiteX0" fmla="*/ 0 w 354739"/>
                  <a:gd name="connsiteY0" fmla="*/ 0 h 16584"/>
                  <a:gd name="connsiteX1" fmla="*/ 354740 w 354739"/>
                  <a:gd name="connsiteY1" fmla="*/ 0 h 16584"/>
                </a:gdLst>
                <a:ahLst/>
                <a:cxnLst>
                  <a:cxn ang="0">
                    <a:pos x="connsiteX0" y="connsiteY0"/>
                  </a:cxn>
                  <a:cxn ang="0">
                    <a:pos x="connsiteX1" y="connsiteY1"/>
                  </a:cxn>
                </a:cxnLst>
                <a:rect l="l" t="t" r="r" b="b"/>
                <a:pathLst>
                  <a:path w="354739" h="16584">
                    <a:moveTo>
                      <a:pt x="0" y="0"/>
                    </a:moveTo>
                    <a:lnTo>
                      <a:pt x="354740" y="0"/>
                    </a:lnTo>
                  </a:path>
                </a:pathLst>
              </a:custGeom>
              <a:ln w="42923" cap="rnd">
                <a:solidFill>
                  <a:schemeClr val="accent5"/>
                </a:solidFill>
                <a:prstDash val="solid"/>
                <a:round/>
              </a:ln>
            </p:spPr>
            <p:txBody>
              <a:bodyPr rtlCol="0" anchor="ctr"/>
              <a:lstStyle/>
              <a:p>
                <a:endParaRPr lang="es-CO"/>
              </a:p>
            </p:txBody>
          </p:sp>
          <p:sp>
            <p:nvSpPr>
              <p:cNvPr id="35" name="Freeform: Shape 34">
                <a:extLst>
                  <a:ext uri="{FF2B5EF4-FFF2-40B4-BE49-F238E27FC236}">
                    <a16:creationId xmlns:a16="http://schemas.microsoft.com/office/drawing/2014/main" id="{22C52DA1-FB1F-9AE4-2ED1-68ADFB2562D0}"/>
                  </a:ext>
                </a:extLst>
              </p:cNvPr>
              <p:cNvSpPr/>
              <p:nvPr/>
            </p:nvSpPr>
            <p:spPr>
              <a:xfrm>
                <a:off x="9843616" y="1916418"/>
                <a:ext cx="208631" cy="285748"/>
              </a:xfrm>
              <a:custGeom>
                <a:avLst/>
                <a:gdLst>
                  <a:gd name="connsiteX0" fmla="*/ 164683 w 208631"/>
                  <a:gd name="connsiteY0" fmla="*/ 0 h 285748"/>
                  <a:gd name="connsiteX1" fmla="*/ 25374 w 208631"/>
                  <a:gd name="connsiteY1" fmla="*/ 0 h 285748"/>
                  <a:gd name="connsiteX2" fmla="*/ 0 w 208631"/>
                  <a:gd name="connsiteY2" fmla="*/ 20399 h 285748"/>
                  <a:gd name="connsiteX3" fmla="*/ 0 w 208631"/>
                  <a:gd name="connsiteY3" fmla="*/ 62357 h 285748"/>
                  <a:gd name="connsiteX4" fmla="*/ 208632 w 208631"/>
                  <a:gd name="connsiteY4" fmla="*/ 285749 h 2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1" h="285748">
                    <a:moveTo>
                      <a:pt x="164683" y="0"/>
                    </a:moveTo>
                    <a:lnTo>
                      <a:pt x="25374" y="0"/>
                    </a:lnTo>
                    <a:cubicBezTo>
                      <a:pt x="11443" y="0"/>
                      <a:pt x="0" y="9121"/>
                      <a:pt x="0" y="20399"/>
                    </a:cubicBezTo>
                    <a:lnTo>
                      <a:pt x="0" y="62357"/>
                    </a:lnTo>
                    <a:cubicBezTo>
                      <a:pt x="4643" y="136987"/>
                      <a:pt x="45441" y="275632"/>
                      <a:pt x="208632" y="285749"/>
                    </a:cubicBezTo>
                  </a:path>
                </a:pathLst>
              </a:custGeom>
              <a:noFill/>
              <a:ln w="42923" cap="rnd">
                <a:solidFill>
                  <a:schemeClr val="accent5"/>
                </a:solidFill>
                <a:prstDash val="solid"/>
                <a:round/>
              </a:ln>
            </p:spPr>
            <p:txBody>
              <a:bodyPr rtlCol="0" anchor="ctr"/>
              <a:lstStyle/>
              <a:p>
                <a:endParaRPr lang="es-CO"/>
              </a:p>
            </p:txBody>
          </p:sp>
          <p:sp>
            <p:nvSpPr>
              <p:cNvPr id="36" name="Freeform: Shape 35">
                <a:extLst>
                  <a:ext uri="{FF2B5EF4-FFF2-40B4-BE49-F238E27FC236}">
                    <a16:creationId xmlns:a16="http://schemas.microsoft.com/office/drawing/2014/main" id="{235D6CC8-21BF-3818-D216-48B5930E3F7B}"/>
                  </a:ext>
                </a:extLst>
              </p:cNvPr>
              <p:cNvSpPr/>
              <p:nvPr/>
            </p:nvSpPr>
            <p:spPr>
              <a:xfrm>
                <a:off x="10319256" y="1916418"/>
                <a:ext cx="208631" cy="285748"/>
              </a:xfrm>
              <a:custGeom>
                <a:avLst/>
                <a:gdLst>
                  <a:gd name="connsiteX0" fmla="*/ 43949 w 208631"/>
                  <a:gd name="connsiteY0" fmla="*/ 0 h 285748"/>
                  <a:gd name="connsiteX1" fmla="*/ 183257 w 208631"/>
                  <a:gd name="connsiteY1" fmla="*/ 0 h 285748"/>
                  <a:gd name="connsiteX2" fmla="*/ 208632 w 208631"/>
                  <a:gd name="connsiteY2" fmla="*/ 20399 h 285748"/>
                  <a:gd name="connsiteX3" fmla="*/ 208632 w 208631"/>
                  <a:gd name="connsiteY3" fmla="*/ 62357 h 285748"/>
                  <a:gd name="connsiteX4" fmla="*/ 0 w 208631"/>
                  <a:gd name="connsiteY4" fmla="*/ 285749 h 2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1" h="285748">
                    <a:moveTo>
                      <a:pt x="43949" y="0"/>
                    </a:moveTo>
                    <a:lnTo>
                      <a:pt x="183257" y="0"/>
                    </a:lnTo>
                    <a:cubicBezTo>
                      <a:pt x="197188" y="0"/>
                      <a:pt x="208632" y="9121"/>
                      <a:pt x="208632" y="20399"/>
                    </a:cubicBezTo>
                    <a:lnTo>
                      <a:pt x="208632" y="62357"/>
                    </a:lnTo>
                    <a:cubicBezTo>
                      <a:pt x="203987" y="136987"/>
                      <a:pt x="163191" y="275632"/>
                      <a:pt x="0" y="285749"/>
                    </a:cubicBezTo>
                  </a:path>
                </a:pathLst>
              </a:custGeom>
              <a:noFill/>
              <a:ln w="42923" cap="rnd">
                <a:solidFill>
                  <a:schemeClr val="accent5"/>
                </a:solidFill>
                <a:prstDash val="solid"/>
                <a:round/>
              </a:ln>
            </p:spPr>
            <p:txBody>
              <a:bodyPr rtlCol="0" anchor="ctr"/>
              <a:lstStyle/>
              <a:p>
                <a:endParaRPr lang="es-CO"/>
              </a:p>
            </p:txBody>
          </p:sp>
        </p:grpSp>
      </p:grpSp>
      <p:sp>
        <p:nvSpPr>
          <p:cNvPr id="37" name="Freeform: Shape 36">
            <a:extLst>
              <a:ext uri="{FF2B5EF4-FFF2-40B4-BE49-F238E27FC236}">
                <a16:creationId xmlns:a16="http://schemas.microsoft.com/office/drawing/2014/main" id="{8AD3877E-694F-1B4C-2EAB-99FF574A8FE1}"/>
              </a:ext>
            </a:extLst>
          </p:cNvPr>
          <p:cNvSpPr/>
          <p:nvPr/>
        </p:nvSpPr>
        <p:spPr>
          <a:xfrm>
            <a:off x="646259" y="3318995"/>
            <a:ext cx="10673199" cy="16584"/>
          </a:xfrm>
          <a:custGeom>
            <a:avLst/>
            <a:gdLst>
              <a:gd name="connsiteX0" fmla="*/ 0 w 10673199"/>
              <a:gd name="connsiteY0" fmla="*/ 0 h 16584"/>
              <a:gd name="connsiteX1" fmla="*/ 10673200 w 10673199"/>
              <a:gd name="connsiteY1" fmla="*/ 0 h 16584"/>
            </a:gdLst>
            <a:ahLst/>
            <a:cxnLst>
              <a:cxn ang="0">
                <a:pos x="connsiteX0" y="connsiteY0"/>
              </a:cxn>
              <a:cxn ang="0">
                <a:pos x="connsiteX1" y="connsiteY1"/>
              </a:cxn>
            </a:cxnLst>
            <a:rect l="l" t="t" r="r" b="b"/>
            <a:pathLst>
              <a:path w="10673199" h="16584">
                <a:moveTo>
                  <a:pt x="0" y="0"/>
                </a:moveTo>
                <a:lnTo>
                  <a:pt x="10673200" y="0"/>
                </a:lnTo>
              </a:path>
            </a:pathLst>
          </a:custGeom>
          <a:ln w="42923" cap="rnd">
            <a:solidFill>
              <a:srgbClr val="00273F"/>
            </a:solidFill>
            <a:prstDash val="solid"/>
            <a:round/>
          </a:ln>
        </p:spPr>
        <p:txBody>
          <a:bodyPr rtlCol="0" anchor="ctr"/>
          <a:lstStyle/>
          <a:p>
            <a:endParaRPr lang="es-CO"/>
          </a:p>
        </p:txBody>
      </p:sp>
      <p:sp>
        <p:nvSpPr>
          <p:cNvPr id="38" name="Freeform: Shape 37">
            <a:extLst>
              <a:ext uri="{FF2B5EF4-FFF2-40B4-BE49-F238E27FC236}">
                <a16:creationId xmlns:a16="http://schemas.microsoft.com/office/drawing/2014/main" id="{2F9F2CBB-B23E-EFE4-E9DC-BFADC13E5577}"/>
              </a:ext>
            </a:extLst>
          </p:cNvPr>
          <p:cNvSpPr/>
          <p:nvPr/>
        </p:nvSpPr>
        <p:spPr>
          <a:xfrm>
            <a:off x="11319459" y="3224132"/>
            <a:ext cx="189725" cy="189725"/>
          </a:xfrm>
          <a:custGeom>
            <a:avLst/>
            <a:gdLst>
              <a:gd name="connsiteX0" fmla="*/ 189725 w 189725"/>
              <a:gd name="connsiteY0" fmla="*/ 94863 h 189725"/>
              <a:gd name="connsiteX1" fmla="*/ 94863 w 189725"/>
              <a:gd name="connsiteY1" fmla="*/ 189725 h 189725"/>
              <a:gd name="connsiteX2" fmla="*/ 1 w 189725"/>
              <a:gd name="connsiteY2" fmla="*/ 94863 h 189725"/>
              <a:gd name="connsiteX3" fmla="*/ 94863 w 189725"/>
              <a:gd name="connsiteY3" fmla="*/ 0 h 189725"/>
              <a:gd name="connsiteX4" fmla="*/ 189725 w 189725"/>
              <a:gd name="connsiteY4" fmla="*/ 94863 h 18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25" h="189725">
                <a:moveTo>
                  <a:pt x="189725" y="94863"/>
                </a:moveTo>
                <a:cubicBezTo>
                  <a:pt x="189725" y="147254"/>
                  <a:pt x="147254" y="189725"/>
                  <a:pt x="94863" y="189725"/>
                </a:cubicBezTo>
                <a:cubicBezTo>
                  <a:pt x="42472" y="189725"/>
                  <a:pt x="1" y="147254"/>
                  <a:pt x="1" y="94863"/>
                </a:cubicBezTo>
                <a:cubicBezTo>
                  <a:pt x="1" y="42471"/>
                  <a:pt x="42472" y="0"/>
                  <a:pt x="94863" y="0"/>
                </a:cubicBezTo>
                <a:cubicBezTo>
                  <a:pt x="147254" y="0"/>
                  <a:pt x="189725" y="42471"/>
                  <a:pt x="189725" y="94863"/>
                </a:cubicBezTo>
                <a:close/>
              </a:path>
            </a:pathLst>
          </a:custGeom>
          <a:noFill/>
          <a:ln w="42923" cap="rnd">
            <a:solidFill>
              <a:srgbClr val="00273F"/>
            </a:solidFill>
            <a:prstDash val="solid"/>
            <a:round/>
          </a:ln>
        </p:spPr>
        <p:txBody>
          <a:bodyPr rtlCol="0" anchor="ctr"/>
          <a:lstStyle/>
          <a:p>
            <a:endParaRPr lang="es-CO"/>
          </a:p>
        </p:txBody>
      </p:sp>
      <p:sp>
        <p:nvSpPr>
          <p:cNvPr id="39" name="Freeform: Shape 38">
            <a:extLst>
              <a:ext uri="{FF2B5EF4-FFF2-40B4-BE49-F238E27FC236}">
                <a16:creationId xmlns:a16="http://schemas.microsoft.com/office/drawing/2014/main" id="{EBE3504B-71AE-971D-2B74-FCA7DFBD89D1}"/>
              </a:ext>
            </a:extLst>
          </p:cNvPr>
          <p:cNvSpPr/>
          <p:nvPr/>
        </p:nvSpPr>
        <p:spPr>
          <a:xfrm>
            <a:off x="456534" y="3224132"/>
            <a:ext cx="189725" cy="189725"/>
          </a:xfrm>
          <a:custGeom>
            <a:avLst/>
            <a:gdLst>
              <a:gd name="connsiteX0" fmla="*/ 189725 w 189725"/>
              <a:gd name="connsiteY0" fmla="*/ 94863 h 189725"/>
              <a:gd name="connsiteX1" fmla="*/ 94863 w 189725"/>
              <a:gd name="connsiteY1" fmla="*/ 189725 h 189725"/>
              <a:gd name="connsiteX2" fmla="*/ 0 w 189725"/>
              <a:gd name="connsiteY2" fmla="*/ 94863 h 189725"/>
              <a:gd name="connsiteX3" fmla="*/ 94863 w 189725"/>
              <a:gd name="connsiteY3" fmla="*/ 0 h 189725"/>
              <a:gd name="connsiteX4" fmla="*/ 189725 w 189725"/>
              <a:gd name="connsiteY4" fmla="*/ 94863 h 18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25" h="189725">
                <a:moveTo>
                  <a:pt x="189725" y="94863"/>
                </a:moveTo>
                <a:cubicBezTo>
                  <a:pt x="189725" y="147254"/>
                  <a:pt x="147254" y="189725"/>
                  <a:pt x="94863" y="189725"/>
                </a:cubicBezTo>
                <a:cubicBezTo>
                  <a:pt x="42471" y="189725"/>
                  <a:pt x="0" y="147254"/>
                  <a:pt x="0" y="94863"/>
                </a:cubicBezTo>
                <a:cubicBezTo>
                  <a:pt x="0" y="42471"/>
                  <a:pt x="42471" y="0"/>
                  <a:pt x="94863" y="0"/>
                </a:cubicBezTo>
                <a:cubicBezTo>
                  <a:pt x="147254" y="0"/>
                  <a:pt x="189725" y="42471"/>
                  <a:pt x="189725" y="94863"/>
                </a:cubicBezTo>
                <a:close/>
              </a:path>
            </a:pathLst>
          </a:custGeom>
          <a:noFill/>
          <a:ln w="42923" cap="rnd">
            <a:solidFill>
              <a:srgbClr val="00273F"/>
            </a:solidFill>
            <a:prstDash val="solid"/>
            <a:round/>
          </a:ln>
        </p:spPr>
        <p:txBody>
          <a:bodyPr rtlCol="0" anchor="ctr"/>
          <a:lstStyle/>
          <a:p>
            <a:endParaRPr lang="es-CO"/>
          </a:p>
        </p:txBody>
      </p:sp>
      <p:grpSp>
        <p:nvGrpSpPr>
          <p:cNvPr id="54" name="Group 53">
            <a:extLst>
              <a:ext uri="{FF2B5EF4-FFF2-40B4-BE49-F238E27FC236}">
                <a16:creationId xmlns:a16="http://schemas.microsoft.com/office/drawing/2014/main" id="{8C6C518B-8354-7BC9-2E79-E24F80516D01}"/>
              </a:ext>
            </a:extLst>
          </p:cNvPr>
          <p:cNvGrpSpPr/>
          <p:nvPr/>
        </p:nvGrpSpPr>
        <p:grpSpPr>
          <a:xfrm>
            <a:off x="7685778" y="3708230"/>
            <a:ext cx="716246" cy="676616"/>
            <a:chOff x="5882639" y="3229927"/>
            <a:chExt cx="428624" cy="404908"/>
          </a:xfrm>
        </p:grpSpPr>
        <p:sp>
          <p:nvSpPr>
            <p:cNvPr id="48" name="Freeform: Shape 47">
              <a:extLst>
                <a:ext uri="{FF2B5EF4-FFF2-40B4-BE49-F238E27FC236}">
                  <a16:creationId xmlns:a16="http://schemas.microsoft.com/office/drawing/2014/main" id="{F88CCF5D-3852-C2C9-29B9-DA21731BF308}"/>
                </a:ext>
              </a:extLst>
            </p:cNvPr>
            <p:cNvSpPr/>
            <p:nvPr/>
          </p:nvSpPr>
          <p:spPr>
            <a:xfrm>
              <a:off x="6096952" y="3307556"/>
              <a:ext cx="9525" cy="155162"/>
            </a:xfrm>
            <a:custGeom>
              <a:avLst/>
              <a:gdLst>
                <a:gd name="connsiteX0" fmla="*/ 0 w 9525"/>
                <a:gd name="connsiteY0" fmla="*/ 0 h 155162"/>
                <a:gd name="connsiteX1" fmla="*/ 0 w 9525"/>
                <a:gd name="connsiteY1" fmla="*/ 155162 h 155162"/>
              </a:gdLst>
              <a:ahLst/>
              <a:cxnLst>
                <a:cxn ang="0">
                  <a:pos x="connsiteX0" y="connsiteY0"/>
                </a:cxn>
                <a:cxn ang="0">
                  <a:pos x="connsiteX1" y="connsiteY1"/>
                </a:cxn>
              </a:cxnLst>
              <a:rect l="l" t="t" r="r" b="b"/>
              <a:pathLst>
                <a:path w="9525" h="155162">
                  <a:moveTo>
                    <a:pt x="0" y="0"/>
                  </a:moveTo>
                  <a:lnTo>
                    <a:pt x="0" y="155162"/>
                  </a:lnTo>
                </a:path>
              </a:pathLst>
            </a:custGeom>
            <a:ln w="20955" cap="rnd">
              <a:solidFill>
                <a:schemeClr val="accent4"/>
              </a:solidFill>
              <a:prstDash val="solid"/>
              <a:round/>
            </a:ln>
          </p:spPr>
          <p:txBody>
            <a:bodyPr rtlCol="0" anchor="ctr"/>
            <a:lstStyle/>
            <a:p>
              <a:endParaRPr lang="es-CO"/>
            </a:p>
          </p:txBody>
        </p:sp>
        <p:sp>
          <p:nvSpPr>
            <p:cNvPr id="49" name="Freeform: Shape 48">
              <a:extLst>
                <a:ext uri="{FF2B5EF4-FFF2-40B4-BE49-F238E27FC236}">
                  <a16:creationId xmlns:a16="http://schemas.microsoft.com/office/drawing/2014/main" id="{E4E0AD37-B7E5-D80E-FB75-2D58ADA3F7D4}"/>
                </a:ext>
              </a:extLst>
            </p:cNvPr>
            <p:cNvSpPr/>
            <p:nvPr/>
          </p:nvSpPr>
          <p:spPr>
            <a:xfrm>
              <a:off x="6063709" y="3324129"/>
              <a:ext cx="66484" cy="121920"/>
            </a:xfrm>
            <a:custGeom>
              <a:avLst/>
              <a:gdLst>
                <a:gd name="connsiteX0" fmla="*/ 66484 w 66484"/>
                <a:gd name="connsiteY0" fmla="*/ 33242 h 121920"/>
                <a:gd name="connsiteX1" fmla="*/ 33242 w 66484"/>
                <a:gd name="connsiteY1" fmla="*/ 0 h 121920"/>
                <a:gd name="connsiteX2" fmla="*/ 0 w 66484"/>
                <a:gd name="connsiteY2" fmla="*/ 33242 h 121920"/>
                <a:gd name="connsiteX3" fmla="*/ 66484 w 66484"/>
                <a:gd name="connsiteY3" fmla="*/ 88678 h 121920"/>
                <a:gd name="connsiteX4" fmla="*/ 33242 w 66484"/>
                <a:gd name="connsiteY4" fmla="*/ 121920 h 121920"/>
                <a:gd name="connsiteX5" fmla="*/ 0 w 66484"/>
                <a:gd name="connsiteY5" fmla="*/ 8867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121920">
                  <a:moveTo>
                    <a:pt x="66484" y="33242"/>
                  </a:moveTo>
                  <a:cubicBezTo>
                    <a:pt x="66484" y="33242"/>
                    <a:pt x="66484" y="0"/>
                    <a:pt x="33242" y="0"/>
                  </a:cubicBezTo>
                  <a:cubicBezTo>
                    <a:pt x="0" y="0"/>
                    <a:pt x="0" y="33242"/>
                    <a:pt x="0" y="33242"/>
                  </a:cubicBezTo>
                  <a:cubicBezTo>
                    <a:pt x="0" y="66484"/>
                    <a:pt x="66484" y="55435"/>
                    <a:pt x="66484" y="88678"/>
                  </a:cubicBezTo>
                  <a:cubicBezTo>
                    <a:pt x="66484" y="121920"/>
                    <a:pt x="33242" y="121920"/>
                    <a:pt x="33242" y="121920"/>
                  </a:cubicBezTo>
                  <a:cubicBezTo>
                    <a:pt x="33242" y="121920"/>
                    <a:pt x="0" y="121920"/>
                    <a:pt x="0" y="88678"/>
                  </a:cubicBezTo>
                </a:path>
              </a:pathLst>
            </a:custGeom>
            <a:noFill/>
            <a:ln w="20955" cap="rnd">
              <a:solidFill>
                <a:schemeClr val="accent4"/>
              </a:solidFill>
              <a:prstDash val="solid"/>
              <a:round/>
            </a:ln>
          </p:spPr>
          <p:txBody>
            <a:bodyPr rtlCol="0" anchor="ctr"/>
            <a:lstStyle/>
            <a:p>
              <a:endParaRPr lang="es-CO"/>
            </a:p>
          </p:txBody>
        </p:sp>
        <p:sp>
          <p:nvSpPr>
            <p:cNvPr id="50" name="Freeform: Shape 49">
              <a:extLst>
                <a:ext uri="{FF2B5EF4-FFF2-40B4-BE49-F238E27FC236}">
                  <a16:creationId xmlns:a16="http://schemas.microsoft.com/office/drawing/2014/main" id="{C85997EA-F4A8-4091-C41F-E01CC557E9A1}"/>
                </a:ext>
              </a:extLst>
            </p:cNvPr>
            <p:cNvSpPr/>
            <p:nvPr/>
          </p:nvSpPr>
          <p:spPr>
            <a:xfrm>
              <a:off x="5882639" y="3229927"/>
              <a:ext cx="428624" cy="310324"/>
            </a:xfrm>
            <a:custGeom>
              <a:avLst/>
              <a:gdLst>
                <a:gd name="connsiteX0" fmla="*/ 0 w 428624"/>
                <a:gd name="connsiteY0" fmla="*/ 29527 h 310324"/>
                <a:gd name="connsiteX1" fmla="*/ 29527 w 428624"/>
                <a:gd name="connsiteY1" fmla="*/ 0 h 310324"/>
                <a:gd name="connsiteX2" fmla="*/ 399098 w 428624"/>
                <a:gd name="connsiteY2" fmla="*/ 0 h 310324"/>
                <a:gd name="connsiteX3" fmla="*/ 428625 w 428624"/>
                <a:gd name="connsiteY3" fmla="*/ 29527 h 310324"/>
                <a:gd name="connsiteX4" fmla="*/ 428625 w 428624"/>
                <a:gd name="connsiteY4" fmla="*/ 280797 h 310324"/>
                <a:gd name="connsiteX5" fmla="*/ 399098 w 428624"/>
                <a:gd name="connsiteY5" fmla="*/ 310325 h 310324"/>
                <a:gd name="connsiteX6" fmla="*/ 22193 w 428624"/>
                <a:gd name="connsiteY6" fmla="*/ 310325 h 310324"/>
                <a:gd name="connsiteX7" fmla="*/ 0 w 428624"/>
                <a:gd name="connsiteY7" fmla="*/ 280797 h 310324"/>
                <a:gd name="connsiteX8" fmla="*/ 0 w 428624"/>
                <a:gd name="connsiteY8" fmla="*/ 29527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4" h="310324">
                  <a:moveTo>
                    <a:pt x="0" y="29527"/>
                  </a:moveTo>
                  <a:cubicBezTo>
                    <a:pt x="0" y="29527"/>
                    <a:pt x="0" y="0"/>
                    <a:pt x="29527" y="0"/>
                  </a:cubicBezTo>
                  <a:lnTo>
                    <a:pt x="399098" y="0"/>
                  </a:lnTo>
                  <a:cubicBezTo>
                    <a:pt x="399098" y="0"/>
                    <a:pt x="428625" y="0"/>
                    <a:pt x="428625" y="29527"/>
                  </a:cubicBezTo>
                  <a:lnTo>
                    <a:pt x="428625" y="280797"/>
                  </a:lnTo>
                  <a:cubicBezTo>
                    <a:pt x="428625" y="280797"/>
                    <a:pt x="428625" y="310325"/>
                    <a:pt x="399098" y="310325"/>
                  </a:cubicBezTo>
                  <a:lnTo>
                    <a:pt x="22193" y="310325"/>
                  </a:lnTo>
                  <a:cubicBezTo>
                    <a:pt x="22193" y="310325"/>
                    <a:pt x="0" y="310325"/>
                    <a:pt x="0" y="280797"/>
                  </a:cubicBezTo>
                  <a:lnTo>
                    <a:pt x="0" y="29527"/>
                  </a:lnTo>
                  <a:close/>
                </a:path>
              </a:pathLst>
            </a:custGeom>
            <a:noFill/>
            <a:ln w="20955" cap="rnd">
              <a:solidFill>
                <a:schemeClr val="accent4"/>
              </a:solidFill>
              <a:prstDash val="solid"/>
              <a:round/>
            </a:ln>
          </p:spPr>
          <p:txBody>
            <a:bodyPr rtlCol="0" anchor="ctr"/>
            <a:lstStyle/>
            <a:p>
              <a:endParaRPr lang="es-CO"/>
            </a:p>
          </p:txBody>
        </p:sp>
        <p:sp>
          <p:nvSpPr>
            <p:cNvPr id="51" name="Freeform: Shape 50">
              <a:extLst>
                <a:ext uri="{FF2B5EF4-FFF2-40B4-BE49-F238E27FC236}">
                  <a16:creationId xmlns:a16="http://schemas.microsoft.com/office/drawing/2014/main" id="{5B71F927-40FB-8E90-995D-558EB59E67B8}"/>
                </a:ext>
              </a:extLst>
            </p:cNvPr>
            <p:cNvSpPr/>
            <p:nvPr/>
          </p:nvSpPr>
          <p:spPr>
            <a:xfrm>
              <a:off x="5904832" y="3582828"/>
              <a:ext cx="376904" cy="9525"/>
            </a:xfrm>
            <a:custGeom>
              <a:avLst/>
              <a:gdLst>
                <a:gd name="connsiteX0" fmla="*/ 376904 w 376904"/>
                <a:gd name="connsiteY0" fmla="*/ 0 h 9525"/>
                <a:gd name="connsiteX1" fmla="*/ 0 w 376904"/>
                <a:gd name="connsiteY1" fmla="*/ 0 h 9525"/>
              </a:gdLst>
              <a:ahLst/>
              <a:cxnLst>
                <a:cxn ang="0">
                  <a:pos x="connsiteX0" y="connsiteY0"/>
                </a:cxn>
                <a:cxn ang="0">
                  <a:pos x="connsiteX1" y="connsiteY1"/>
                </a:cxn>
              </a:cxnLst>
              <a:rect l="l" t="t" r="r" b="b"/>
              <a:pathLst>
                <a:path w="376904" h="9525">
                  <a:moveTo>
                    <a:pt x="376904" y="0"/>
                  </a:moveTo>
                  <a:lnTo>
                    <a:pt x="0" y="0"/>
                  </a:lnTo>
                </a:path>
              </a:pathLst>
            </a:custGeom>
            <a:ln w="20955" cap="rnd">
              <a:solidFill>
                <a:schemeClr val="accent4"/>
              </a:solidFill>
              <a:prstDash val="solid"/>
              <a:round/>
            </a:ln>
          </p:spPr>
          <p:txBody>
            <a:bodyPr rtlCol="0" anchor="ctr"/>
            <a:lstStyle/>
            <a:p>
              <a:endParaRPr lang="es-CO"/>
            </a:p>
          </p:txBody>
        </p:sp>
        <p:sp>
          <p:nvSpPr>
            <p:cNvPr id="52" name="Freeform: Shape 51">
              <a:extLst>
                <a:ext uri="{FF2B5EF4-FFF2-40B4-BE49-F238E27FC236}">
                  <a16:creationId xmlns:a16="http://schemas.microsoft.com/office/drawing/2014/main" id="{2457B31F-AB62-799A-3131-FC72F55B4928}"/>
                </a:ext>
              </a:extLst>
            </p:cNvPr>
            <p:cNvSpPr/>
            <p:nvPr/>
          </p:nvSpPr>
          <p:spPr>
            <a:xfrm>
              <a:off x="5947314" y="3625310"/>
              <a:ext cx="291941" cy="9525"/>
            </a:xfrm>
            <a:custGeom>
              <a:avLst/>
              <a:gdLst>
                <a:gd name="connsiteX0" fmla="*/ 291941 w 291941"/>
                <a:gd name="connsiteY0" fmla="*/ 0 h 9525"/>
                <a:gd name="connsiteX1" fmla="*/ 0 w 291941"/>
                <a:gd name="connsiteY1" fmla="*/ 0 h 9525"/>
              </a:gdLst>
              <a:ahLst/>
              <a:cxnLst>
                <a:cxn ang="0">
                  <a:pos x="connsiteX0" y="connsiteY0"/>
                </a:cxn>
                <a:cxn ang="0">
                  <a:pos x="connsiteX1" y="connsiteY1"/>
                </a:cxn>
              </a:cxnLst>
              <a:rect l="l" t="t" r="r" b="b"/>
              <a:pathLst>
                <a:path w="291941" h="9525">
                  <a:moveTo>
                    <a:pt x="291941" y="0"/>
                  </a:moveTo>
                  <a:lnTo>
                    <a:pt x="0" y="0"/>
                  </a:lnTo>
                </a:path>
              </a:pathLst>
            </a:custGeom>
            <a:ln w="20955" cap="rnd">
              <a:solidFill>
                <a:schemeClr val="accent4"/>
              </a:solidFill>
              <a:prstDash val="solid"/>
              <a:round/>
            </a:ln>
          </p:spPr>
          <p:txBody>
            <a:bodyPr rtlCol="0" anchor="ctr"/>
            <a:lstStyle/>
            <a:p>
              <a:endParaRPr lang="es-CO"/>
            </a:p>
          </p:txBody>
        </p:sp>
        <p:sp>
          <p:nvSpPr>
            <p:cNvPr id="53" name="Freeform: Shape 52">
              <a:extLst>
                <a:ext uri="{FF2B5EF4-FFF2-40B4-BE49-F238E27FC236}">
                  <a16:creationId xmlns:a16="http://schemas.microsoft.com/office/drawing/2014/main" id="{61E2D92C-4192-40F3-1891-526B34597C4E}"/>
                </a:ext>
              </a:extLst>
            </p:cNvPr>
            <p:cNvSpPr/>
            <p:nvPr/>
          </p:nvSpPr>
          <p:spPr>
            <a:xfrm rot="21213599">
              <a:off x="5986096" y="3274249"/>
              <a:ext cx="221742" cy="221742"/>
            </a:xfrm>
            <a:custGeom>
              <a:avLst/>
              <a:gdLst>
                <a:gd name="connsiteX0" fmla="*/ 221742 w 221742"/>
                <a:gd name="connsiteY0" fmla="*/ 110871 h 221742"/>
                <a:gd name="connsiteX1" fmla="*/ 110871 w 221742"/>
                <a:gd name="connsiteY1" fmla="*/ 221742 h 221742"/>
                <a:gd name="connsiteX2" fmla="*/ 0 w 221742"/>
                <a:gd name="connsiteY2" fmla="*/ 110871 h 221742"/>
                <a:gd name="connsiteX3" fmla="*/ 110871 w 221742"/>
                <a:gd name="connsiteY3" fmla="*/ 0 h 221742"/>
                <a:gd name="connsiteX4" fmla="*/ 221742 w 221742"/>
                <a:gd name="connsiteY4" fmla="*/ 110871 h 22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42" h="221742">
                  <a:moveTo>
                    <a:pt x="221742" y="110871"/>
                  </a:moveTo>
                  <a:cubicBezTo>
                    <a:pt x="221742" y="172103"/>
                    <a:pt x="172103" y="221742"/>
                    <a:pt x="110871" y="221742"/>
                  </a:cubicBezTo>
                  <a:cubicBezTo>
                    <a:pt x="49639" y="221742"/>
                    <a:pt x="0" y="172103"/>
                    <a:pt x="0" y="110871"/>
                  </a:cubicBezTo>
                  <a:cubicBezTo>
                    <a:pt x="0" y="49639"/>
                    <a:pt x="49639" y="0"/>
                    <a:pt x="110871" y="0"/>
                  </a:cubicBezTo>
                  <a:cubicBezTo>
                    <a:pt x="172103" y="0"/>
                    <a:pt x="221742" y="49639"/>
                    <a:pt x="221742" y="110871"/>
                  </a:cubicBezTo>
                  <a:close/>
                </a:path>
              </a:pathLst>
            </a:custGeom>
            <a:noFill/>
            <a:ln w="20955" cap="rnd">
              <a:solidFill>
                <a:schemeClr val="accent4"/>
              </a:solidFill>
              <a:prstDash val="solid"/>
              <a:round/>
            </a:ln>
          </p:spPr>
          <p:txBody>
            <a:bodyPr rtlCol="0" anchor="ctr"/>
            <a:lstStyle/>
            <a:p>
              <a:endParaRPr lang="es-CO"/>
            </a:p>
          </p:txBody>
        </p:sp>
      </p:grpSp>
      <p:sp>
        <p:nvSpPr>
          <p:cNvPr id="55" name="TextBox 54">
            <a:extLst>
              <a:ext uri="{FF2B5EF4-FFF2-40B4-BE49-F238E27FC236}">
                <a16:creationId xmlns:a16="http://schemas.microsoft.com/office/drawing/2014/main" id="{208C1DEE-03FE-5453-7647-E3A5C1BA2773}"/>
              </a:ext>
            </a:extLst>
          </p:cNvPr>
          <p:cNvSpPr txBox="1"/>
          <p:nvPr/>
        </p:nvSpPr>
        <p:spPr>
          <a:xfrm>
            <a:off x="1326471" y="3376885"/>
            <a:ext cx="906658" cy="355225"/>
          </a:xfrm>
          <a:prstGeom prst="rect">
            <a:avLst/>
          </a:prstGeom>
          <a:noFill/>
        </p:spPr>
        <p:txBody>
          <a:bodyPr wrap="none" rtlCol="0" anchor="b">
            <a:spAutoFit/>
          </a:bodyPr>
          <a:lstStyle/>
          <a:p>
            <a:pPr algn="ctr">
              <a:lnSpc>
                <a:spcPts val="2160"/>
              </a:lnSpc>
            </a:pPr>
            <a:r>
              <a:rPr lang="en-US" sz="1400" b="1" spc="-15" dirty="0">
                <a:solidFill>
                  <a:schemeClr val="bg1"/>
                </a:solidFill>
                <a:latin typeface="DM Sans" pitchFamily="2" charset="77"/>
              </a:rPr>
              <a:t>Planning</a:t>
            </a:r>
          </a:p>
        </p:txBody>
      </p:sp>
      <p:sp>
        <p:nvSpPr>
          <p:cNvPr id="56" name="TextBox 55">
            <a:extLst>
              <a:ext uri="{FF2B5EF4-FFF2-40B4-BE49-F238E27FC236}">
                <a16:creationId xmlns:a16="http://schemas.microsoft.com/office/drawing/2014/main" id="{48D90190-7879-69DB-270D-EE08514E0312}"/>
              </a:ext>
            </a:extLst>
          </p:cNvPr>
          <p:cNvSpPr txBox="1"/>
          <p:nvPr/>
        </p:nvSpPr>
        <p:spPr>
          <a:xfrm>
            <a:off x="3418116" y="2832588"/>
            <a:ext cx="1037785" cy="355225"/>
          </a:xfrm>
          <a:prstGeom prst="rect">
            <a:avLst/>
          </a:prstGeom>
          <a:noFill/>
        </p:spPr>
        <p:txBody>
          <a:bodyPr wrap="none" rtlCol="0" anchor="b">
            <a:spAutoFit/>
          </a:bodyPr>
          <a:lstStyle/>
          <a:p>
            <a:pPr algn="ctr">
              <a:lnSpc>
                <a:spcPts val="2160"/>
              </a:lnSpc>
            </a:pPr>
            <a:r>
              <a:rPr lang="en-US" sz="1400" b="1" spc="-15" dirty="0">
                <a:solidFill>
                  <a:schemeClr val="bg1"/>
                </a:solidFill>
                <a:latin typeface="DM Sans" pitchFamily="2" charset="77"/>
              </a:rPr>
              <a:t>Execution</a:t>
            </a:r>
          </a:p>
        </p:txBody>
      </p:sp>
      <p:sp>
        <p:nvSpPr>
          <p:cNvPr id="57" name="TextBox 56">
            <a:extLst>
              <a:ext uri="{FF2B5EF4-FFF2-40B4-BE49-F238E27FC236}">
                <a16:creationId xmlns:a16="http://schemas.microsoft.com/office/drawing/2014/main" id="{3F135F64-8C54-3689-276D-9084E4DCD5B1}"/>
              </a:ext>
            </a:extLst>
          </p:cNvPr>
          <p:cNvSpPr txBox="1"/>
          <p:nvPr/>
        </p:nvSpPr>
        <p:spPr>
          <a:xfrm>
            <a:off x="5583670" y="3389884"/>
            <a:ext cx="823623" cy="355225"/>
          </a:xfrm>
          <a:prstGeom prst="rect">
            <a:avLst/>
          </a:prstGeom>
          <a:noFill/>
        </p:spPr>
        <p:txBody>
          <a:bodyPr wrap="none" rtlCol="0" anchor="b">
            <a:spAutoFit/>
          </a:bodyPr>
          <a:lstStyle/>
          <a:p>
            <a:pPr algn="ctr">
              <a:lnSpc>
                <a:spcPts val="2160"/>
              </a:lnSpc>
            </a:pPr>
            <a:r>
              <a:rPr lang="en-US" sz="1400" b="1" spc="-15" dirty="0">
                <a:solidFill>
                  <a:schemeClr val="bg1"/>
                </a:solidFill>
                <a:latin typeface="DM Sans" pitchFamily="2" charset="77"/>
              </a:rPr>
              <a:t>Control</a:t>
            </a:r>
          </a:p>
        </p:txBody>
      </p:sp>
      <p:sp>
        <p:nvSpPr>
          <p:cNvPr id="58" name="TextBox 57">
            <a:extLst>
              <a:ext uri="{FF2B5EF4-FFF2-40B4-BE49-F238E27FC236}">
                <a16:creationId xmlns:a16="http://schemas.microsoft.com/office/drawing/2014/main" id="{8A4859A5-D48D-BB28-9800-3F2C9DCC219A}"/>
              </a:ext>
            </a:extLst>
          </p:cNvPr>
          <p:cNvSpPr txBox="1"/>
          <p:nvPr/>
        </p:nvSpPr>
        <p:spPr>
          <a:xfrm>
            <a:off x="7752807" y="2908698"/>
            <a:ext cx="649217" cy="355225"/>
          </a:xfrm>
          <a:prstGeom prst="rect">
            <a:avLst/>
          </a:prstGeom>
          <a:noFill/>
        </p:spPr>
        <p:txBody>
          <a:bodyPr wrap="none" rtlCol="0" anchor="b">
            <a:spAutoFit/>
          </a:bodyPr>
          <a:lstStyle/>
          <a:p>
            <a:pPr algn="ctr">
              <a:lnSpc>
                <a:spcPts val="2160"/>
              </a:lnSpc>
            </a:pPr>
            <a:r>
              <a:rPr lang="en-US" sz="1400" b="1" spc="-15" dirty="0">
                <a:solidFill>
                  <a:schemeClr val="bg1"/>
                </a:solidFill>
                <a:latin typeface="DM Sans" pitchFamily="2" charset="77"/>
              </a:rPr>
              <a:t>Profit</a:t>
            </a:r>
          </a:p>
        </p:txBody>
      </p:sp>
      <p:sp>
        <p:nvSpPr>
          <p:cNvPr id="59" name="TextBox 58">
            <a:extLst>
              <a:ext uri="{FF2B5EF4-FFF2-40B4-BE49-F238E27FC236}">
                <a16:creationId xmlns:a16="http://schemas.microsoft.com/office/drawing/2014/main" id="{22641FCD-BB3C-DC0C-A4B9-366BC394B9A7}"/>
              </a:ext>
            </a:extLst>
          </p:cNvPr>
          <p:cNvSpPr txBox="1"/>
          <p:nvPr/>
        </p:nvSpPr>
        <p:spPr>
          <a:xfrm>
            <a:off x="9909741" y="3419954"/>
            <a:ext cx="635110" cy="355225"/>
          </a:xfrm>
          <a:prstGeom prst="rect">
            <a:avLst/>
          </a:prstGeom>
          <a:noFill/>
        </p:spPr>
        <p:txBody>
          <a:bodyPr wrap="none" rtlCol="0" anchor="b">
            <a:spAutoFit/>
          </a:bodyPr>
          <a:lstStyle/>
          <a:p>
            <a:pPr algn="ctr">
              <a:lnSpc>
                <a:spcPts val="2160"/>
              </a:lnSpc>
            </a:pPr>
            <a:r>
              <a:rPr lang="en-US" sz="1400" b="1" spc="-15" dirty="0">
                <a:solidFill>
                  <a:schemeClr val="bg1"/>
                </a:solidFill>
                <a:latin typeface="DM Sans" pitchFamily="2" charset="77"/>
              </a:rPr>
              <a:t>Sales</a:t>
            </a:r>
          </a:p>
        </p:txBody>
      </p:sp>
      <p:sp>
        <p:nvSpPr>
          <p:cNvPr id="60" name="TextBox 59">
            <a:extLst>
              <a:ext uri="{FF2B5EF4-FFF2-40B4-BE49-F238E27FC236}">
                <a16:creationId xmlns:a16="http://schemas.microsoft.com/office/drawing/2014/main" id="{52D93343-2D28-6554-8DC7-2255729B015A}"/>
              </a:ext>
            </a:extLst>
          </p:cNvPr>
          <p:cNvSpPr txBox="1"/>
          <p:nvPr/>
        </p:nvSpPr>
        <p:spPr>
          <a:xfrm>
            <a:off x="1142288" y="4117662"/>
            <a:ext cx="117628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2015</a:t>
            </a:r>
          </a:p>
        </p:txBody>
      </p:sp>
      <p:sp>
        <p:nvSpPr>
          <p:cNvPr id="61" name="TextBox 60">
            <a:extLst>
              <a:ext uri="{FF2B5EF4-FFF2-40B4-BE49-F238E27FC236}">
                <a16:creationId xmlns:a16="http://schemas.microsoft.com/office/drawing/2014/main" id="{4D7106EF-1D90-2CA0-F7BB-1322479D8F1F}"/>
              </a:ext>
            </a:extLst>
          </p:cNvPr>
          <p:cNvSpPr txBox="1"/>
          <p:nvPr/>
        </p:nvSpPr>
        <p:spPr>
          <a:xfrm>
            <a:off x="3189659" y="1911298"/>
            <a:ext cx="1179490"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2018</a:t>
            </a:r>
          </a:p>
        </p:txBody>
      </p:sp>
      <p:sp>
        <p:nvSpPr>
          <p:cNvPr id="62" name="TextBox 61">
            <a:extLst>
              <a:ext uri="{FF2B5EF4-FFF2-40B4-BE49-F238E27FC236}">
                <a16:creationId xmlns:a16="http://schemas.microsoft.com/office/drawing/2014/main" id="{FDA27139-080B-F017-D688-4B8E919D2E13}"/>
              </a:ext>
            </a:extLst>
          </p:cNvPr>
          <p:cNvSpPr txBox="1"/>
          <p:nvPr/>
        </p:nvSpPr>
        <p:spPr>
          <a:xfrm>
            <a:off x="5427562" y="4117662"/>
            <a:ext cx="132536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2020</a:t>
            </a:r>
          </a:p>
        </p:txBody>
      </p:sp>
      <p:sp>
        <p:nvSpPr>
          <p:cNvPr id="63" name="TextBox 62">
            <a:extLst>
              <a:ext uri="{FF2B5EF4-FFF2-40B4-BE49-F238E27FC236}">
                <a16:creationId xmlns:a16="http://schemas.microsoft.com/office/drawing/2014/main" id="{20D93515-2DD9-D069-CAED-74335031CA4F}"/>
              </a:ext>
            </a:extLst>
          </p:cNvPr>
          <p:cNvSpPr txBox="1"/>
          <p:nvPr/>
        </p:nvSpPr>
        <p:spPr>
          <a:xfrm>
            <a:off x="7348510" y="1952507"/>
            <a:ext cx="129330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2024</a:t>
            </a:r>
          </a:p>
        </p:txBody>
      </p:sp>
      <p:sp>
        <p:nvSpPr>
          <p:cNvPr id="64" name="TextBox 63">
            <a:extLst>
              <a:ext uri="{FF2B5EF4-FFF2-40B4-BE49-F238E27FC236}">
                <a16:creationId xmlns:a16="http://schemas.microsoft.com/office/drawing/2014/main" id="{5607A5F1-E924-2288-3D9E-2B4856F4668B}"/>
              </a:ext>
            </a:extLst>
          </p:cNvPr>
          <p:cNvSpPr txBox="1"/>
          <p:nvPr/>
        </p:nvSpPr>
        <p:spPr>
          <a:xfrm>
            <a:off x="9585455" y="4117662"/>
            <a:ext cx="1283685"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2025</a:t>
            </a:r>
          </a:p>
        </p:txBody>
      </p:sp>
      <p:sp>
        <p:nvSpPr>
          <p:cNvPr id="65" name="TextBox 64">
            <a:extLst>
              <a:ext uri="{FF2B5EF4-FFF2-40B4-BE49-F238E27FC236}">
                <a16:creationId xmlns:a16="http://schemas.microsoft.com/office/drawing/2014/main" id="{46952B80-5FF3-0B17-D2FA-2AA6D56E0454}"/>
              </a:ext>
            </a:extLst>
          </p:cNvPr>
          <p:cNvSpPr txBox="1"/>
          <p:nvPr/>
        </p:nvSpPr>
        <p:spPr>
          <a:xfrm>
            <a:off x="941368" y="4748472"/>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66" name="TextBox 65">
            <a:extLst>
              <a:ext uri="{FF2B5EF4-FFF2-40B4-BE49-F238E27FC236}">
                <a16:creationId xmlns:a16="http://schemas.microsoft.com/office/drawing/2014/main" id="{D31B3224-0891-4A62-D199-CA3F54BF5E2D}"/>
              </a:ext>
            </a:extLst>
          </p:cNvPr>
          <p:cNvSpPr txBox="1"/>
          <p:nvPr/>
        </p:nvSpPr>
        <p:spPr>
          <a:xfrm>
            <a:off x="3010217" y="979914"/>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67" name="TextBox 66">
            <a:extLst>
              <a:ext uri="{FF2B5EF4-FFF2-40B4-BE49-F238E27FC236}">
                <a16:creationId xmlns:a16="http://schemas.microsoft.com/office/drawing/2014/main" id="{D4FCE490-C8F4-FC35-192C-D34B21177528}"/>
              </a:ext>
            </a:extLst>
          </p:cNvPr>
          <p:cNvSpPr txBox="1"/>
          <p:nvPr/>
        </p:nvSpPr>
        <p:spPr>
          <a:xfrm>
            <a:off x="5352020" y="4748472"/>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68" name="TextBox 67">
            <a:extLst>
              <a:ext uri="{FF2B5EF4-FFF2-40B4-BE49-F238E27FC236}">
                <a16:creationId xmlns:a16="http://schemas.microsoft.com/office/drawing/2014/main" id="{14CE96AD-0125-E9C1-A613-50B21BE60E33}"/>
              </a:ext>
            </a:extLst>
          </p:cNvPr>
          <p:cNvSpPr txBox="1"/>
          <p:nvPr/>
        </p:nvSpPr>
        <p:spPr>
          <a:xfrm>
            <a:off x="7206100" y="979914"/>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69" name="TextBox 68">
            <a:extLst>
              <a:ext uri="{FF2B5EF4-FFF2-40B4-BE49-F238E27FC236}">
                <a16:creationId xmlns:a16="http://schemas.microsoft.com/office/drawing/2014/main" id="{AFA46FE0-6CFE-3EA4-43B6-FF1B05227D5F}"/>
              </a:ext>
            </a:extLst>
          </p:cNvPr>
          <p:cNvSpPr txBox="1"/>
          <p:nvPr/>
        </p:nvSpPr>
        <p:spPr>
          <a:xfrm>
            <a:off x="9515401" y="4748472"/>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70" name="TextBox 69">
            <a:extLst>
              <a:ext uri="{FF2B5EF4-FFF2-40B4-BE49-F238E27FC236}">
                <a16:creationId xmlns:a16="http://schemas.microsoft.com/office/drawing/2014/main" id="{778E923A-6847-63A7-F5F2-D78A97A7F4A4}"/>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2351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69">
            <a:extLst>
              <a:ext uri="{FF2B5EF4-FFF2-40B4-BE49-F238E27FC236}">
                <a16:creationId xmlns:a16="http://schemas.microsoft.com/office/drawing/2014/main" id="{5030F9D5-4224-474D-A7FA-5CCF5B09CF2A}"/>
              </a:ext>
            </a:extLst>
          </p:cNvPr>
          <p:cNvSpPr>
            <a:spLocks noChangeArrowheads="1"/>
          </p:cNvSpPr>
          <p:nvPr/>
        </p:nvSpPr>
        <p:spPr bwMode="auto">
          <a:xfrm>
            <a:off x="753455" y="2986766"/>
            <a:ext cx="1782680" cy="3081920"/>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25" name="Freeform 142">
            <a:extLst>
              <a:ext uri="{FF2B5EF4-FFF2-40B4-BE49-F238E27FC236}">
                <a16:creationId xmlns:a16="http://schemas.microsoft.com/office/drawing/2014/main" id="{1E6DFC2F-C810-F043-9118-F972BC3E33D2}"/>
              </a:ext>
            </a:extLst>
          </p:cNvPr>
          <p:cNvSpPr>
            <a:spLocks noChangeArrowheads="1"/>
          </p:cNvSpPr>
          <p:nvPr/>
        </p:nvSpPr>
        <p:spPr bwMode="auto">
          <a:xfrm>
            <a:off x="1371489" y="3450976"/>
            <a:ext cx="543869" cy="543868"/>
          </a:xfrm>
          <a:custGeom>
            <a:avLst/>
            <a:gdLst>
              <a:gd name="T0" fmla="*/ 554 w 871"/>
              <a:gd name="T1" fmla="*/ 751 h 871"/>
              <a:gd name="T2" fmla="*/ 554 w 871"/>
              <a:gd name="T3" fmla="*/ 494 h 871"/>
              <a:gd name="T4" fmla="*/ 336 w 871"/>
              <a:gd name="T5" fmla="*/ 474 h 871"/>
              <a:gd name="T6" fmla="*/ 317 w 871"/>
              <a:gd name="T7" fmla="*/ 494 h 871"/>
              <a:gd name="T8" fmla="*/ 158 w 871"/>
              <a:gd name="T9" fmla="*/ 751 h 871"/>
              <a:gd name="T10" fmla="*/ 435 w 871"/>
              <a:gd name="T11" fmla="*/ 47 h 871"/>
              <a:gd name="T12" fmla="*/ 712 w 871"/>
              <a:gd name="T13" fmla="*/ 751 h 871"/>
              <a:gd name="T14" fmla="*/ 554 w 871"/>
              <a:gd name="T15" fmla="*/ 830 h 871"/>
              <a:gd name="T16" fmla="*/ 712 w 871"/>
              <a:gd name="T17" fmla="*/ 791 h 871"/>
              <a:gd name="T18" fmla="*/ 514 w 871"/>
              <a:gd name="T19" fmla="*/ 830 h 871"/>
              <a:gd name="T20" fmla="*/ 356 w 871"/>
              <a:gd name="T21" fmla="*/ 514 h 871"/>
              <a:gd name="T22" fmla="*/ 514 w 871"/>
              <a:gd name="T23" fmla="*/ 830 h 871"/>
              <a:gd name="T24" fmla="*/ 158 w 871"/>
              <a:gd name="T25" fmla="*/ 830 h 871"/>
              <a:gd name="T26" fmla="*/ 317 w 871"/>
              <a:gd name="T27" fmla="*/ 791 h 871"/>
              <a:gd name="T28" fmla="*/ 594 w 871"/>
              <a:gd name="T29" fmla="*/ 79 h 871"/>
              <a:gd name="T30" fmla="*/ 673 w 871"/>
              <a:gd name="T31" fmla="*/ 229 h 871"/>
              <a:gd name="T32" fmla="*/ 594 w 871"/>
              <a:gd name="T33" fmla="*/ 79 h 871"/>
              <a:gd name="T34" fmla="*/ 712 w 871"/>
              <a:gd name="T35" fmla="*/ 269 h 871"/>
              <a:gd name="T36" fmla="*/ 712 w 871"/>
              <a:gd name="T37" fmla="*/ 59 h 871"/>
              <a:gd name="T38" fmla="*/ 573 w 871"/>
              <a:gd name="T39" fmla="*/ 39 h 871"/>
              <a:gd name="T40" fmla="*/ 554 w 871"/>
              <a:gd name="T41" fmla="*/ 59 h 871"/>
              <a:gd name="T42" fmla="*/ 449 w 871"/>
              <a:gd name="T43" fmla="*/ 6 h 871"/>
              <a:gd name="T44" fmla="*/ 435 w 871"/>
              <a:gd name="T45" fmla="*/ 0 h 871"/>
              <a:gd name="T46" fmla="*/ 421 w 871"/>
              <a:gd name="T47" fmla="*/ 6 h 871"/>
              <a:gd name="T48" fmla="*/ 6 w 871"/>
              <a:gd name="T49" fmla="*/ 421 h 871"/>
              <a:gd name="T50" fmla="*/ 0 w 871"/>
              <a:gd name="T51" fmla="*/ 435 h 871"/>
              <a:gd name="T52" fmla="*/ 20 w 871"/>
              <a:gd name="T53" fmla="*/ 455 h 871"/>
              <a:gd name="T54" fmla="*/ 119 w 871"/>
              <a:gd name="T55" fmla="*/ 364 h 871"/>
              <a:gd name="T56" fmla="*/ 119 w 871"/>
              <a:gd name="T57" fmla="*/ 850 h 871"/>
              <a:gd name="T58" fmla="*/ 732 w 871"/>
              <a:gd name="T59" fmla="*/ 870 h 871"/>
              <a:gd name="T60" fmla="*/ 751 w 871"/>
              <a:gd name="T61" fmla="*/ 850 h 871"/>
              <a:gd name="T62" fmla="*/ 837 w 871"/>
              <a:gd name="T63" fmla="*/ 449 h 871"/>
              <a:gd name="T64" fmla="*/ 850 w 871"/>
              <a:gd name="T65" fmla="*/ 455 h 871"/>
              <a:gd name="T66" fmla="*/ 870 w 871"/>
              <a:gd name="T67" fmla="*/ 435 h 871"/>
              <a:gd name="T68" fmla="*/ 865 w 871"/>
              <a:gd name="T69" fmla="*/ 421 h 871"/>
              <a:gd name="T70" fmla="*/ 455 w 871"/>
              <a:gd name="T71" fmla="*/ 711 h 871"/>
              <a:gd name="T72" fmla="*/ 475 w 871"/>
              <a:gd name="T73" fmla="*/ 692 h 871"/>
              <a:gd name="T74" fmla="*/ 455 w 871"/>
              <a:gd name="T75" fmla="*/ 672 h 871"/>
              <a:gd name="T76" fmla="*/ 435 w 871"/>
              <a:gd name="T77" fmla="*/ 692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1" h="871">
                <a:moveTo>
                  <a:pt x="712" y="751"/>
                </a:moveTo>
                <a:lnTo>
                  <a:pt x="554" y="751"/>
                </a:lnTo>
                <a:lnTo>
                  <a:pt x="554" y="494"/>
                </a:lnTo>
                <a:lnTo>
                  <a:pt x="554" y="494"/>
                </a:lnTo>
                <a:cubicBezTo>
                  <a:pt x="554" y="483"/>
                  <a:pt x="545" y="474"/>
                  <a:pt x="534" y="474"/>
                </a:cubicBezTo>
                <a:lnTo>
                  <a:pt x="336" y="474"/>
                </a:lnTo>
                <a:lnTo>
                  <a:pt x="336" y="474"/>
                </a:lnTo>
                <a:cubicBezTo>
                  <a:pt x="325" y="474"/>
                  <a:pt x="317" y="483"/>
                  <a:pt x="317" y="494"/>
                </a:cubicBezTo>
                <a:lnTo>
                  <a:pt x="317" y="751"/>
                </a:lnTo>
                <a:lnTo>
                  <a:pt x="158" y="751"/>
                </a:lnTo>
                <a:lnTo>
                  <a:pt x="158" y="325"/>
                </a:lnTo>
                <a:lnTo>
                  <a:pt x="435" y="47"/>
                </a:lnTo>
                <a:lnTo>
                  <a:pt x="712" y="325"/>
                </a:lnTo>
                <a:lnTo>
                  <a:pt x="712" y="751"/>
                </a:lnTo>
                <a:close/>
                <a:moveTo>
                  <a:pt x="712" y="830"/>
                </a:moveTo>
                <a:lnTo>
                  <a:pt x="554" y="830"/>
                </a:lnTo>
                <a:lnTo>
                  <a:pt x="554" y="791"/>
                </a:lnTo>
                <a:lnTo>
                  <a:pt x="712" y="791"/>
                </a:lnTo>
                <a:lnTo>
                  <a:pt x="712" y="830"/>
                </a:lnTo>
                <a:close/>
                <a:moveTo>
                  <a:pt x="514" y="830"/>
                </a:moveTo>
                <a:lnTo>
                  <a:pt x="356" y="830"/>
                </a:lnTo>
                <a:lnTo>
                  <a:pt x="356" y="514"/>
                </a:lnTo>
                <a:lnTo>
                  <a:pt x="514" y="514"/>
                </a:lnTo>
                <a:lnTo>
                  <a:pt x="514" y="830"/>
                </a:lnTo>
                <a:close/>
                <a:moveTo>
                  <a:pt x="317" y="830"/>
                </a:moveTo>
                <a:lnTo>
                  <a:pt x="158" y="830"/>
                </a:lnTo>
                <a:lnTo>
                  <a:pt x="158" y="791"/>
                </a:lnTo>
                <a:lnTo>
                  <a:pt x="317" y="791"/>
                </a:lnTo>
                <a:lnTo>
                  <a:pt x="317" y="830"/>
                </a:lnTo>
                <a:close/>
                <a:moveTo>
                  <a:pt x="594" y="79"/>
                </a:moveTo>
                <a:lnTo>
                  <a:pt x="673" y="79"/>
                </a:lnTo>
                <a:lnTo>
                  <a:pt x="673" y="229"/>
                </a:lnTo>
                <a:lnTo>
                  <a:pt x="594" y="150"/>
                </a:lnTo>
                <a:lnTo>
                  <a:pt x="594" y="79"/>
                </a:lnTo>
                <a:close/>
                <a:moveTo>
                  <a:pt x="865" y="421"/>
                </a:moveTo>
                <a:lnTo>
                  <a:pt x="712" y="269"/>
                </a:lnTo>
                <a:lnTo>
                  <a:pt x="712" y="59"/>
                </a:lnTo>
                <a:lnTo>
                  <a:pt x="712" y="59"/>
                </a:lnTo>
                <a:cubicBezTo>
                  <a:pt x="712" y="49"/>
                  <a:pt x="703" y="39"/>
                  <a:pt x="692" y="39"/>
                </a:cubicBezTo>
                <a:lnTo>
                  <a:pt x="573" y="39"/>
                </a:lnTo>
                <a:lnTo>
                  <a:pt x="573" y="39"/>
                </a:lnTo>
                <a:cubicBezTo>
                  <a:pt x="562" y="39"/>
                  <a:pt x="554" y="49"/>
                  <a:pt x="554" y="59"/>
                </a:cubicBezTo>
                <a:lnTo>
                  <a:pt x="554" y="110"/>
                </a:lnTo>
                <a:lnTo>
                  <a:pt x="449" y="6"/>
                </a:lnTo>
                <a:lnTo>
                  <a:pt x="449" y="6"/>
                </a:lnTo>
                <a:cubicBezTo>
                  <a:pt x="446" y="2"/>
                  <a:pt x="441" y="0"/>
                  <a:pt x="435" y="0"/>
                </a:cubicBezTo>
                <a:lnTo>
                  <a:pt x="435" y="0"/>
                </a:lnTo>
                <a:cubicBezTo>
                  <a:pt x="430" y="0"/>
                  <a:pt x="425" y="2"/>
                  <a:pt x="421" y="6"/>
                </a:cubicBezTo>
                <a:lnTo>
                  <a:pt x="6" y="421"/>
                </a:lnTo>
                <a:lnTo>
                  <a:pt x="6" y="421"/>
                </a:lnTo>
                <a:cubicBezTo>
                  <a:pt x="2" y="425"/>
                  <a:pt x="0" y="430"/>
                  <a:pt x="0" y="435"/>
                </a:cubicBezTo>
                <a:lnTo>
                  <a:pt x="0" y="435"/>
                </a:lnTo>
                <a:cubicBezTo>
                  <a:pt x="0" y="446"/>
                  <a:pt x="9" y="455"/>
                  <a:pt x="20" y="455"/>
                </a:cubicBezTo>
                <a:lnTo>
                  <a:pt x="20" y="455"/>
                </a:lnTo>
                <a:cubicBezTo>
                  <a:pt x="26" y="455"/>
                  <a:pt x="30" y="452"/>
                  <a:pt x="34" y="449"/>
                </a:cubicBezTo>
                <a:lnTo>
                  <a:pt x="119" y="364"/>
                </a:lnTo>
                <a:lnTo>
                  <a:pt x="119" y="850"/>
                </a:lnTo>
                <a:lnTo>
                  <a:pt x="119" y="850"/>
                </a:lnTo>
                <a:cubicBezTo>
                  <a:pt x="119" y="861"/>
                  <a:pt x="128" y="870"/>
                  <a:pt x="139" y="870"/>
                </a:cubicBezTo>
                <a:lnTo>
                  <a:pt x="732" y="870"/>
                </a:lnTo>
                <a:lnTo>
                  <a:pt x="732" y="870"/>
                </a:lnTo>
                <a:cubicBezTo>
                  <a:pt x="743" y="870"/>
                  <a:pt x="751" y="861"/>
                  <a:pt x="751" y="850"/>
                </a:cubicBezTo>
                <a:lnTo>
                  <a:pt x="751" y="364"/>
                </a:lnTo>
                <a:lnTo>
                  <a:pt x="837" y="449"/>
                </a:lnTo>
                <a:lnTo>
                  <a:pt x="837" y="449"/>
                </a:lnTo>
                <a:cubicBezTo>
                  <a:pt x="840" y="452"/>
                  <a:pt x="845" y="455"/>
                  <a:pt x="850" y="455"/>
                </a:cubicBezTo>
                <a:lnTo>
                  <a:pt x="850" y="455"/>
                </a:lnTo>
                <a:cubicBezTo>
                  <a:pt x="861" y="455"/>
                  <a:pt x="870" y="446"/>
                  <a:pt x="870" y="435"/>
                </a:cubicBezTo>
                <a:lnTo>
                  <a:pt x="870" y="435"/>
                </a:lnTo>
                <a:cubicBezTo>
                  <a:pt x="870" y="430"/>
                  <a:pt x="868" y="425"/>
                  <a:pt x="865" y="421"/>
                </a:cubicBezTo>
                <a:close/>
                <a:moveTo>
                  <a:pt x="455" y="711"/>
                </a:moveTo>
                <a:lnTo>
                  <a:pt x="455" y="711"/>
                </a:lnTo>
                <a:cubicBezTo>
                  <a:pt x="466" y="711"/>
                  <a:pt x="475" y="703"/>
                  <a:pt x="475" y="692"/>
                </a:cubicBezTo>
                <a:lnTo>
                  <a:pt x="475" y="692"/>
                </a:lnTo>
                <a:cubicBezTo>
                  <a:pt x="475" y="681"/>
                  <a:pt x="466" y="672"/>
                  <a:pt x="455" y="672"/>
                </a:cubicBezTo>
                <a:lnTo>
                  <a:pt x="455" y="672"/>
                </a:lnTo>
                <a:cubicBezTo>
                  <a:pt x="444" y="672"/>
                  <a:pt x="435" y="681"/>
                  <a:pt x="435" y="692"/>
                </a:cubicBezTo>
                <a:lnTo>
                  <a:pt x="435" y="692"/>
                </a:lnTo>
                <a:cubicBezTo>
                  <a:pt x="435" y="703"/>
                  <a:pt x="444" y="711"/>
                  <a:pt x="455" y="711"/>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26" name="Freeform 143">
            <a:extLst>
              <a:ext uri="{FF2B5EF4-FFF2-40B4-BE49-F238E27FC236}">
                <a16:creationId xmlns:a16="http://schemas.microsoft.com/office/drawing/2014/main" id="{6850BEEC-8CE6-7B48-969B-4C80BF2BADA9}"/>
              </a:ext>
            </a:extLst>
          </p:cNvPr>
          <p:cNvSpPr>
            <a:spLocks noChangeArrowheads="1"/>
          </p:cNvSpPr>
          <p:nvPr/>
        </p:nvSpPr>
        <p:spPr bwMode="auto">
          <a:xfrm>
            <a:off x="1278096" y="1962206"/>
            <a:ext cx="733398" cy="733399"/>
          </a:xfrm>
          <a:custGeom>
            <a:avLst/>
            <a:gdLst>
              <a:gd name="T0" fmla="*/ 1175 w 1176"/>
              <a:gd name="T1" fmla="*/ 588 h 1176"/>
              <a:gd name="T2" fmla="*/ 1175 w 1176"/>
              <a:gd name="T3" fmla="*/ 588 h 1176"/>
              <a:gd name="T4" fmla="*/ 587 w 1176"/>
              <a:gd name="T5" fmla="*/ 1175 h 1176"/>
              <a:gd name="T6" fmla="*/ 587 w 1176"/>
              <a:gd name="T7" fmla="*/ 1175 h 1176"/>
              <a:gd name="T8" fmla="*/ 0 w 1176"/>
              <a:gd name="T9" fmla="*/ 588 h 1176"/>
              <a:gd name="T10" fmla="*/ 0 w 1176"/>
              <a:gd name="T11" fmla="*/ 588 h 1176"/>
              <a:gd name="T12" fmla="*/ 587 w 1176"/>
              <a:gd name="T13" fmla="*/ 0 h 1176"/>
              <a:gd name="T14" fmla="*/ 587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7" y="1175"/>
                </a:cubicBezTo>
                <a:lnTo>
                  <a:pt x="587" y="1175"/>
                </a:lnTo>
                <a:cubicBezTo>
                  <a:pt x="263" y="1175"/>
                  <a:pt x="0" y="912"/>
                  <a:pt x="0" y="588"/>
                </a:cubicBezTo>
                <a:lnTo>
                  <a:pt x="0" y="588"/>
                </a:lnTo>
                <a:cubicBezTo>
                  <a:pt x="0" y="263"/>
                  <a:pt x="263" y="0"/>
                  <a:pt x="587" y="0"/>
                </a:cubicBezTo>
                <a:lnTo>
                  <a:pt x="587" y="0"/>
                </a:lnTo>
                <a:cubicBezTo>
                  <a:pt x="912" y="0"/>
                  <a:pt x="1175" y="263"/>
                  <a:pt x="1175" y="588"/>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27" name="Freeform 144">
            <a:extLst>
              <a:ext uri="{FF2B5EF4-FFF2-40B4-BE49-F238E27FC236}">
                <a16:creationId xmlns:a16="http://schemas.microsoft.com/office/drawing/2014/main" id="{C83C1094-4D26-0944-B197-1B8C9D6B8E33}"/>
              </a:ext>
            </a:extLst>
          </p:cNvPr>
          <p:cNvSpPr>
            <a:spLocks noChangeArrowheads="1"/>
          </p:cNvSpPr>
          <p:nvPr/>
        </p:nvSpPr>
        <p:spPr bwMode="auto">
          <a:xfrm>
            <a:off x="753456" y="1673792"/>
            <a:ext cx="10685089" cy="38456"/>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28" name="Freeform 145">
            <a:extLst>
              <a:ext uri="{FF2B5EF4-FFF2-40B4-BE49-F238E27FC236}">
                <a16:creationId xmlns:a16="http://schemas.microsoft.com/office/drawing/2014/main" id="{077D1A95-B221-FF48-844D-8DFFCEC5C583}"/>
              </a:ext>
            </a:extLst>
          </p:cNvPr>
          <p:cNvSpPr>
            <a:spLocks noChangeArrowheads="1"/>
          </p:cNvSpPr>
          <p:nvPr/>
        </p:nvSpPr>
        <p:spPr bwMode="auto">
          <a:xfrm>
            <a:off x="9655865" y="2986766"/>
            <a:ext cx="1779933" cy="3081920"/>
          </a:xfrm>
          <a:custGeom>
            <a:avLst/>
            <a:gdLst>
              <a:gd name="T0" fmla="*/ 1664 w 2859"/>
              <a:gd name="T1" fmla="*/ 0 h 4949"/>
              <a:gd name="T2" fmla="*/ 1429 w 2859"/>
              <a:gd name="T3" fmla="*/ 247 h 4949"/>
              <a:gd name="T4" fmla="*/ 1194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4" y="0"/>
                </a:lnTo>
                <a:lnTo>
                  <a:pt x="0" y="0"/>
                </a:lnTo>
                <a:lnTo>
                  <a:pt x="0" y="4948"/>
                </a:lnTo>
                <a:lnTo>
                  <a:pt x="2858" y="4948"/>
                </a:lnTo>
                <a:lnTo>
                  <a:pt x="2858" y="0"/>
                </a:lnTo>
                <a:lnTo>
                  <a:pt x="1664" y="0"/>
                </a:ln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29" name="Freeform 220">
            <a:extLst>
              <a:ext uri="{FF2B5EF4-FFF2-40B4-BE49-F238E27FC236}">
                <a16:creationId xmlns:a16="http://schemas.microsoft.com/office/drawing/2014/main" id="{AA5A7676-6A14-DF4F-9DD3-22C9EAE72FCA}"/>
              </a:ext>
            </a:extLst>
          </p:cNvPr>
          <p:cNvSpPr>
            <a:spLocks noChangeArrowheads="1"/>
          </p:cNvSpPr>
          <p:nvPr/>
        </p:nvSpPr>
        <p:spPr bwMode="auto">
          <a:xfrm>
            <a:off x="10273898" y="3472949"/>
            <a:ext cx="543869" cy="494426"/>
          </a:xfrm>
          <a:custGeom>
            <a:avLst/>
            <a:gdLst>
              <a:gd name="T0" fmla="*/ 870 w 871"/>
              <a:gd name="T1" fmla="*/ 268 h 792"/>
              <a:gd name="T2" fmla="*/ 870 w 871"/>
              <a:gd name="T3" fmla="*/ 268 h 792"/>
              <a:gd name="T4" fmla="*/ 554 w 871"/>
              <a:gd name="T5" fmla="*/ 0 h 792"/>
              <a:gd name="T6" fmla="*/ 554 w 871"/>
              <a:gd name="T7" fmla="*/ 0 h 792"/>
              <a:gd name="T8" fmla="*/ 263 w 871"/>
              <a:gd name="T9" fmla="*/ 162 h 792"/>
              <a:gd name="T10" fmla="*/ 263 w 871"/>
              <a:gd name="T11" fmla="*/ 162 h 792"/>
              <a:gd name="T12" fmla="*/ 310 w 871"/>
              <a:gd name="T13" fmla="*/ 159 h 792"/>
              <a:gd name="T14" fmla="*/ 310 w 871"/>
              <a:gd name="T15" fmla="*/ 159 h 792"/>
              <a:gd name="T16" fmla="*/ 554 w 871"/>
              <a:gd name="T17" fmla="*/ 40 h 792"/>
              <a:gd name="T18" fmla="*/ 554 w 871"/>
              <a:gd name="T19" fmla="*/ 40 h 792"/>
              <a:gd name="T20" fmla="*/ 831 w 871"/>
              <a:gd name="T21" fmla="*/ 268 h 792"/>
              <a:gd name="T22" fmla="*/ 831 w 871"/>
              <a:gd name="T23" fmla="*/ 268 h 792"/>
              <a:gd name="T24" fmla="*/ 747 w 871"/>
              <a:gd name="T25" fmla="*/ 429 h 792"/>
              <a:gd name="T26" fmla="*/ 747 w 871"/>
              <a:gd name="T27" fmla="*/ 429 h 792"/>
              <a:gd name="T28" fmla="*/ 735 w 871"/>
              <a:gd name="T29" fmla="*/ 471 h 792"/>
              <a:gd name="T30" fmla="*/ 751 w 871"/>
              <a:gd name="T31" fmla="*/ 528 h 792"/>
              <a:gd name="T32" fmla="*/ 669 w 871"/>
              <a:gd name="T33" fmla="*/ 497 h 792"/>
              <a:gd name="T34" fmla="*/ 669 w 871"/>
              <a:gd name="T35" fmla="*/ 497 h 792"/>
              <a:gd name="T36" fmla="*/ 661 w 871"/>
              <a:gd name="T37" fmla="*/ 536 h 792"/>
              <a:gd name="T38" fmla="*/ 810 w 871"/>
              <a:gd name="T39" fmla="*/ 594 h 792"/>
              <a:gd name="T40" fmla="*/ 773 w 871"/>
              <a:gd name="T41" fmla="*/ 460 h 792"/>
              <a:gd name="T42" fmla="*/ 773 w 871"/>
              <a:gd name="T43" fmla="*/ 460 h 792"/>
              <a:gd name="T44" fmla="*/ 870 w 871"/>
              <a:gd name="T45" fmla="*/ 268 h 792"/>
              <a:gd name="T46" fmla="*/ 316 w 871"/>
              <a:gd name="T47" fmla="*/ 693 h 792"/>
              <a:gd name="T48" fmla="*/ 316 w 871"/>
              <a:gd name="T49" fmla="*/ 693 h 792"/>
              <a:gd name="T50" fmla="*/ 245 w 871"/>
              <a:gd name="T51" fmla="*/ 685 h 792"/>
              <a:gd name="T52" fmla="*/ 245 w 871"/>
              <a:gd name="T53" fmla="*/ 685 h 792"/>
              <a:gd name="T54" fmla="*/ 237 w 871"/>
              <a:gd name="T55" fmla="*/ 683 h 792"/>
              <a:gd name="T56" fmla="*/ 237 w 871"/>
              <a:gd name="T57" fmla="*/ 683 h 792"/>
              <a:gd name="T58" fmla="*/ 223 w 871"/>
              <a:gd name="T59" fmla="*/ 686 h 792"/>
              <a:gd name="T60" fmla="*/ 119 w 871"/>
              <a:gd name="T61" fmla="*/ 726 h 792"/>
              <a:gd name="T62" fmla="*/ 135 w 871"/>
              <a:gd name="T63" fmla="*/ 668 h 792"/>
              <a:gd name="T64" fmla="*/ 135 w 871"/>
              <a:gd name="T65" fmla="*/ 668 h 792"/>
              <a:gd name="T66" fmla="*/ 122 w 871"/>
              <a:gd name="T67" fmla="*/ 627 h 792"/>
              <a:gd name="T68" fmla="*/ 122 w 871"/>
              <a:gd name="T69" fmla="*/ 627 h 792"/>
              <a:gd name="T70" fmla="*/ 39 w 871"/>
              <a:gd name="T71" fmla="*/ 465 h 792"/>
              <a:gd name="T72" fmla="*/ 39 w 871"/>
              <a:gd name="T73" fmla="*/ 465 h 792"/>
              <a:gd name="T74" fmla="*/ 316 w 871"/>
              <a:gd name="T75" fmla="*/ 238 h 792"/>
              <a:gd name="T76" fmla="*/ 316 w 871"/>
              <a:gd name="T77" fmla="*/ 238 h 792"/>
              <a:gd name="T78" fmla="*/ 593 w 871"/>
              <a:gd name="T79" fmla="*/ 465 h 792"/>
              <a:gd name="T80" fmla="*/ 593 w 871"/>
              <a:gd name="T81" fmla="*/ 465 h 792"/>
              <a:gd name="T82" fmla="*/ 316 w 871"/>
              <a:gd name="T83" fmla="*/ 693 h 792"/>
              <a:gd name="T84" fmla="*/ 316 w 871"/>
              <a:gd name="T85" fmla="*/ 198 h 792"/>
              <a:gd name="T86" fmla="*/ 316 w 871"/>
              <a:gd name="T87" fmla="*/ 198 h 792"/>
              <a:gd name="T88" fmla="*/ 0 w 871"/>
              <a:gd name="T89" fmla="*/ 465 h 792"/>
              <a:gd name="T90" fmla="*/ 0 w 871"/>
              <a:gd name="T91" fmla="*/ 465 h 792"/>
              <a:gd name="T92" fmla="*/ 97 w 871"/>
              <a:gd name="T93" fmla="*/ 658 h 792"/>
              <a:gd name="T94" fmla="*/ 59 w 871"/>
              <a:gd name="T95" fmla="*/ 791 h 792"/>
              <a:gd name="T96" fmla="*/ 237 w 871"/>
              <a:gd name="T97" fmla="*/ 723 h 792"/>
              <a:gd name="T98" fmla="*/ 237 w 871"/>
              <a:gd name="T99" fmla="*/ 723 h 792"/>
              <a:gd name="T100" fmla="*/ 316 w 871"/>
              <a:gd name="T101" fmla="*/ 732 h 792"/>
              <a:gd name="T102" fmla="*/ 316 w 871"/>
              <a:gd name="T103" fmla="*/ 732 h 792"/>
              <a:gd name="T104" fmla="*/ 632 w 871"/>
              <a:gd name="T105" fmla="*/ 465 h 792"/>
              <a:gd name="T106" fmla="*/ 632 w 871"/>
              <a:gd name="T107" fmla="*/ 465 h 792"/>
              <a:gd name="T108" fmla="*/ 316 w 871"/>
              <a:gd name="T109" fmla="*/ 19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1" h="792">
                <a:moveTo>
                  <a:pt x="870" y="268"/>
                </a:moveTo>
                <a:lnTo>
                  <a:pt x="870" y="268"/>
                </a:lnTo>
                <a:cubicBezTo>
                  <a:pt x="870" y="120"/>
                  <a:pt x="728" y="0"/>
                  <a:pt x="554" y="0"/>
                </a:cubicBezTo>
                <a:lnTo>
                  <a:pt x="554" y="0"/>
                </a:lnTo>
                <a:cubicBezTo>
                  <a:pt x="423" y="0"/>
                  <a:pt x="311" y="67"/>
                  <a:pt x="263" y="162"/>
                </a:cubicBezTo>
                <a:lnTo>
                  <a:pt x="263" y="162"/>
                </a:lnTo>
                <a:cubicBezTo>
                  <a:pt x="278" y="160"/>
                  <a:pt x="294" y="159"/>
                  <a:pt x="310" y="159"/>
                </a:cubicBezTo>
                <a:lnTo>
                  <a:pt x="310" y="159"/>
                </a:lnTo>
                <a:cubicBezTo>
                  <a:pt x="357" y="88"/>
                  <a:pt x="449" y="40"/>
                  <a:pt x="554" y="40"/>
                </a:cubicBezTo>
                <a:lnTo>
                  <a:pt x="554" y="40"/>
                </a:lnTo>
                <a:cubicBezTo>
                  <a:pt x="706" y="40"/>
                  <a:pt x="831" y="142"/>
                  <a:pt x="831" y="268"/>
                </a:cubicBezTo>
                <a:lnTo>
                  <a:pt x="831" y="268"/>
                </a:lnTo>
                <a:cubicBezTo>
                  <a:pt x="831" y="328"/>
                  <a:pt x="801" y="386"/>
                  <a:pt x="747" y="429"/>
                </a:cubicBezTo>
                <a:lnTo>
                  <a:pt x="747" y="429"/>
                </a:lnTo>
                <a:cubicBezTo>
                  <a:pt x="735" y="439"/>
                  <a:pt x="730" y="455"/>
                  <a:pt x="735" y="471"/>
                </a:cubicBezTo>
                <a:lnTo>
                  <a:pt x="751" y="528"/>
                </a:lnTo>
                <a:lnTo>
                  <a:pt x="669" y="497"/>
                </a:lnTo>
                <a:lnTo>
                  <a:pt x="669" y="497"/>
                </a:lnTo>
                <a:cubicBezTo>
                  <a:pt x="667" y="510"/>
                  <a:pt x="664" y="523"/>
                  <a:pt x="661" y="536"/>
                </a:cubicBezTo>
                <a:lnTo>
                  <a:pt x="810" y="594"/>
                </a:lnTo>
                <a:lnTo>
                  <a:pt x="773" y="460"/>
                </a:lnTo>
                <a:lnTo>
                  <a:pt x="773" y="460"/>
                </a:lnTo>
                <a:cubicBezTo>
                  <a:pt x="832" y="412"/>
                  <a:pt x="870" y="343"/>
                  <a:pt x="870" y="268"/>
                </a:cubicBezTo>
                <a:close/>
                <a:moveTo>
                  <a:pt x="316" y="693"/>
                </a:moveTo>
                <a:lnTo>
                  <a:pt x="316" y="693"/>
                </a:lnTo>
                <a:cubicBezTo>
                  <a:pt x="293" y="693"/>
                  <a:pt x="269" y="690"/>
                  <a:pt x="245" y="685"/>
                </a:cubicBezTo>
                <a:lnTo>
                  <a:pt x="245" y="685"/>
                </a:lnTo>
                <a:cubicBezTo>
                  <a:pt x="242" y="684"/>
                  <a:pt x="239" y="683"/>
                  <a:pt x="237" y="683"/>
                </a:cubicBezTo>
                <a:lnTo>
                  <a:pt x="237" y="683"/>
                </a:lnTo>
                <a:cubicBezTo>
                  <a:pt x="232" y="683"/>
                  <a:pt x="227" y="685"/>
                  <a:pt x="223" y="686"/>
                </a:cubicBezTo>
                <a:lnTo>
                  <a:pt x="119" y="726"/>
                </a:lnTo>
                <a:lnTo>
                  <a:pt x="135" y="668"/>
                </a:lnTo>
                <a:lnTo>
                  <a:pt x="135" y="668"/>
                </a:lnTo>
                <a:cubicBezTo>
                  <a:pt x="140" y="653"/>
                  <a:pt x="135" y="637"/>
                  <a:pt x="122" y="627"/>
                </a:cubicBezTo>
                <a:lnTo>
                  <a:pt x="122" y="627"/>
                </a:lnTo>
                <a:cubicBezTo>
                  <a:pt x="69" y="584"/>
                  <a:pt x="39" y="526"/>
                  <a:pt x="39" y="465"/>
                </a:cubicBezTo>
                <a:lnTo>
                  <a:pt x="39" y="465"/>
                </a:lnTo>
                <a:cubicBezTo>
                  <a:pt x="39" y="340"/>
                  <a:pt x="164" y="238"/>
                  <a:pt x="316" y="238"/>
                </a:cubicBezTo>
                <a:lnTo>
                  <a:pt x="316" y="238"/>
                </a:lnTo>
                <a:cubicBezTo>
                  <a:pt x="469" y="238"/>
                  <a:pt x="593" y="340"/>
                  <a:pt x="593" y="465"/>
                </a:cubicBezTo>
                <a:lnTo>
                  <a:pt x="593" y="465"/>
                </a:lnTo>
                <a:cubicBezTo>
                  <a:pt x="593" y="591"/>
                  <a:pt x="469" y="693"/>
                  <a:pt x="316" y="693"/>
                </a:cubicBezTo>
                <a:close/>
                <a:moveTo>
                  <a:pt x="316" y="198"/>
                </a:moveTo>
                <a:lnTo>
                  <a:pt x="316" y="198"/>
                </a:lnTo>
                <a:cubicBezTo>
                  <a:pt x="141" y="198"/>
                  <a:pt x="0" y="318"/>
                  <a:pt x="0" y="465"/>
                </a:cubicBezTo>
                <a:lnTo>
                  <a:pt x="0" y="465"/>
                </a:lnTo>
                <a:cubicBezTo>
                  <a:pt x="0" y="541"/>
                  <a:pt x="37" y="609"/>
                  <a:pt x="97" y="658"/>
                </a:cubicBezTo>
                <a:lnTo>
                  <a:pt x="59" y="791"/>
                </a:lnTo>
                <a:lnTo>
                  <a:pt x="237" y="723"/>
                </a:lnTo>
                <a:lnTo>
                  <a:pt x="237" y="723"/>
                </a:lnTo>
                <a:cubicBezTo>
                  <a:pt x="262" y="729"/>
                  <a:pt x="289" y="732"/>
                  <a:pt x="316" y="732"/>
                </a:cubicBezTo>
                <a:lnTo>
                  <a:pt x="316" y="732"/>
                </a:lnTo>
                <a:cubicBezTo>
                  <a:pt x="491" y="732"/>
                  <a:pt x="632" y="613"/>
                  <a:pt x="632" y="465"/>
                </a:cubicBezTo>
                <a:lnTo>
                  <a:pt x="632" y="465"/>
                </a:lnTo>
                <a:cubicBezTo>
                  <a:pt x="632" y="318"/>
                  <a:pt x="491" y="198"/>
                  <a:pt x="316" y="198"/>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30" name="Freeform 221">
            <a:extLst>
              <a:ext uri="{FF2B5EF4-FFF2-40B4-BE49-F238E27FC236}">
                <a16:creationId xmlns:a16="http://schemas.microsoft.com/office/drawing/2014/main" id="{808C4607-D249-2F41-B49A-F6894BAE159C}"/>
              </a:ext>
            </a:extLst>
          </p:cNvPr>
          <p:cNvSpPr>
            <a:spLocks noChangeArrowheads="1"/>
          </p:cNvSpPr>
          <p:nvPr/>
        </p:nvSpPr>
        <p:spPr bwMode="auto">
          <a:xfrm>
            <a:off x="10180507" y="1962206"/>
            <a:ext cx="733399" cy="733399"/>
          </a:xfrm>
          <a:custGeom>
            <a:avLst/>
            <a:gdLst>
              <a:gd name="T0" fmla="*/ 1176 w 1177"/>
              <a:gd name="T1" fmla="*/ 588 h 1176"/>
              <a:gd name="T2" fmla="*/ 1176 w 1177"/>
              <a:gd name="T3" fmla="*/ 588 h 1176"/>
              <a:gd name="T4" fmla="*/ 588 w 1177"/>
              <a:gd name="T5" fmla="*/ 1175 h 1176"/>
              <a:gd name="T6" fmla="*/ 588 w 1177"/>
              <a:gd name="T7" fmla="*/ 1175 h 1176"/>
              <a:gd name="T8" fmla="*/ 0 w 1177"/>
              <a:gd name="T9" fmla="*/ 588 h 1176"/>
              <a:gd name="T10" fmla="*/ 0 w 1177"/>
              <a:gd name="T11" fmla="*/ 588 h 1176"/>
              <a:gd name="T12" fmla="*/ 588 w 1177"/>
              <a:gd name="T13" fmla="*/ 0 h 1176"/>
              <a:gd name="T14" fmla="*/ 588 w 1177"/>
              <a:gd name="T15" fmla="*/ 0 h 1176"/>
              <a:gd name="T16" fmla="*/ 1176 w 1177"/>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1176">
                <a:moveTo>
                  <a:pt x="1176" y="588"/>
                </a:moveTo>
                <a:lnTo>
                  <a:pt x="1176" y="588"/>
                </a:lnTo>
                <a:cubicBezTo>
                  <a:pt x="1176" y="912"/>
                  <a:pt x="913" y="1175"/>
                  <a:pt x="588" y="1175"/>
                </a:cubicBezTo>
                <a:lnTo>
                  <a:pt x="588" y="1175"/>
                </a:lnTo>
                <a:cubicBezTo>
                  <a:pt x="264" y="1175"/>
                  <a:pt x="0" y="912"/>
                  <a:pt x="0" y="588"/>
                </a:cubicBezTo>
                <a:lnTo>
                  <a:pt x="0" y="588"/>
                </a:lnTo>
                <a:cubicBezTo>
                  <a:pt x="0" y="263"/>
                  <a:pt x="264" y="0"/>
                  <a:pt x="588" y="0"/>
                </a:cubicBezTo>
                <a:lnTo>
                  <a:pt x="588" y="0"/>
                </a:lnTo>
                <a:cubicBezTo>
                  <a:pt x="913" y="0"/>
                  <a:pt x="1176" y="263"/>
                  <a:pt x="1176" y="588"/>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31" name="Freeform 226">
            <a:extLst>
              <a:ext uri="{FF2B5EF4-FFF2-40B4-BE49-F238E27FC236}">
                <a16:creationId xmlns:a16="http://schemas.microsoft.com/office/drawing/2014/main" id="{7A560D28-F081-B44B-881B-DE3CC68A6E41}"/>
              </a:ext>
            </a:extLst>
          </p:cNvPr>
          <p:cNvSpPr>
            <a:spLocks noChangeArrowheads="1"/>
          </p:cNvSpPr>
          <p:nvPr/>
        </p:nvSpPr>
        <p:spPr bwMode="auto">
          <a:xfrm>
            <a:off x="7875934" y="2986766"/>
            <a:ext cx="1782679" cy="3081920"/>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32" name="Freeform 296">
            <a:extLst>
              <a:ext uri="{FF2B5EF4-FFF2-40B4-BE49-F238E27FC236}">
                <a16:creationId xmlns:a16="http://schemas.microsoft.com/office/drawing/2014/main" id="{E10EE782-7750-9040-83A1-D1986EDA745B}"/>
              </a:ext>
            </a:extLst>
          </p:cNvPr>
          <p:cNvSpPr>
            <a:spLocks noChangeArrowheads="1"/>
          </p:cNvSpPr>
          <p:nvPr/>
        </p:nvSpPr>
        <p:spPr bwMode="auto">
          <a:xfrm>
            <a:off x="8543406" y="3450976"/>
            <a:ext cx="442237" cy="543868"/>
          </a:xfrm>
          <a:custGeom>
            <a:avLst/>
            <a:gdLst>
              <a:gd name="T0" fmla="*/ 118 w 712"/>
              <a:gd name="T1" fmla="*/ 474 h 871"/>
              <a:gd name="T2" fmla="*/ 612 w 712"/>
              <a:gd name="T3" fmla="*/ 455 h 871"/>
              <a:gd name="T4" fmla="*/ 118 w 712"/>
              <a:gd name="T5" fmla="*/ 435 h 871"/>
              <a:gd name="T6" fmla="*/ 474 w 712"/>
              <a:gd name="T7" fmla="*/ 554 h 871"/>
              <a:gd name="T8" fmla="*/ 98 w 712"/>
              <a:gd name="T9" fmla="*/ 573 h 871"/>
              <a:gd name="T10" fmla="*/ 474 w 712"/>
              <a:gd name="T11" fmla="*/ 593 h 871"/>
              <a:gd name="T12" fmla="*/ 494 w 712"/>
              <a:gd name="T13" fmla="*/ 573 h 871"/>
              <a:gd name="T14" fmla="*/ 355 w 712"/>
              <a:gd name="T15" fmla="*/ 355 h 871"/>
              <a:gd name="T16" fmla="*/ 375 w 712"/>
              <a:gd name="T17" fmla="*/ 336 h 871"/>
              <a:gd name="T18" fmla="*/ 118 w 712"/>
              <a:gd name="T19" fmla="*/ 316 h 871"/>
              <a:gd name="T20" fmla="*/ 118 w 712"/>
              <a:gd name="T21" fmla="*/ 355 h 871"/>
              <a:gd name="T22" fmla="*/ 39 w 712"/>
              <a:gd name="T23" fmla="*/ 652 h 871"/>
              <a:gd name="T24" fmla="*/ 138 w 712"/>
              <a:gd name="T25" fmla="*/ 178 h 871"/>
              <a:gd name="T26" fmla="*/ 157 w 712"/>
              <a:gd name="T27" fmla="*/ 198 h 871"/>
              <a:gd name="T28" fmla="*/ 217 w 712"/>
              <a:gd name="T29" fmla="*/ 118 h 871"/>
              <a:gd name="T30" fmla="*/ 237 w 712"/>
              <a:gd name="T31" fmla="*/ 198 h 871"/>
              <a:gd name="T32" fmla="*/ 256 w 712"/>
              <a:gd name="T33" fmla="*/ 118 h 871"/>
              <a:gd name="T34" fmla="*/ 296 w 712"/>
              <a:gd name="T35" fmla="*/ 178 h 871"/>
              <a:gd name="T36" fmla="*/ 335 w 712"/>
              <a:gd name="T37" fmla="*/ 178 h 871"/>
              <a:gd name="T38" fmla="*/ 375 w 712"/>
              <a:gd name="T39" fmla="*/ 178 h 871"/>
              <a:gd name="T40" fmla="*/ 395 w 712"/>
              <a:gd name="T41" fmla="*/ 198 h 871"/>
              <a:gd name="T42" fmla="*/ 454 w 712"/>
              <a:gd name="T43" fmla="*/ 118 h 871"/>
              <a:gd name="T44" fmla="*/ 474 w 712"/>
              <a:gd name="T45" fmla="*/ 198 h 871"/>
              <a:gd name="T46" fmla="*/ 494 w 712"/>
              <a:gd name="T47" fmla="*/ 118 h 871"/>
              <a:gd name="T48" fmla="*/ 533 w 712"/>
              <a:gd name="T49" fmla="*/ 178 h 871"/>
              <a:gd name="T50" fmla="*/ 573 w 712"/>
              <a:gd name="T51" fmla="*/ 178 h 871"/>
              <a:gd name="T52" fmla="*/ 672 w 712"/>
              <a:gd name="T53" fmla="*/ 830 h 871"/>
              <a:gd name="T54" fmla="*/ 157 w 712"/>
              <a:gd name="T55" fmla="*/ 830 h 871"/>
              <a:gd name="T56" fmla="*/ 573 w 712"/>
              <a:gd name="T57" fmla="*/ 79 h 871"/>
              <a:gd name="T58" fmla="*/ 553 w 712"/>
              <a:gd name="T59" fmla="*/ 0 h 871"/>
              <a:gd name="T60" fmla="*/ 533 w 712"/>
              <a:gd name="T61" fmla="*/ 79 h 871"/>
              <a:gd name="T62" fmla="*/ 494 w 712"/>
              <a:gd name="T63" fmla="*/ 20 h 871"/>
              <a:gd name="T64" fmla="*/ 454 w 712"/>
              <a:gd name="T65" fmla="*/ 20 h 871"/>
              <a:gd name="T66" fmla="*/ 415 w 712"/>
              <a:gd name="T67" fmla="*/ 20 h 871"/>
              <a:gd name="T68" fmla="*/ 395 w 712"/>
              <a:gd name="T69" fmla="*/ 0 h 871"/>
              <a:gd name="T70" fmla="*/ 335 w 712"/>
              <a:gd name="T71" fmla="*/ 79 h 871"/>
              <a:gd name="T72" fmla="*/ 316 w 712"/>
              <a:gd name="T73" fmla="*/ 0 h 871"/>
              <a:gd name="T74" fmla="*/ 296 w 712"/>
              <a:gd name="T75" fmla="*/ 79 h 871"/>
              <a:gd name="T76" fmla="*/ 256 w 712"/>
              <a:gd name="T77" fmla="*/ 20 h 871"/>
              <a:gd name="T78" fmla="*/ 217 w 712"/>
              <a:gd name="T79" fmla="*/ 20 h 871"/>
              <a:gd name="T80" fmla="*/ 177 w 712"/>
              <a:gd name="T81" fmla="*/ 20 h 871"/>
              <a:gd name="T82" fmla="*/ 157 w 712"/>
              <a:gd name="T83" fmla="*/ 0 h 871"/>
              <a:gd name="T84" fmla="*/ 39 w 712"/>
              <a:gd name="T85" fmla="*/ 79 h 871"/>
              <a:gd name="T86" fmla="*/ 0 w 712"/>
              <a:gd name="T87" fmla="*/ 830 h 871"/>
              <a:gd name="T88" fmla="*/ 672 w 712"/>
              <a:gd name="T89" fmla="*/ 870 h 871"/>
              <a:gd name="T90" fmla="*/ 711 w 712"/>
              <a:gd name="T91" fmla="*/ 118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2" h="871">
                <a:moveTo>
                  <a:pt x="98" y="455"/>
                </a:moveTo>
                <a:lnTo>
                  <a:pt x="98" y="455"/>
                </a:lnTo>
                <a:cubicBezTo>
                  <a:pt x="98" y="466"/>
                  <a:pt x="107" y="474"/>
                  <a:pt x="118" y="474"/>
                </a:cubicBezTo>
                <a:lnTo>
                  <a:pt x="593" y="474"/>
                </a:lnTo>
                <a:lnTo>
                  <a:pt x="593" y="474"/>
                </a:lnTo>
                <a:cubicBezTo>
                  <a:pt x="604" y="474"/>
                  <a:pt x="612" y="466"/>
                  <a:pt x="612" y="455"/>
                </a:cubicBezTo>
                <a:lnTo>
                  <a:pt x="612" y="455"/>
                </a:lnTo>
                <a:cubicBezTo>
                  <a:pt x="612" y="444"/>
                  <a:pt x="604" y="435"/>
                  <a:pt x="593" y="435"/>
                </a:cubicBezTo>
                <a:lnTo>
                  <a:pt x="118" y="435"/>
                </a:lnTo>
                <a:lnTo>
                  <a:pt x="118" y="435"/>
                </a:lnTo>
                <a:cubicBezTo>
                  <a:pt x="107" y="435"/>
                  <a:pt x="98" y="444"/>
                  <a:pt x="98" y="455"/>
                </a:cubicBezTo>
                <a:close/>
                <a:moveTo>
                  <a:pt x="474" y="554"/>
                </a:moveTo>
                <a:lnTo>
                  <a:pt x="118" y="554"/>
                </a:lnTo>
                <a:lnTo>
                  <a:pt x="118" y="554"/>
                </a:lnTo>
                <a:cubicBezTo>
                  <a:pt x="107" y="554"/>
                  <a:pt x="98" y="562"/>
                  <a:pt x="98" y="573"/>
                </a:cubicBezTo>
                <a:lnTo>
                  <a:pt x="98" y="573"/>
                </a:lnTo>
                <a:cubicBezTo>
                  <a:pt x="98" y="584"/>
                  <a:pt x="107" y="593"/>
                  <a:pt x="118" y="593"/>
                </a:cubicBezTo>
                <a:lnTo>
                  <a:pt x="474" y="593"/>
                </a:lnTo>
                <a:lnTo>
                  <a:pt x="474" y="593"/>
                </a:lnTo>
                <a:cubicBezTo>
                  <a:pt x="485" y="593"/>
                  <a:pt x="494" y="584"/>
                  <a:pt x="494" y="573"/>
                </a:cubicBezTo>
                <a:lnTo>
                  <a:pt x="494" y="573"/>
                </a:lnTo>
                <a:cubicBezTo>
                  <a:pt x="494" y="562"/>
                  <a:pt x="485" y="554"/>
                  <a:pt x="474" y="554"/>
                </a:cubicBezTo>
                <a:close/>
                <a:moveTo>
                  <a:pt x="118" y="355"/>
                </a:moveTo>
                <a:lnTo>
                  <a:pt x="355" y="355"/>
                </a:lnTo>
                <a:lnTo>
                  <a:pt x="355" y="355"/>
                </a:lnTo>
                <a:cubicBezTo>
                  <a:pt x="367" y="355"/>
                  <a:pt x="375" y="347"/>
                  <a:pt x="375" y="336"/>
                </a:cubicBezTo>
                <a:lnTo>
                  <a:pt x="375" y="336"/>
                </a:lnTo>
                <a:cubicBezTo>
                  <a:pt x="375" y="325"/>
                  <a:pt x="367" y="316"/>
                  <a:pt x="355" y="316"/>
                </a:cubicBezTo>
                <a:lnTo>
                  <a:pt x="118" y="316"/>
                </a:lnTo>
                <a:lnTo>
                  <a:pt x="118" y="316"/>
                </a:lnTo>
                <a:cubicBezTo>
                  <a:pt x="107" y="316"/>
                  <a:pt x="98" y="325"/>
                  <a:pt x="98" y="336"/>
                </a:cubicBezTo>
                <a:lnTo>
                  <a:pt x="98" y="336"/>
                </a:lnTo>
                <a:cubicBezTo>
                  <a:pt x="98" y="347"/>
                  <a:pt x="107" y="355"/>
                  <a:pt x="118" y="355"/>
                </a:cubicBezTo>
                <a:close/>
                <a:moveTo>
                  <a:pt x="672" y="830"/>
                </a:moveTo>
                <a:lnTo>
                  <a:pt x="217" y="830"/>
                </a:lnTo>
                <a:lnTo>
                  <a:pt x="39" y="652"/>
                </a:lnTo>
                <a:lnTo>
                  <a:pt x="39" y="118"/>
                </a:lnTo>
                <a:lnTo>
                  <a:pt x="138" y="118"/>
                </a:lnTo>
                <a:lnTo>
                  <a:pt x="138" y="178"/>
                </a:lnTo>
                <a:lnTo>
                  <a:pt x="138" y="178"/>
                </a:lnTo>
                <a:cubicBezTo>
                  <a:pt x="138" y="189"/>
                  <a:pt x="147" y="198"/>
                  <a:pt x="157" y="198"/>
                </a:cubicBezTo>
                <a:lnTo>
                  <a:pt x="157" y="198"/>
                </a:lnTo>
                <a:cubicBezTo>
                  <a:pt x="168" y="198"/>
                  <a:pt x="177" y="189"/>
                  <a:pt x="177" y="178"/>
                </a:cubicBezTo>
                <a:lnTo>
                  <a:pt x="177" y="118"/>
                </a:lnTo>
                <a:lnTo>
                  <a:pt x="217" y="118"/>
                </a:lnTo>
                <a:lnTo>
                  <a:pt x="217" y="178"/>
                </a:lnTo>
                <a:lnTo>
                  <a:pt x="217" y="178"/>
                </a:lnTo>
                <a:cubicBezTo>
                  <a:pt x="217" y="189"/>
                  <a:pt x="226" y="198"/>
                  <a:pt x="237" y="198"/>
                </a:cubicBezTo>
                <a:lnTo>
                  <a:pt x="237" y="198"/>
                </a:lnTo>
                <a:cubicBezTo>
                  <a:pt x="248" y="198"/>
                  <a:pt x="256" y="189"/>
                  <a:pt x="256" y="178"/>
                </a:cubicBezTo>
                <a:lnTo>
                  <a:pt x="256" y="118"/>
                </a:lnTo>
                <a:lnTo>
                  <a:pt x="296" y="118"/>
                </a:lnTo>
                <a:lnTo>
                  <a:pt x="296" y="178"/>
                </a:lnTo>
                <a:lnTo>
                  <a:pt x="296" y="178"/>
                </a:lnTo>
                <a:cubicBezTo>
                  <a:pt x="296" y="189"/>
                  <a:pt x="305" y="198"/>
                  <a:pt x="316" y="198"/>
                </a:cubicBezTo>
                <a:lnTo>
                  <a:pt x="316" y="198"/>
                </a:lnTo>
                <a:cubicBezTo>
                  <a:pt x="327" y="198"/>
                  <a:pt x="335" y="189"/>
                  <a:pt x="335" y="178"/>
                </a:cubicBezTo>
                <a:lnTo>
                  <a:pt x="335" y="118"/>
                </a:lnTo>
                <a:lnTo>
                  <a:pt x="375" y="118"/>
                </a:lnTo>
                <a:lnTo>
                  <a:pt x="375" y="178"/>
                </a:lnTo>
                <a:lnTo>
                  <a:pt x="375" y="178"/>
                </a:lnTo>
                <a:cubicBezTo>
                  <a:pt x="375" y="189"/>
                  <a:pt x="384" y="198"/>
                  <a:pt x="395" y="198"/>
                </a:cubicBezTo>
                <a:lnTo>
                  <a:pt x="395" y="198"/>
                </a:lnTo>
                <a:cubicBezTo>
                  <a:pt x="406" y="198"/>
                  <a:pt x="415" y="189"/>
                  <a:pt x="415" y="178"/>
                </a:cubicBezTo>
                <a:lnTo>
                  <a:pt x="415" y="118"/>
                </a:lnTo>
                <a:lnTo>
                  <a:pt x="454" y="118"/>
                </a:lnTo>
                <a:lnTo>
                  <a:pt x="454" y="178"/>
                </a:lnTo>
                <a:lnTo>
                  <a:pt x="454" y="178"/>
                </a:lnTo>
                <a:cubicBezTo>
                  <a:pt x="454" y="189"/>
                  <a:pt x="463" y="198"/>
                  <a:pt x="474" y="198"/>
                </a:cubicBezTo>
                <a:lnTo>
                  <a:pt x="474" y="198"/>
                </a:lnTo>
                <a:cubicBezTo>
                  <a:pt x="485" y="198"/>
                  <a:pt x="494" y="189"/>
                  <a:pt x="494" y="178"/>
                </a:cubicBezTo>
                <a:lnTo>
                  <a:pt x="494" y="118"/>
                </a:lnTo>
                <a:lnTo>
                  <a:pt x="533" y="118"/>
                </a:lnTo>
                <a:lnTo>
                  <a:pt x="533" y="178"/>
                </a:lnTo>
                <a:lnTo>
                  <a:pt x="533" y="178"/>
                </a:lnTo>
                <a:cubicBezTo>
                  <a:pt x="533" y="189"/>
                  <a:pt x="542" y="198"/>
                  <a:pt x="553" y="198"/>
                </a:cubicBezTo>
                <a:lnTo>
                  <a:pt x="553" y="198"/>
                </a:lnTo>
                <a:cubicBezTo>
                  <a:pt x="564" y="198"/>
                  <a:pt x="573" y="189"/>
                  <a:pt x="573" y="178"/>
                </a:cubicBezTo>
                <a:lnTo>
                  <a:pt x="573" y="118"/>
                </a:lnTo>
                <a:lnTo>
                  <a:pt x="672" y="118"/>
                </a:lnTo>
                <a:lnTo>
                  <a:pt x="672" y="830"/>
                </a:lnTo>
                <a:close/>
                <a:moveTo>
                  <a:pt x="39" y="830"/>
                </a:moveTo>
                <a:lnTo>
                  <a:pt x="39" y="711"/>
                </a:lnTo>
                <a:lnTo>
                  <a:pt x="157" y="830"/>
                </a:lnTo>
                <a:lnTo>
                  <a:pt x="39" y="830"/>
                </a:lnTo>
                <a:close/>
                <a:moveTo>
                  <a:pt x="672" y="79"/>
                </a:moveTo>
                <a:lnTo>
                  <a:pt x="573" y="79"/>
                </a:lnTo>
                <a:lnTo>
                  <a:pt x="573" y="20"/>
                </a:lnTo>
                <a:lnTo>
                  <a:pt x="573" y="20"/>
                </a:lnTo>
                <a:cubicBezTo>
                  <a:pt x="573" y="9"/>
                  <a:pt x="564" y="0"/>
                  <a:pt x="553" y="0"/>
                </a:cubicBezTo>
                <a:lnTo>
                  <a:pt x="553" y="0"/>
                </a:lnTo>
                <a:cubicBezTo>
                  <a:pt x="542" y="0"/>
                  <a:pt x="533" y="9"/>
                  <a:pt x="533" y="20"/>
                </a:cubicBezTo>
                <a:lnTo>
                  <a:pt x="533" y="79"/>
                </a:lnTo>
                <a:lnTo>
                  <a:pt x="494" y="79"/>
                </a:lnTo>
                <a:lnTo>
                  <a:pt x="494" y="20"/>
                </a:lnTo>
                <a:lnTo>
                  <a:pt x="494" y="20"/>
                </a:lnTo>
                <a:cubicBezTo>
                  <a:pt x="494" y="9"/>
                  <a:pt x="485" y="0"/>
                  <a:pt x="474" y="0"/>
                </a:cubicBezTo>
                <a:lnTo>
                  <a:pt x="474" y="0"/>
                </a:lnTo>
                <a:cubicBezTo>
                  <a:pt x="463" y="0"/>
                  <a:pt x="454" y="9"/>
                  <a:pt x="454" y="20"/>
                </a:cubicBezTo>
                <a:lnTo>
                  <a:pt x="454" y="79"/>
                </a:lnTo>
                <a:lnTo>
                  <a:pt x="415" y="79"/>
                </a:lnTo>
                <a:lnTo>
                  <a:pt x="415" y="20"/>
                </a:lnTo>
                <a:lnTo>
                  <a:pt x="415" y="20"/>
                </a:lnTo>
                <a:cubicBezTo>
                  <a:pt x="415" y="9"/>
                  <a:pt x="406" y="0"/>
                  <a:pt x="395" y="0"/>
                </a:cubicBezTo>
                <a:lnTo>
                  <a:pt x="395" y="0"/>
                </a:lnTo>
                <a:cubicBezTo>
                  <a:pt x="384" y="0"/>
                  <a:pt x="375" y="9"/>
                  <a:pt x="375" y="20"/>
                </a:cubicBezTo>
                <a:lnTo>
                  <a:pt x="375" y="79"/>
                </a:lnTo>
                <a:lnTo>
                  <a:pt x="335" y="79"/>
                </a:lnTo>
                <a:lnTo>
                  <a:pt x="335" y="20"/>
                </a:lnTo>
                <a:lnTo>
                  <a:pt x="335" y="20"/>
                </a:lnTo>
                <a:cubicBezTo>
                  <a:pt x="335" y="9"/>
                  <a:pt x="327" y="0"/>
                  <a:pt x="316" y="0"/>
                </a:cubicBezTo>
                <a:lnTo>
                  <a:pt x="316" y="0"/>
                </a:lnTo>
                <a:cubicBezTo>
                  <a:pt x="305" y="0"/>
                  <a:pt x="296" y="9"/>
                  <a:pt x="296" y="20"/>
                </a:cubicBezTo>
                <a:lnTo>
                  <a:pt x="296" y="79"/>
                </a:lnTo>
                <a:lnTo>
                  <a:pt x="256" y="79"/>
                </a:lnTo>
                <a:lnTo>
                  <a:pt x="256" y="20"/>
                </a:lnTo>
                <a:lnTo>
                  <a:pt x="256" y="20"/>
                </a:lnTo>
                <a:cubicBezTo>
                  <a:pt x="256" y="9"/>
                  <a:pt x="248" y="0"/>
                  <a:pt x="237" y="0"/>
                </a:cubicBezTo>
                <a:lnTo>
                  <a:pt x="237" y="0"/>
                </a:lnTo>
                <a:cubicBezTo>
                  <a:pt x="226" y="0"/>
                  <a:pt x="217" y="9"/>
                  <a:pt x="217" y="20"/>
                </a:cubicBezTo>
                <a:lnTo>
                  <a:pt x="217" y="79"/>
                </a:lnTo>
                <a:lnTo>
                  <a:pt x="177" y="79"/>
                </a:lnTo>
                <a:lnTo>
                  <a:pt x="177" y="20"/>
                </a:lnTo>
                <a:lnTo>
                  <a:pt x="177" y="20"/>
                </a:lnTo>
                <a:cubicBezTo>
                  <a:pt x="177" y="9"/>
                  <a:pt x="168" y="0"/>
                  <a:pt x="157" y="0"/>
                </a:cubicBezTo>
                <a:lnTo>
                  <a:pt x="157" y="0"/>
                </a:lnTo>
                <a:cubicBezTo>
                  <a:pt x="147" y="0"/>
                  <a:pt x="138" y="9"/>
                  <a:pt x="138" y="20"/>
                </a:cubicBezTo>
                <a:lnTo>
                  <a:pt x="138" y="79"/>
                </a:lnTo>
                <a:lnTo>
                  <a:pt x="39" y="79"/>
                </a:lnTo>
                <a:lnTo>
                  <a:pt x="39" y="79"/>
                </a:lnTo>
                <a:cubicBezTo>
                  <a:pt x="17" y="79"/>
                  <a:pt x="0" y="97"/>
                  <a:pt x="0" y="118"/>
                </a:cubicBezTo>
                <a:lnTo>
                  <a:pt x="0" y="830"/>
                </a:lnTo>
                <a:lnTo>
                  <a:pt x="0" y="830"/>
                </a:lnTo>
                <a:cubicBezTo>
                  <a:pt x="0" y="852"/>
                  <a:pt x="17" y="870"/>
                  <a:pt x="39" y="870"/>
                </a:cubicBezTo>
                <a:lnTo>
                  <a:pt x="672" y="870"/>
                </a:lnTo>
                <a:lnTo>
                  <a:pt x="672" y="870"/>
                </a:lnTo>
                <a:cubicBezTo>
                  <a:pt x="694" y="870"/>
                  <a:pt x="711" y="852"/>
                  <a:pt x="711" y="830"/>
                </a:cubicBezTo>
                <a:lnTo>
                  <a:pt x="711" y="118"/>
                </a:lnTo>
                <a:lnTo>
                  <a:pt x="711" y="118"/>
                </a:lnTo>
                <a:cubicBezTo>
                  <a:pt x="711" y="97"/>
                  <a:pt x="694" y="79"/>
                  <a:pt x="672" y="79"/>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33" name="Freeform 297">
            <a:extLst>
              <a:ext uri="{FF2B5EF4-FFF2-40B4-BE49-F238E27FC236}">
                <a16:creationId xmlns:a16="http://schemas.microsoft.com/office/drawing/2014/main" id="{784BEA33-B3D8-8946-86EA-86E3C6052D7E}"/>
              </a:ext>
            </a:extLst>
          </p:cNvPr>
          <p:cNvSpPr>
            <a:spLocks noChangeArrowheads="1"/>
          </p:cNvSpPr>
          <p:nvPr/>
        </p:nvSpPr>
        <p:spPr bwMode="auto">
          <a:xfrm>
            <a:off x="8400574" y="1962206"/>
            <a:ext cx="730652" cy="733399"/>
          </a:xfrm>
          <a:custGeom>
            <a:avLst/>
            <a:gdLst>
              <a:gd name="T0" fmla="*/ 1174 w 1175"/>
              <a:gd name="T1" fmla="*/ 588 h 1176"/>
              <a:gd name="T2" fmla="*/ 1174 w 1175"/>
              <a:gd name="T3" fmla="*/ 588 h 1176"/>
              <a:gd name="T4" fmla="*/ 587 w 1175"/>
              <a:gd name="T5" fmla="*/ 1175 h 1176"/>
              <a:gd name="T6" fmla="*/ 587 w 1175"/>
              <a:gd name="T7" fmla="*/ 1175 h 1176"/>
              <a:gd name="T8" fmla="*/ 0 w 1175"/>
              <a:gd name="T9" fmla="*/ 588 h 1176"/>
              <a:gd name="T10" fmla="*/ 0 w 1175"/>
              <a:gd name="T11" fmla="*/ 588 h 1176"/>
              <a:gd name="T12" fmla="*/ 587 w 1175"/>
              <a:gd name="T13" fmla="*/ 0 h 1176"/>
              <a:gd name="T14" fmla="*/ 587 w 1175"/>
              <a:gd name="T15" fmla="*/ 0 h 1176"/>
              <a:gd name="T16" fmla="*/ 1174 w 1175"/>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5" h="1176">
                <a:moveTo>
                  <a:pt x="1174" y="588"/>
                </a:moveTo>
                <a:lnTo>
                  <a:pt x="1174" y="588"/>
                </a:lnTo>
                <a:cubicBezTo>
                  <a:pt x="1174" y="912"/>
                  <a:pt x="911" y="1175"/>
                  <a:pt x="587" y="1175"/>
                </a:cubicBezTo>
                <a:lnTo>
                  <a:pt x="587" y="1175"/>
                </a:lnTo>
                <a:cubicBezTo>
                  <a:pt x="263" y="1175"/>
                  <a:pt x="0" y="912"/>
                  <a:pt x="0" y="588"/>
                </a:cubicBezTo>
                <a:lnTo>
                  <a:pt x="0" y="588"/>
                </a:lnTo>
                <a:cubicBezTo>
                  <a:pt x="0" y="263"/>
                  <a:pt x="263" y="0"/>
                  <a:pt x="587" y="0"/>
                </a:cubicBezTo>
                <a:lnTo>
                  <a:pt x="587" y="0"/>
                </a:lnTo>
                <a:cubicBezTo>
                  <a:pt x="911" y="0"/>
                  <a:pt x="1174" y="263"/>
                  <a:pt x="1174" y="588"/>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34" name="Freeform 302">
            <a:extLst>
              <a:ext uri="{FF2B5EF4-FFF2-40B4-BE49-F238E27FC236}">
                <a16:creationId xmlns:a16="http://schemas.microsoft.com/office/drawing/2014/main" id="{4751FD98-0105-5743-B6E6-CDF087B9EFB8}"/>
              </a:ext>
            </a:extLst>
          </p:cNvPr>
          <p:cNvSpPr>
            <a:spLocks noChangeArrowheads="1"/>
          </p:cNvSpPr>
          <p:nvPr/>
        </p:nvSpPr>
        <p:spPr bwMode="auto">
          <a:xfrm>
            <a:off x="6096000" y="2986766"/>
            <a:ext cx="1779933" cy="3081920"/>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5" name="Freeform 372">
            <a:extLst>
              <a:ext uri="{FF2B5EF4-FFF2-40B4-BE49-F238E27FC236}">
                <a16:creationId xmlns:a16="http://schemas.microsoft.com/office/drawing/2014/main" id="{C403AD00-7843-804F-8E24-1019919545DC}"/>
              </a:ext>
            </a:extLst>
          </p:cNvPr>
          <p:cNvSpPr>
            <a:spLocks noChangeArrowheads="1"/>
          </p:cNvSpPr>
          <p:nvPr/>
        </p:nvSpPr>
        <p:spPr bwMode="auto">
          <a:xfrm>
            <a:off x="6714033" y="3472949"/>
            <a:ext cx="543869" cy="494426"/>
          </a:xfrm>
          <a:custGeom>
            <a:avLst/>
            <a:gdLst>
              <a:gd name="T0" fmla="*/ 727 w 872"/>
              <a:gd name="T1" fmla="*/ 578 h 792"/>
              <a:gd name="T2" fmla="*/ 654 w 872"/>
              <a:gd name="T3" fmla="*/ 487 h 792"/>
              <a:gd name="T4" fmla="*/ 700 w 872"/>
              <a:gd name="T5" fmla="*/ 383 h 792"/>
              <a:gd name="T6" fmla="*/ 708 w 872"/>
              <a:gd name="T7" fmla="*/ 298 h 792"/>
              <a:gd name="T8" fmla="*/ 712 w 872"/>
              <a:gd name="T9" fmla="*/ 132 h 792"/>
              <a:gd name="T10" fmla="*/ 648 w 872"/>
              <a:gd name="T11" fmla="*/ 54 h 792"/>
              <a:gd name="T12" fmla="*/ 589 w 872"/>
              <a:gd name="T13" fmla="*/ 40 h 792"/>
              <a:gd name="T14" fmla="*/ 514 w 872"/>
              <a:gd name="T15" fmla="*/ 56 h 792"/>
              <a:gd name="T16" fmla="*/ 529 w 872"/>
              <a:gd name="T17" fmla="*/ 87 h 792"/>
              <a:gd name="T18" fmla="*/ 531 w 872"/>
              <a:gd name="T19" fmla="*/ 92 h 792"/>
              <a:gd name="T20" fmla="*/ 589 w 872"/>
              <a:gd name="T21" fmla="*/ 79 h 792"/>
              <a:gd name="T22" fmla="*/ 629 w 872"/>
              <a:gd name="T23" fmla="*/ 88 h 792"/>
              <a:gd name="T24" fmla="*/ 676 w 872"/>
              <a:gd name="T25" fmla="*/ 148 h 792"/>
              <a:gd name="T26" fmla="*/ 676 w 872"/>
              <a:gd name="T27" fmla="*/ 274 h 792"/>
              <a:gd name="T28" fmla="*/ 670 w 872"/>
              <a:gd name="T29" fmla="*/ 308 h 792"/>
              <a:gd name="T30" fmla="*/ 671 w 872"/>
              <a:gd name="T31" fmla="*/ 356 h 792"/>
              <a:gd name="T32" fmla="*/ 668 w 872"/>
              <a:gd name="T33" fmla="*/ 360 h 792"/>
              <a:gd name="T34" fmla="*/ 663 w 872"/>
              <a:gd name="T35" fmla="*/ 366 h 792"/>
              <a:gd name="T36" fmla="*/ 614 w 872"/>
              <a:gd name="T37" fmla="*/ 487 h 792"/>
              <a:gd name="T38" fmla="*/ 716 w 872"/>
              <a:gd name="T39" fmla="*/ 616 h 792"/>
              <a:gd name="T40" fmla="*/ 704 w 872"/>
              <a:gd name="T41" fmla="*/ 712 h 792"/>
              <a:gd name="T42" fmla="*/ 711 w 872"/>
              <a:gd name="T43" fmla="*/ 752 h 792"/>
              <a:gd name="T44" fmla="*/ 852 w 872"/>
              <a:gd name="T45" fmla="*/ 752 h 792"/>
              <a:gd name="T46" fmla="*/ 871 w 872"/>
              <a:gd name="T47" fmla="*/ 734 h 792"/>
              <a:gd name="T48" fmla="*/ 41 w 872"/>
              <a:gd name="T49" fmla="*/ 752 h 792"/>
              <a:gd name="T50" fmla="*/ 169 w 872"/>
              <a:gd name="T51" fmla="*/ 637 h 792"/>
              <a:gd name="T52" fmla="*/ 278 w 872"/>
              <a:gd name="T53" fmla="*/ 497 h 792"/>
              <a:gd name="T54" fmla="*/ 230 w 872"/>
              <a:gd name="T55" fmla="*/ 366 h 792"/>
              <a:gd name="T56" fmla="*/ 224 w 872"/>
              <a:gd name="T57" fmla="*/ 359 h 792"/>
              <a:gd name="T58" fmla="*/ 223 w 872"/>
              <a:gd name="T59" fmla="*/ 357 h 792"/>
              <a:gd name="T60" fmla="*/ 224 w 872"/>
              <a:gd name="T61" fmla="*/ 294 h 792"/>
              <a:gd name="T62" fmla="*/ 222 w 872"/>
              <a:gd name="T63" fmla="*/ 268 h 792"/>
              <a:gd name="T64" fmla="*/ 204 w 872"/>
              <a:gd name="T65" fmla="*/ 147 h 792"/>
              <a:gd name="T66" fmla="*/ 286 w 872"/>
              <a:gd name="T67" fmla="*/ 60 h 792"/>
              <a:gd name="T68" fmla="*/ 291 w 872"/>
              <a:gd name="T69" fmla="*/ 57 h 792"/>
              <a:gd name="T70" fmla="*/ 364 w 872"/>
              <a:gd name="T71" fmla="*/ 40 h 792"/>
              <a:gd name="T72" fmla="*/ 409 w 872"/>
              <a:gd name="T73" fmla="*/ 50 h 792"/>
              <a:gd name="T74" fmla="*/ 456 w 872"/>
              <a:gd name="T75" fmla="*/ 118 h 792"/>
              <a:gd name="T76" fmla="*/ 457 w 872"/>
              <a:gd name="T77" fmla="*/ 263 h 792"/>
              <a:gd name="T78" fmla="*/ 451 w 872"/>
              <a:gd name="T79" fmla="*/ 297 h 792"/>
              <a:gd name="T80" fmla="*/ 452 w 872"/>
              <a:gd name="T81" fmla="*/ 355 h 792"/>
              <a:gd name="T82" fmla="*/ 449 w 872"/>
              <a:gd name="T83" fmla="*/ 359 h 792"/>
              <a:gd name="T84" fmla="*/ 443 w 872"/>
              <a:gd name="T85" fmla="*/ 366 h 792"/>
              <a:gd name="T86" fmla="*/ 396 w 872"/>
              <a:gd name="T87" fmla="*/ 497 h 792"/>
              <a:gd name="T88" fmla="*/ 504 w 872"/>
              <a:gd name="T89" fmla="*/ 637 h 792"/>
              <a:gd name="T90" fmla="*/ 632 w 872"/>
              <a:gd name="T91" fmla="*/ 752 h 792"/>
              <a:gd name="T92" fmla="*/ 516 w 872"/>
              <a:gd name="T93" fmla="*/ 598 h 792"/>
              <a:gd name="T94" fmla="*/ 435 w 872"/>
              <a:gd name="T95" fmla="*/ 497 h 792"/>
              <a:gd name="T96" fmla="*/ 481 w 872"/>
              <a:gd name="T97" fmla="*/ 382 h 792"/>
              <a:gd name="T98" fmla="*/ 489 w 872"/>
              <a:gd name="T99" fmla="*/ 287 h 792"/>
              <a:gd name="T100" fmla="*/ 492 w 872"/>
              <a:gd name="T101" fmla="*/ 103 h 792"/>
              <a:gd name="T102" fmla="*/ 428 w 872"/>
              <a:gd name="T103" fmla="*/ 15 h 792"/>
              <a:gd name="T104" fmla="*/ 364 w 872"/>
              <a:gd name="T105" fmla="*/ 0 h 792"/>
              <a:gd name="T106" fmla="*/ 270 w 872"/>
              <a:gd name="T107" fmla="*/ 24 h 792"/>
              <a:gd name="T108" fmla="*/ 167 w 872"/>
              <a:gd name="T109" fmla="*/ 131 h 792"/>
              <a:gd name="T110" fmla="*/ 186 w 872"/>
              <a:gd name="T111" fmla="*/ 284 h 792"/>
              <a:gd name="T112" fmla="*/ 193 w 872"/>
              <a:gd name="T113" fmla="*/ 382 h 792"/>
              <a:gd name="T114" fmla="*/ 238 w 872"/>
              <a:gd name="T115" fmla="*/ 497 h 792"/>
              <a:gd name="T116" fmla="*/ 158 w 872"/>
              <a:gd name="T117" fmla="*/ 598 h 792"/>
              <a:gd name="T118" fmla="*/ 0 w 872"/>
              <a:gd name="T119" fmla="*/ 772 h 792"/>
              <a:gd name="T120" fmla="*/ 20 w 872"/>
              <a:gd name="T121" fmla="*/ 791 h 792"/>
              <a:gd name="T122" fmla="*/ 653 w 872"/>
              <a:gd name="T123" fmla="*/ 791 h 792"/>
              <a:gd name="T124" fmla="*/ 673 w 872"/>
              <a:gd name="T125" fmla="*/ 77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2" h="792">
                <a:moveTo>
                  <a:pt x="727" y="578"/>
                </a:moveTo>
                <a:lnTo>
                  <a:pt x="727" y="578"/>
                </a:lnTo>
                <a:cubicBezTo>
                  <a:pt x="727" y="578"/>
                  <a:pt x="654" y="561"/>
                  <a:pt x="654" y="487"/>
                </a:cubicBezTo>
                <a:lnTo>
                  <a:pt x="654" y="487"/>
                </a:lnTo>
                <a:cubicBezTo>
                  <a:pt x="654" y="422"/>
                  <a:pt x="689" y="399"/>
                  <a:pt x="700" y="383"/>
                </a:cubicBezTo>
                <a:lnTo>
                  <a:pt x="700" y="383"/>
                </a:lnTo>
                <a:cubicBezTo>
                  <a:pt x="700" y="383"/>
                  <a:pt x="724" y="363"/>
                  <a:pt x="708" y="298"/>
                </a:cubicBezTo>
                <a:lnTo>
                  <a:pt x="708" y="298"/>
                </a:lnTo>
                <a:cubicBezTo>
                  <a:pt x="735" y="262"/>
                  <a:pt x="741" y="199"/>
                  <a:pt x="712" y="132"/>
                </a:cubicBezTo>
                <a:lnTo>
                  <a:pt x="712" y="132"/>
                </a:lnTo>
                <a:cubicBezTo>
                  <a:pt x="694" y="90"/>
                  <a:pt x="672" y="67"/>
                  <a:pt x="648" y="54"/>
                </a:cubicBezTo>
                <a:lnTo>
                  <a:pt x="648" y="54"/>
                </a:lnTo>
                <a:cubicBezTo>
                  <a:pt x="629" y="44"/>
                  <a:pt x="609" y="40"/>
                  <a:pt x="589" y="40"/>
                </a:cubicBezTo>
                <a:lnTo>
                  <a:pt x="589" y="40"/>
                </a:lnTo>
                <a:cubicBezTo>
                  <a:pt x="560" y="40"/>
                  <a:pt x="531" y="48"/>
                  <a:pt x="514" y="56"/>
                </a:cubicBezTo>
                <a:lnTo>
                  <a:pt x="514" y="56"/>
                </a:lnTo>
                <a:cubicBezTo>
                  <a:pt x="519" y="66"/>
                  <a:pt x="524" y="76"/>
                  <a:pt x="529" y="87"/>
                </a:cubicBezTo>
                <a:lnTo>
                  <a:pt x="529" y="87"/>
                </a:lnTo>
                <a:cubicBezTo>
                  <a:pt x="529" y="89"/>
                  <a:pt x="530" y="90"/>
                  <a:pt x="531" y="92"/>
                </a:cubicBezTo>
                <a:lnTo>
                  <a:pt x="531" y="92"/>
                </a:lnTo>
                <a:cubicBezTo>
                  <a:pt x="542" y="87"/>
                  <a:pt x="564" y="79"/>
                  <a:pt x="589" y="79"/>
                </a:cubicBezTo>
                <a:lnTo>
                  <a:pt x="589" y="79"/>
                </a:lnTo>
                <a:cubicBezTo>
                  <a:pt x="605" y="79"/>
                  <a:pt x="618" y="82"/>
                  <a:pt x="629" y="88"/>
                </a:cubicBezTo>
                <a:lnTo>
                  <a:pt x="629" y="88"/>
                </a:lnTo>
                <a:cubicBezTo>
                  <a:pt x="641" y="95"/>
                  <a:pt x="659" y="108"/>
                  <a:pt x="676" y="148"/>
                </a:cubicBezTo>
                <a:lnTo>
                  <a:pt x="676" y="148"/>
                </a:lnTo>
                <a:cubicBezTo>
                  <a:pt x="700" y="204"/>
                  <a:pt x="693" y="251"/>
                  <a:pt x="676" y="274"/>
                </a:cubicBezTo>
                <a:lnTo>
                  <a:pt x="676" y="274"/>
                </a:lnTo>
                <a:cubicBezTo>
                  <a:pt x="670" y="284"/>
                  <a:pt x="667" y="296"/>
                  <a:pt x="670" y="308"/>
                </a:cubicBezTo>
                <a:lnTo>
                  <a:pt x="670" y="308"/>
                </a:lnTo>
                <a:cubicBezTo>
                  <a:pt x="678" y="340"/>
                  <a:pt x="673" y="354"/>
                  <a:pt x="671" y="356"/>
                </a:cubicBezTo>
                <a:lnTo>
                  <a:pt x="671" y="356"/>
                </a:lnTo>
                <a:cubicBezTo>
                  <a:pt x="670" y="357"/>
                  <a:pt x="670" y="359"/>
                  <a:pt x="668" y="360"/>
                </a:cubicBezTo>
                <a:lnTo>
                  <a:pt x="668" y="360"/>
                </a:lnTo>
                <a:cubicBezTo>
                  <a:pt x="668" y="361"/>
                  <a:pt x="665" y="364"/>
                  <a:pt x="663" y="366"/>
                </a:cubicBezTo>
                <a:lnTo>
                  <a:pt x="663" y="366"/>
                </a:lnTo>
                <a:cubicBezTo>
                  <a:pt x="646" y="384"/>
                  <a:pt x="614" y="419"/>
                  <a:pt x="614" y="487"/>
                </a:cubicBezTo>
                <a:lnTo>
                  <a:pt x="614" y="487"/>
                </a:lnTo>
                <a:cubicBezTo>
                  <a:pt x="614" y="569"/>
                  <a:pt x="679" y="607"/>
                  <a:pt x="716" y="616"/>
                </a:cubicBezTo>
                <a:lnTo>
                  <a:pt x="716" y="616"/>
                </a:lnTo>
                <a:cubicBezTo>
                  <a:pt x="768" y="634"/>
                  <a:pt x="819" y="657"/>
                  <a:pt x="829" y="712"/>
                </a:cubicBezTo>
                <a:lnTo>
                  <a:pt x="704" y="712"/>
                </a:lnTo>
                <a:lnTo>
                  <a:pt x="704" y="712"/>
                </a:lnTo>
                <a:cubicBezTo>
                  <a:pt x="707" y="724"/>
                  <a:pt x="710" y="738"/>
                  <a:pt x="711" y="752"/>
                </a:cubicBezTo>
                <a:lnTo>
                  <a:pt x="852" y="752"/>
                </a:lnTo>
                <a:lnTo>
                  <a:pt x="852" y="752"/>
                </a:lnTo>
                <a:cubicBezTo>
                  <a:pt x="871" y="752"/>
                  <a:pt x="871" y="734"/>
                  <a:pt x="871" y="734"/>
                </a:cubicBezTo>
                <a:lnTo>
                  <a:pt x="871" y="734"/>
                </a:lnTo>
                <a:cubicBezTo>
                  <a:pt x="871" y="627"/>
                  <a:pt x="774" y="594"/>
                  <a:pt x="727" y="578"/>
                </a:cubicBezTo>
                <a:close/>
                <a:moveTo>
                  <a:pt x="41" y="752"/>
                </a:moveTo>
                <a:lnTo>
                  <a:pt x="41" y="752"/>
                </a:lnTo>
                <a:cubicBezTo>
                  <a:pt x="51" y="684"/>
                  <a:pt x="111" y="657"/>
                  <a:pt x="169" y="637"/>
                </a:cubicBezTo>
                <a:lnTo>
                  <a:pt x="169" y="637"/>
                </a:lnTo>
                <a:cubicBezTo>
                  <a:pt x="208" y="626"/>
                  <a:pt x="278" y="585"/>
                  <a:pt x="278" y="497"/>
                </a:cubicBezTo>
                <a:lnTo>
                  <a:pt x="278" y="497"/>
                </a:lnTo>
                <a:cubicBezTo>
                  <a:pt x="278" y="422"/>
                  <a:pt x="247" y="385"/>
                  <a:pt x="230" y="366"/>
                </a:cubicBezTo>
                <a:lnTo>
                  <a:pt x="230" y="366"/>
                </a:lnTo>
                <a:cubicBezTo>
                  <a:pt x="228" y="363"/>
                  <a:pt x="226" y="361"/>
                  <a:pt x="224" y="359"/>
                </a:cubicBezTo>
                <a:lnTo>
                  <a:pt x="224" y="359"/>
                </a:lnTo>
                <a:cubicBezTo>
                  <a:pt x="224" y="358"/>
                  <a:pt x="224" y="357"/>
                  <a:pt x="223" y="357"/>
                </a:cubicBezTo>
                <a:lnTo>
                  <a:pt x="223" y="357"/>
                </a:lnTo>
                <a:cubicBezTo>
                  <a:pt x="222" y="355"/>
                  <a:pt x="214" y="336"/>
                  <a:pt x="224" y="294"/>
                </a:cubicBezTo>
                <a:lnTo>
                  <a:pt x="224" y="294"/>
                </a:lnTo>
                <a:cubicBezTo>
                  <a:pt x="226" y="286"/>
                  <a:pt x="225" y="276"/>
                  <a:pt x="222" y="268"/>
                </a:cubicBezTo>
                <a:lnTo>
                  <a:pt x="222" y="268"/>
                </a:lnTo>
                <a:cubicBezTo>
                  <a:pt x="212" y="246"/>
                  <a:pt x="186" y="189"/>
                  <a:pt x="204" y="147"/>
                </a:cubicBezTo>
                <a:lnTo>
                  <a:pt x="204" y="147"/>
                </a:lnTo>
                <a:cubicBezTo>
                  <a:pt x="227" y="89"/>
                  <a:pt x="247" y="78"/>
                  <a:pt x="286" y="60"/>
                </a:cubicBezTo>
                <a:lnTo>
                  <a:pt x="286" y="60"/>
                </a:lnTo>
                <a:cubicBezTo>
                  <a:pt x="288" y="60"/>
                  <a:pt x="290" y="58"/>
                  <a:pt x="291" y="57"/>
                </a:cubicBezTo>
                <a:lnTo>
                  <a:pt x="291" y="57"/>
                </a:lnTo>
                <a:cubicBezTo>
                  <a:pt x="301" y="51"/>
                  <a:pt x="332" y="40"/>
                  <a:pt x="364" y="40"/>
                </a:cubicBezTo>
                <a:lnTo>
                  <a:pt x="364" y="40"/>
                </a:lnTo>
                <a:cubicBezTo>
                  <a:pt x="382" y="40"/>
                  <a:pt x="397" y="43"/>
                  <a:pt x="409" y="50"/>
                </a:cubicBezTo>
                <a:lnTo>
                  <a:pt x="409" y="50"/>
                </a:lnTo>
                <a:cubicBezTo>
                  <a:pt x="423" y="58"/>
                  <a:pt x="437" y="73"/>
                  <a:pt x="456" y="118"/>
                </a:cubicBezTo>
                <a:lnTo>
                  <a:pt x="456" y="118"/>
                </a:lnTo>
                <a:cubicBezTo>
                  <a:pt x="484" y="183"/>
                  <a:pt x="476" y="238"/>
                  <a:pt x="457" y="263"/>
                </a:cubicBezTo>
                <a:lnTo>
                  <a:pt x="457" y="263"/>
                </a:lnTo>
                <a:cubicBezTo>
                  <a:pt x="451" y="273"/>
                  <a:pt x="448" y="285"/>
                  <a:pt x="451" y="297"/>
                </a:cubicBezTo>
                <a:lnTo>
                  <a:pt x="451" y="297"/>
                </a:lnTo>
                <a:cubicBezTo>
                  <a:pt x="460" y="336"/>
                  <a:pt x="454" y="352"/>
                  <a:pt x="452" y="355"/>
                </a:cubicBezTo>
                <a:lnTo>
                  <a:pt x="452" y="355"/>
                </a:lnTo>
                <a:cubicBezTo>
                  <a:pt x="451" y="356"/>
                  <a:pt x="450" y="357"/>
                  <a:pt x="449" y="359"/>
                </a:cubicBezTo>
                <a:lnTo>
                  <a:pt x="449" y="359"/>
                </a:lnTo>
                <a:cubicBezTo>
                  <a:pt x="447" y="361"/>
                  <a:pt x="445" y="363"/>
                  <a:pt x="443" y="366"/>
                </a:cubicBezTo>
                <a:lnTo>
                  <a:pt x="443" y="366"/>
                </a:lnTo>
                <a:cubicBezTo>
                  <a:pt x="427" y="385"/>
                  <a:pt x="396" y="422"/>
                  <a:pt x="396" y="497"/>
                </a:cubicBezTo>
                <a:lnTo>
                  <a:pt x="396" y="497"/>
                </a:lnTo>
                <a:cubicBezTo>
                  <a:pt x="396" y="585"/>
                  <a:pt x="465" y="626"/>
                  <a:pt x="504" y="637"/>
                </a:cubicBezTo>
                <a:lnTo>
                  <a:pt x="504" y="637"/>
                </a:lnTo>
                <a:cubicBezTo>
                  <a:pt x="561" y="657"/>
                  <a:pt x="622" y="684"/>
                  <a:pt x="632" y="752"/>
                </a:cubicBezTo>
                <a:lnTo>
                  <a:pt x="41" y="752"/>
                </a:lnTo>
                <a:close/>
                <a:moveTo>
                  <a:pt x="516" y="598"/>
                </a:moveTo>
                <a:lnTo>
                  <a:pt x="516" y="598"/>
                </a:lnTo>
                <a:cubicBezTo>
                  <a:pt x="516" y="598"/>
                  <a:pt x="435" y="580"/>
                  <a:pt x="435" y="497"/>
                </a:cubicBezTo>
                <a:lnTo>
                  <a:pt x="435" y="497"/>
                </a:lnTo>
                <a:cubicBezTo>
                  <a:pt x="435" y="425"/>
                  <a:pt x="468" y="400"/>
                  <a:pt x="481" y="382"/>
                </a:cubicBezTo>
                <a:lnTo>
                  <a:pt x="481" y="382"/>
                </a:lnTo>
                <a:cubicBezTo>
                  <a:pt x="481" y="382"/>
                  <a:pt x="507" y="360"/>
                  <a:pt x="489" y="287"/>
                </a:cubicBezTo>
                <a:lnTo>
                  <a:pt x="489" y="287"/>
                </a:lnTo>
                <a:cubicBezTo>
                  <a:pt x="518" y="247"/>
                  <a:pt x="524" y="177"/>
                  <a:pt x="492" y="103"/>
                </a:cubicBezTo>
                <a:lnTo>
                  <a:pt x="492" y="103"/>
                </a:lnTo>
                <a:cubicBezTo>
                  <a:pt x="473" y="56"/>
                  <a:pt x="455" y="30"/>
                  <a:pt x="428" y="15"/>
                </a:cubicBezTo>
                <a:lnTo>
                  <a:pt x="428" y="15"/>
                </a:lnTo>
                <a:cubicBezTo>
                  <a:pt x="408" y="5"/>
                  <a:pt x="386" y="0"/>
                  <a:pt x="364" y="0"/>
                </a:cubicBezTo>
                <a:lnTo>
                  <a:pt x="364" y="0"/>
                </a:lnTo>
                <a:cubicBezTo>
                  <a:pt x="323" y="0"/>
                  <a:pt x="286" y="15"/>
                  <a:pt x="270" y="24"/>
                </a:cubicBezTo>
                <a:lnTo>
                  <a:pt x="270" y="24"/>
                </a:lnTo>
                <a:cubicBezTo>
                  <a:pt x="225" y="44"/>
                  <a:pt x="195" y="62"/>
                  <a:pt x="167" y="131"/>
                </a:cubicBezTo>
                <a:lnTo>
                  <a:pt x="167" y="131"/>
                </a:lnTo>
                <a:cubicBezTo>
                  <a:pt x="144" y="188"/>
                  <a:pt x="171" y="253"/>
                  <a:pt x="186" y="284"/>
                </a:cubicBezTo>
                <a:lnTo>
                  <a:pt x="186" y="284"/>
                </a:lnTo>
                <a:cubicBezTo>
                  <a:pt x="168" y="357"/>
                  <a:pt x="193" y="382"/>
                  <a:pt x="193" y="382"/>
                </a:cubicBezTo>
                <a:lnTo>
                  <a:pt x="193" y="382"/>
                </a:lnTo>
                <a:cubicBezTo>
                  <a:pt x="205" y="400"/>
                  <a:pt x="238" y="425"/>
                  <a:pt x="238" y="497"/>
                </a:cubicBezTo>
                <a:lnTo>
                  <a:pt x="238" y="497"/>
                </a:lnTo>
                <a:cubicBezTo>
                  <a:pt x="238" y="580"/>
                  <a:pt x="158" y="598"/>
                  <a:pt x="158" y="598"/>
                </a:cubicBezTo>
                <a:lnTo>
                  <a:pt x="158" y="598"/>
                </a:lnTo>
                <a:cubicBezTo>
                  <a:pt x="107" y="616"/>
                  <a:pt x="0" y="653"/>
                  <a:pt x="0" y="772"/>
                </a:cubicBezTo>
                <a:lnTo>
                  <a:pt x="0" y="772"/>
                </a:lnTo>
                <a:cubicBezTo>
                  <a:pt x="0" y="772"/>
                  <a:pt x="0" y="791"/>
                  <a:pt x="20" y="791"/>
                </a:cubicBezTo>
                <a:lnTo>
                  <a:pt x="653" y="791"/>
                </a:lnTo>
                <a:lnTo>
                  <a:pt x="653" y="791"/>
                </a:lnTo>
                <a:cubicBezTo>
                  <a:pt x="673" y="791"/>
                  <a:pt x="673" y="772"/>
                  <a:pt x="673" y="772"/>
                </a:cubicBezTo>
                <a:lnTo>
                  <a:pt x="673" y="772"/>
                </a:lnTo>
                <a:cubicBezTo>
                  <a:pt x="673" y="653"/>
                  <a:pt x="566" y="616"/>
                  <a:pt x="516" y="598"/>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36" name="Freeform 373">
            <a:extLst>
              <a:ext uri="{FF2B5EF4-FFF2-40B4-BE49-F238E27FC236}">
                <a16:creationId xmlns:a16="http://schemas.microsoft.com/office/drawing/2014/main" id="{E181543C-27BF-ED4B-8E13-C1F2E2B328B3}"/>
              </a:ext>
            </a:extLst>
          </p:cNvPr>
          <p:cNvSpPr>
            <a:spLocks noChangeArrowheads="1"/>
          </p:cNvSpPr>
          <p:nvPr/>
        </p:nvSpPr>
        <p:spPr bwMode="auto">
          <a:xfrm>
            <a:off x="6617894" y="1962206"/>
            <a:ext cx="733398" cy="733399"/>
          </a:xfrm>
          <a:custGeom>
            <a:avLst/>
            <a:gdLst>
              <a:gd name="T0" fmla="*/ 1175 w 1176"/>
              <a:gd name="T1" fmla="*/ 588 h 1176"/>
              <a:gd name="T2" fmla="*/ 1175 w 1176"/>
              <a:gd name="T3" fmla="*/ 588 h 1176"/>
              <a:gd name="T4" fmla="*/ 587 w 1176"/>
              <a:gd name="T5" fmla="*/ 1175 h 1176"/>
              <a:gd name="T6" fmla="*/ 587 w 1176"/>
              <a:gd name="T7" fmla="*/ 1175 h 1176"/>
              <a:gd name="T8" fmla="*/ 0 w 1176"/>
              <a:gd name="T9" fmla="*/ 588 h 1176"/>
              <a:gd name="T10" fmla="*/ 0 w 1176"/>
              <a:gd name="T11" fmla="*/ 588 h 1176"/>
              <a:gd name="T12" fmla="*/ 587 w 1176"/>
              <a:gd name="T13" fmla="*/ 0 h 1176"/>
              <a:gd name="T14" fmla="*/ 587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7" y="1175"/>
                </a:cubicBezTo>
                <a:lnTo>
                  <a:pt x="587" y="1175"/>
                </a:lnTo>
                <a:cubicBezTo>
                  <a:pt x="263" y="1175"/>
                  <a:pt x="0" y="912"/>
                  <a:pt x="0" y="588"/>
                </a:cubicBezTo>
                <a:lnTo>
                  <a:pt x="0" y="588"/>
                </a:lnTo>
                <a:cubicBezTo>
                  <a:pt x="0" y="263"/>
                  <a:pt x="263" y="0"/>
                  <a:pt x="587" y="0"/>
                </a:cubicBezTo>
                <a:lnTo>
                  <a:pt x="587" y="0"/>
                </a:lnTo>
                <a:cubicBezTo>
                  <a:pt x="912" y="0"/>
                  <a:pt x="1175" y="263"/>
                  <a:pt x="1175" y="588"/>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7" name="Freeform 378">
            <a:extLst>
              <a:ext uri="{FF2B5EF4-FFF2-40B4-BE49-F238E27FC236}">
                <a16:creationId xmlns:a16="http://schemas.microsoft.com/office/drawing/2014/main" id="{EB2E3D89-0340-A24D-8F98-64DA3E4423E2}"/>
              </a:ext>
            </a:extLst>
          </p:cNvPr>
          <p:cNvSpPr>
            <a:spLocks noChangeArrowheads="1"/>
          </p:cNvSpPr>
          <p:nvPr/>
        </p:nvSpPr>
        <p:spPr bwMode="auto">
          <a:xfrm>
            <a:off x="4313320" y="2986766"/>
            <a:ext cx="1779933" cy="3081920"/>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8" name="Freeform 450">
            <a:extLst>
              <a:ext uri="{FF2B5EF4-FFF2-40B4-BE49-F238E27FC236}">
                <a16:creationId xmlns:a16="http://schemas.microsoft.com/office/drawing/2014/main" id="{436BDAFA-3F50-B84F-8B05-7EE7DFAB8786}"/>
              </a:ext>
            </a:extLst>
          </p:cNvPr>
          <p:cNvSpPr>
            <a:spLocks noChangeArrowheads="1"/>
          </p:cNvSpPr>
          <p:nvPr/>
        </p:nvSpPr>
        <p:spPr bwMode="auto">
          <a:xfrm>
            <a:off x="4934100" y="3450976"/>
            <a:ext cx="543869" cy="543868"/>
          </a:xfrm>
          <a:custGeom>
            <a:avLst/>
            <a:gdLst>
              <a:gd name="T0" fmla="*/ 790 w 871"/>
              <a:gd name="T1" fmla="*/ 494 h 871"/>
              <a:gd name="T2" fmla="*/ 727 w 871"/>
              <a:gd name="T3" fmla="*/ 603 h 871"/>
              <a:gd name="T4" fmla="*/ 680 w 871"/>
              <a:gd name="T5" fmla="*/ 749 h 871"/>
              <a:gd name="T6" fmla="*/ 643 w 871"/>
              <a:gd name="T7" fmla="*/ 727 h 871"/>
              <a:gd name="T8" fmla="*/ 603 w 871"/>
              <a:gd name="T9" fmla="*/ 727 h 871"/>
              <a:gd name="T10" fmla="*/ 484 w 871"/>
              <a:gd name="T11" fmla="*/ 830 h 871"/>
              <a:gd name="T12" fmla="*/ 376 w 871"/>
              <a:gd name="T13" fmla="*/ 789 h 871"/>
              <a:gd name="T14" fmla="*/ 266 w 871"/>
              <a:gd name="T15" fmla="*/ 727 h 871"/>
              <a:gd name="T16" fmla="*/ 226 w 871"/>
              <a:gd name="T17" fmla="*/ 727 h 871"/>
              <a:gd name="T18" fmla="*/ 120 w 871"/>
              <a:gd name="T19" fmla="*/ 680 h 871"/>
              <a:gd name="T20" fmla="*/ 142 w 871"/>
              <a:gd name="T21" fmla="*/ 603 h 871"/>
              <a:gd name="T22" fmla="*/ 40 w 871"/>
              <a:gd name="T23" fmla="*/ 484 h 871"/>
              <a:gd name="T24" fmla="*/ 80 w 871"/>
              <a:gd name="T25" fmla="*/ 376 h 871"/>
              <a:gd name="T26" fmla="*/ 142 w 871"/>
              <a:gd name="T27" fmla="*/ 266 h 871"/>
              <a:gd name="T28" fmla="*/ 120 w 871"/>
              <a:gd name="T29" fmla="*/ 190 h 871"/>
              <a:gd name="T30" fmla="*/ 226 w 871"/>
              <a:gd name="T31" fmla="*/ 143 h 871"/>
              <a:gd name="T32" fmla="*/ 266 w 871"/>
              <a:gd name="T33" fmla="*/ 143 h 871"/>
              <a:gd name="T34" fmla="*/ 386 w 871"/>
              <a:gd name="T35" fmla="*/ 39 h 871"/>
              <a:gd name="T36" fmla="*/ 494 w 871"/>
              <a:gd name="T37" fmla="*/ 81 h 871"/>
              <a:gd name="T38" fmla="*/ 603 w 871"/>
              <a:gd name="T39" fmla="*/ 143 h 871"/>
              <a:gd name="T40" fmla="*/ 643 w 871"/>
              <a:gd name="T41" fmla="*/ 143 h 871"/>
              <a:gd name="T42" fmla="*/ 749 w 871"/>
              <a:gd name="T43" fmla="*/ 190 h 871"/>
              <a:gd name="T44" fmla="*/ 727 w 871"/>
              <a:gd name="T45" fmla="*/ 266 h 871"/>
              <a:gd name="T46" fmla="*/ 830 w 871"/>
              <a:gd name="T47" fmla="*/ 386 h 871"/>
              <a:gd name="T48" fmla="*/ 799 w 871"/>
              <a:gd name="T49" fmla="*/ 337 h 871"/>
              <a:gd name="T50" fmla="*/ 784 w 871"/>
              <a:gd name="T51" fmla="*/ 169 h 871"/>
              <a:gd name="T52" fmla="*/ 683 w 871"/>
              <a:gd name="T53" fmla="*/ 79 h 871"/>
              <a:gd name="T54" fmla="*/ 532 w 871"/>
              <a:gd name="T55" fmla="*/ 71 h 871"/>
              <a:gd name="T56" fmla="*/ 377 w 871"/>
              <a:gd name="T57" fmla="*/ 0 h 871"/>
              <a:gd name="T58" fmla="*/ 337 w 871"/>
              <a:gd name="T59" fmla="*/ 71 h 871"/>
              <a:gd name="T60" fmla="*/ 186 w 871"/>
              <a:gd name="T61" fmla="*/ 79 h 871"/>
              <a:gd name="T62" fmla="*/ 86 w 871"/>
              <a:gd name="T63" fmla="*/ 169 h 871"/>
              <a:gd name="T64" fmla="*/ 70 w 871"/>
              <a:gd name="T65" fmla="*/ 337 h 871"/>
              <a:gd name="T66" fmla="*/ 0 w 871"/>
              <a:gd name="T67" fmla="*/ 493 h 871"/>
              <a:gd name="T68" fmla="*/ 70 w 871"/>
              <a:gd name="T69" fmla="*/ 532 h 871"/>
              <a:gd name="T70" fmla="*/ 86 w 871"/>
              <a:gd name="T71" fmla="*/ 702 h 871"/>
              <a:gd name="T72" fmla="*/ 185 w 871"/>
              <a:gd name="T73" fmla="*/ 790 h 871"/>
              <a:gd name="T74" fmla="*/ 337 w 871"/>
              <a:gd name="T75" fmla="*/ 799 h 871"/>
              <a:gd name="T76" fmla="*/ 493 w 871"/>
              <a:gd name="T77" fmla="*/ 870 h 871"/>
              <a:gd name="T78" fmla="*/ 532 w 871"/>
              <a:gd name="T79" fmla="*/ 799 h 871"/>
              <a:gd name="T80" fmla="*/ 684 w 871"/>
              <a:gd name="T81" fmla="*/ 790 h 871"/>
              <a:gd name="T82" fmla="*/ 784 w 871"/>
              <a:gd name="T83" fmla="*/ 702 h 871"/>
              <a:gd name="T84" fmla="*/ 799 w 871"/>
              <a:gd name="T85" fmla="*/ 532 h 871"/>
              <a:gd name="T86" fmla="*/ 870 w 871"/>
              <a:gd name="T87" fmla="*/ 377 h 871"/>
              <a:gd name="T88" fmla="*/ 435 w 871"/>
              <a:gd name="T89" fmla="*/ 593 h 871"/>
              <a:gd name="T90" fmla="*/ 435 w 871"/>
              <a:gd name="T91" fmla="*/ 277 h 871"/>
              <a:gd name="T92" fmla="*/ 435 w 871"/>
              <a:gd name="T93" fmla="*/ 237 h 871"/>
              <a:gd name="T94" fmla="*/ 435 w 871"/>
              <a:gd name="T95" fmla="*/ 633 h 871"/>
              <a:gd name="T96" fmla="*/ 435 w 871"/>
              <a:gd name="T97" fmla="*/ 23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871">
                <a:moveTo>
                  <a:pt x="830" y="484"/>
                </a:moveTo>
                <a:lnTo>
                  <a:pt x="830" y="484"/>
                </a:lnTo>
                <a:lnTo>
                  <a:pt x="830" y="484"/>
                </a:lnTo>
                <a:lnTo>
                  <a:pt x="790" y="494"/>
                </a:lnTo>
                <a:lnTo>
                  <a:pt x="790" y="494"/>
                </a:lnTo>
                <a:cubicBezTo>
                  <a:pt x="775" y="498"/>
                  <a:pt x="764" y="509"/>
                  <a:pt x="761" y="522"/>
                </a:cubicBezTo>
                <a:lnTo>
                  <a:pt x="761" y="522"/>
                </a:lnTo>
                <a:cubicBezTo>
                  <a:pt x="753" y="551"/>
                  <a:pt x="742" y="578"/>
                  <a:pt x="727" y="603"/>
                </a:cubicBezTo>
                <a:lnTo>
                  <a:pt x="727" y="603"/>
                </a:lnTo>
                <a:cubicBezTo>
                  <a:pt x="720" y="616"/>
                  <a:pt x="720" y="631"/>
                  <a:pt x="727" y="644"/>
                </a:cubicBezTo>
                <a:lnTo>
                  <a:pt x="749" y="680"/>
                </a:lnTo>
                <a:lnTo>
                  <a:pt x="680" y="749"/>
                </a:lnTo>
                <a:lnTo>
                  <a:pt x="680" y="749"/>
                </a:lnTo>
                <a:lnTo>
                  <a:pt x="680" y="749"/>
                </a:lnTo>
                <a:lnTo>
                  <a:pt x="643" y="727"/>
                </a:lnTo>
                <a:lnTo>
                  <a:pt x="643" y="727"/>
                </a:lnTo>
                <a:cubicBezTo>
                  <a:pt x="637" y="723"/>
                  <a:pt x="630" y="721"/>
                  <a:pt x="623" y="721"/>
                </a:cubicBezTo>
                <a:lnTo>
                  <a:pt x="623" y="721"/>
                </a:lnTo>
                <a:cubicBezTo>
                  <a:pt x="616" y="721"/>
                  <a:pt x="609" y="723"/>
                  <a:pt x="603" y="727"/>
                </a:cubicBezTo>
                <a:lnTo>
                  <a:pt x="603" y="727"/>
                </a:lnTo>
                <a:cubicBezTo>
                  <a:pt x="577" y="741"/>
                  <a:pt x="550" y="753"/>
                  <a:pt x="522" y="761"/>
                </a:cubicBezTo>
                <a:lnTo>
                  <a:pt x="522" y="761"/>
                </a:lnTo>
                <a:cubicBezTo>
                  <a:pt x="508" y="764"/>
                  <a:pt x="497" y="775"/>
                  <a:pt x="494" y="789"/>
                </a:cubicBezTo>
                <a:lnTo>
                  <a:pt x="484" y="830"/>
                </a:lnTo>
                <a:lnTo>
                  <a:pt x="484" y="830"/>
                </a:lnTo>
                <a:lnTo>
                  <a:pt x="484" y="830"/>
                </a:lnTo>
                <a:lnTo>
                  <a:pt x="386" y="830"/>
                </a:lnTo>
                <a:lnTo>
                  <a:pt x="376" y="789"/>
                </a:lnTo>
                <a:lnTo>
                  <a:pt x="376" y="789"/>
                </a:lnTo>
                <a:cubicBezTo>
                  <a:pt x="372" y="775"/>
                  <a:pt x="361" y="764"/>
                  <a:pt x="348" y="761"/>
                </a:cubicBezTo>
                <a:lnTo>
                  <a:pt x="348" y="761"/>
                </a:lnTo>
                <a:cubicBezTo>
                  <a:pt x="319" y="753"/>
                  <a:pt x="292" y="741"/>
                  <a:pt x="266" y="727"/>
                </a:cubicBezTo>
                <a:lnTo>
                  <a:pt x="266" y="727"/>
                </a:lnTo>
                <a:cubicBezTo>
                  <a:pt x="260" y="723"/>
                  <a:pt x="253" y="721"/>
                  <a:pt x="246" y="721"/>
                </a:cubicBezTo>
                <a:lnTo>
                  <a:pt x="246" y="721"/>
                </a:lnTo>
                <a:cubicBezTo>
                  <a:pt x="239" y="721"/>
                  <a:pt x="233" y="723"/>
                  <a:pt x="226" y="727"/>
                </a:cubicBezTo>
                <a:lnTo>
                  <a:pt x="190" y="749"/>
                </a:lnTo>
                <a:lnTo>
                  <a:pt x="190" y="749"/>
                </a:lnTo>
                <a:cubicBezTo>
                  <a:pt x="189" y="749"/>
                  <a:pt x="189" y="749"/>
                  <a:pt x="189" y="749"/>
                </a:cubicBezTo>
                <a:lnTo>
                  <a:pt x="120" y="680"/>
                </a:lnTo>
                <a:lnTo>
                  <a:pt x="142" y="644"/>
                </a:lnTo>
                <a:lnTo>
                  <a:pt x="142" y="644"/>
                </a:lnTo>
                <a:cubicBezTo>
                  <a:pt x="150" y="631"/>
                  <a:pt x="150" y="616"/>
                  <a:pt x="142" y="603"/>
                </a:cubicBezTo>
                <a:lnTo>
                  <a:pt x="142" y="603"/>
                </a:lnTo>
                <a:cubicBezTo>
                  <a:pt x="128" y="578"/>
                  <a:pt x="116" y="551"/>
                  <a:pt x="109" y="522"/>
                </a:cubicBezTo>
                <a:lnTo>
                  <a:pt x="109" y="522"/>
                </a:lnTo>
                <a:cubicBezTo>
                  <a:pt x="105" y="509"/>
                  <a:pt x="94" y="498"/>
                  <a:pt x="80" y="494"/>
                </a:cubicBezTo>
                <a:lnTo>
                  <a:pt x="40" y="484"/>
                </a:lnTo>
                <a:lnTo>
                  <a:pt x="40" y="484"/>
                </a:lnTo>
                <a:lnTo>
                  <a:pt x="39" y="484"/>
                </a:lnTo>
                <a:lnTo>
                  <a:pt x="39" y="386"/>
                </a:lnTo>
                <a:lnTo>
                  <a:pt x="80" y="376"/>
                </a:lnTo>
                <a:lnTo>
                  <a:pt x="80" y="376"/>
                </a:lnTo>
                <a:cubicBezTo>
                  <a:pt x="94" y="372"/>
                  <a:pt x="105" y="362"/>
                  <a:pt x="109" y="348"/>
                </a:cubicBezTo>
                <a:lnTo>
                  <a:pt x="109" y="348"/>
                </a:lnTo>
                <a:cubicBezTo>
                  <a:pt x="116" y="320"/>
                  <a:pt x="128" y="292"/>
                  <a:pt x="142" y="266"/>
                </a:cubicBezTo>
                <a:lnTo>
                  <a:pt x="142" y="266"/>
                </a:lnTo>
                <a:cubicBezTo>
                  <a:pt x="150" y="254"/>
                  <a:pt x="150" y="238"/>
                  <a:pt x="142" y="226"/>
                </a:cubicBezTo>
                <a:lnTo>
                  <a:pt x="120" y="190"/>
                </a:lnTo>
                <a:lnTo>
                  <a:pt x="120" y="190"/>
                </a:lnTo>
                <a:lnTo>
                  <a:pt x="120" y="190"/>
                </a:lnTo>
                <a:lnTo>
                  <a:pt x="189" y="121"/>
                </a:lnTo>
                <a:lnTo>
                  <a:pt x="226" y="143"/>
                </a:lnTo>
                <a:lnTo>
                  <a:pt x="226" y="143"/>
                </a:lnTo>
                <a:cubicBezTo>
                  <a:pt x="233" y="147"/>
                  <a:pt x="239" y="148"/>
                  <a:pt x="246" y="148"/>
                </a:cubicBezTo>
                <a:lnTo>
                  <a:pt x="246" y="148"/>
                </a:lnTo>
                <a:cubicBezTo>
                  <a:pt x="253" y="148"/>
                  <a:pt x="260" y="147"/>
                  <a:pt x="266" y="143"/>
                </a:cubicBezTo>
                <a:lnTo>
                  <a:pt x="266" y="143"/>
                </a:lnTo>
                <a:cubicBezTo>
                  <a:pt x="292" y="128"/>
                  <a:pt x="319" y="117"/>
                  <a:pt x="348" y="109"/>
                </a:cubicBezTo>
                <a:lnTo>
                  <a:pt x="348" y="109"/>
                </a:lnTo>
                <a:cubicBezTo>
                  <a:pt x="361" y="106"/>
                  <a:pt x="372" y="95"/>
                  <a:pt x="376" y="81"/>
                </a:cubicBezTo>
                <a:lnTo>
                  <a:pt x="386" y="39"/>
                </a:lnTo>
                <a:lnTo>
                  <a:pt x="484" y="39"/>
                </a:lnTo>
                <a:lnTo>
                  <a:pt x="484" y="39"/>
                </a:lnTo>
                <a:lnTo>
                  <a:pt x="484" y="40"/>
                </a:lnTo>
                <a:lnTo>
                  <a:pt x="494" y="81"/>
                </a:lnTo>
                <a:lnTo>
                  <a:pt x="494" y="81"/>
                </a:lnTo>
                <a:cubicBezTo>
                  <a:pt x="497" y="95"/>
                  <a:pt x="508" y="106"/>
                  <a:pt x="522" y="109"/>
                </a:cubicBezTo>
                <a:lnTo>
                  <a:pt x="522" y="109"/>
                </a:lnTo>
                <a:cubicBezTo>
                  <a:pt x="550" y="117"/>
                  <a:pt x="577" y="128"/>
                  <a:pt x="603" y="143"/>
                </a:cubicBezTo>
                <a:lnTo>
                  <a:pt x="603" y="143"/>
                </a:lnTo>
                <a:cubicBezTo>
                  <a:pt x="609" y="147"/>
                  <a:pt x="616" y="148"/>
                  <a:pt x="623" y="148"/>
                </a:cubicBezTo>
                <a:lnTo>
                  <a:pt x="623" y="148"/>
                </a:lnTo>
                <a:cubicBezTo>
                  <a:pt x="630" y="148"/>
                  <a:pt x="637" y="147"/>
                  <a:pt x="643" y="143"/>
                </a:cubicBezTo>
                <a:lnTo>
                  <a:pt x="680" y="121"/>
                </a:lnTo>
                <a:lnTo>
                  <a:pt x="749" y="190"/>
                </a:lnTo>
                <a:lnTo>
                  <a:pt x="749" y="190"/>
                </a:lnTo>
                <a:lnTo>
                  <a:pt x="749" y="190"/>
                </a:lnTo>
                <a:lnTo>
                  <a:pt x="727" y="226"/>
                </a:lnTo>
                <a:lnTo>
                  <a:pt x="727" y="226"/>
                </a:lnTo>
                <a:cubicBezTo>
                  <a:pt x="720" y="238"/>
                  <a:pt x="720" y="254"/>
                  <a:pt x="727" y="266"/>
                </a:cubicBezTo>
                <a:lnTo>
                  <a:pt x="727" y="266"/>
                </a:lnTo>
                <a:cubicBezTo>
                  <a:pt x="742" y="292"/>
                  <a:pt x="753" y="320"/>
                  <a:pt x="761" y="348"/>
                </a:cubicBezTo>
                <a:lnTo>
                  <a:pt x="761" y="348"/>
                </a:lnTo>
                <a:cubicBezTo>
                  <a:pt x="764" y="362"/>
                  <a:pt x="775" y="372"/>
                  <a:pt x="790" y="376"/>
                </a:cubicBezTo>
                <a:lnTo>
                  <a:pt x="830" y="386"/>
                </a:lnTo>
                <a:lnTo>
                  <a:pt x="830" y="484"/>
                </a:lnTo>
                <a:close/>
                <a:moveTo>
                  <a:pt x="841" y="348"/>
                </a:moveTo>
                <a:lnTo>
                  <a:pt x="799" y="337"/>
                </a:lnTo>
                <a:lnTo>
                  <a:pt x="799" y="337"/>
                </a:lnTo>
                <a:cubicBezTo>
                  <a:pt x="790" y="305"/>
                  <a:pt x="777" y="275"/>
                  <a:pt x="761" y="247"/>
                </a:cubicBezTo>
                <a:lnTo>
                  <a:pt x="784" y="210"/>
                </a:lnTo>
                <a:lnTo>
                  <a:pt x="784" y="210"/>
                </a:lnTo>
                <a:cubicBezTo>
                  <a:pt x="790" y="196"/>
                  <a:pt x="795" y="180"/>
                  <a:pt x="784" y="169"/>
                </a:cubicBezTo>
                <a:lnTo>
                  <a:pt x="701" y="86"/>
                </a:lnTo>
                <a:lnTo>
                  <a:pt x="701" y="86"/>
                </a:lnTo>
                <a:cubicBezTo>
                  <a:pt x="696" y="81"/>
                  <a:pt x="690" y="79"/>
                  <a:pt x="683" y="79"/>
                </a:cubicBezTo>
                <a:lnTo>
                  <a:pt x="683" y="79"/>
                </a:lnTo>
                <a:cubicBezTo>
                  <a:pt x="676" y="79"/>
                  <a:pt x="667" y="82"/>
                  <a:pt x="660" y="86"/>
                </a:cubicBezTo>
                <a:lnTo>
                  <a:pt x="623" y="108"/>
                </a:lnTo>
                <a:lnTo>
                  <a:pt x="623" y="108"/>
                </a:lnTo>
                <a:cubicBezTo>
                  <a:pt x="595" y="93"/>
                  <a:pt x="565" y="80"/>
                  <a:pt x="532" y="71"/>
                </a:cubicBezTo>
                <a:lnTo>
                  <a:pt x="522" y="29"/>
                </a:lnTo>
                <a:lnTo>
                  <a:pt x="522" y="29"/>
                </a:lnTo>
                <a:cubicBezTo>
                  <a:pt x="517" y="15"/>
                  <a:pt x="509" y="0"/>
                  <a:pt x="493" y="0"/>
                </a:cubicBezTo>
                <a:lnTo>
                  <a:pt x="377" y="0"/>
                </a:lnTo>
                <a:lnTo>
                  <a:pt x="377" y="0"/>
                </a:lnTo>
                <a:cubicBezTo>
                  <a:pt x="361" y="0"/>
                  <a:pt x="351" y="15"/>
                  <a:pt x="348" y="29"/>
                </a:cubicBezTo>
                <a:lnTo>
                  <a:pt x="337" y="71"/>
                </a:lnTo>
                <a:lnTo>
                  <a:pt x="337" y="71"/>
                </a:lnTo>
                <a:cubicBezTo>
                  <a:pt x="305" y="80"/>
                  <a:pt x="275" y="93"/>
                  <a:pt x="246" y="108"/>
                </a:cubicBezTo>
                <a:lnTo>
                  <a:pt x="209" y="86"/>
                </a:lnTo>
                <a:lnTo>
                  <a:pt x="209" y="86"/>
                </a:lnTo>
                <a:cubicBezTo>
                  <a:pt x="202" y="82"/>
                  <a:pt x="194" y="79"/>
                  <a:pt x="186" y="79"/>
                </a:cubicBezTo>
                <a:lnTo>
                  <a:pt x="186" y="79"/>
                </a:lnTo>
                <a:cubicBezTo>
                  <a:pt x="180" y="79"/>
                  <a:pt x="173" y="81"/>
                  <a:pt x="168" y="86"/>
                </a:cubicBezTo>
                <a:lnTo>
                  <a:pt x="86" y="169"/>
                </a:lnTo>
                <a:lnTo>
                  <a:pt x="86" y="169"/>
                </a:lnTo>
                <a:cubicBezTo>
                  <a:pt x="75" y="180"/>
                  <a:pt x="79" y="196"/>
                  <a:pt x="86" y="210"/>
                </a:cubicBezTo>
                <a:lnTo>
                  <a:pt x="108" y="247"/>
                </a:lnTo>
                <a:lnTo>
                  <a:pt x="108" y="247"/>
                </a:lnTo>
                <a:cubicBezTo>
                  <a:pt x="92" y="275"/>
                  <a:pt x="79" y="305"/>
                  <a:pt x="70" y="337"/>
                </a:cubicBezTo>
                <a:lnTo>
                  <a:pt x="29" y="348"/>
                </a:lnTo>
                <a:lnTo>
                  <a:pt x="29" y="348"/>
                </a:lnTo>
                <a:cubicBezTo>
                  <a:pt x="15" y="351"/>
                  <a:pt x="0" y="361"/>
                  <a:pt x="0" y="377"/>
                </a:cubicBezTo>
                <a:lnTo>
                  <a:pt x="0" y="493"/>
                </a:lnTo>
                <a:lnTo>
                  <a:pt x="0" y="493"/>
                </a:lnTo>
                <a:cubicBezTo>
                  <a:pt x="0" y="509"/>
                  <a:pt x="15" y="518"/>
                  <a:pt x="29" y="522"/>
                </a:cubicBezTo>
                <a:lnTo>
                  <a:pt x="70" y="532"/>
                </a:lnTo>
                <a:lnTo>
                  <a:pt x="70" y="532"/>
                </a:lnTo>
                <a:cubicBezTo>
                  <a:pt x="79" y="565"/>
                  <a:pt x="92" y="595"/>
                  <a:pt x="108" y="624"/>
                </a:cubicBezTo>
                <a:lnTo>
                  <a:pt x="86" y="661"/>
                </a:lnTo>
                <a:lnTo>
                  <a:pt x="86" y="661"/>
                </a:lnTo>
                <a:cubicBezTo>
                  <a:pt x="79" y="673"/>
                  <a:pt x="75" y="690"/>
                  <a:pt x="86" y="702"/>
                </a:cubicBezTo>
                <a:lnTo>
                  <a:pt x="168" y="784"/>
                </a:lnTo>
                <a:lnTo>
                  <a:pt x="168" y="784"/>
                </a:lnTo>
                <a:cubicBezTo>
                  <a:pt x="173" y="789"/>
                  <a:pt x="179" y="790"/>
                  <a:pt x="185" y="790"/>
                </a:cubicBezTo>
                <a:lnTo>
                  <a:pt x="185" y="790"/>
                </a:lnTo>
                <a:cubicBezTo>
                  <a:pt x="193" y="790"/>
                  <a:pt x="202" y="787"/>
                  <a:pt x="209" y="784"/>
                </a:cubicBezTo>
                <a:lnTo>
                  <a:pt x="246" y="761"/>
                </a:lnTo>
                <a:lnTo>
                  <a:pt x="246" y="761"/>
                </a:lnTo>
                <a:cubicBezTo>
                  <a:pt x="275" y="778"/>
                  <a:pt x="305" y="790"/>
                  <a:pt x="337" y="799"/>
                </a:cubicBezTo>
                <a:lnTo>
                  <a:pt x="348" y="841"/>
                </a:lnTo>
                <a:lnTo>
                  <a:pt x="348" y="841"/>
                </a:lnTo>
                <a:cubicBezTo>
                  <a:pt x="351" y="855"/>
                  <a:pt x="361" y="870"/>
                  <a:pt x="377" y="870"/>
                </a:cubicBezTo>
                <a:lnTo>
                  <a:pt x="493" y="870"/>
                </a:lnTo>
                <a:lnTo>
                  <a:pt x="493" y="870"/>
                </a:lnTo>
                <a:cubicBezTo>
                  <a:pt x="509" y="870"/>
                  <a:pt x="517" y="855"/>
                  <a:pt x="522" y="841"/>
                </a:cubicBezTo>
                <a:lnTo>
                  <a:pt x="532" y="799"/>
                </a:lnTo>
                <a:lnTo>
                  <a:pt x="532" y="799"/>
                </a:lnTo>
                <a:cubicBezTo>
                  <a:pt x="565" y="790"/>
                  <a:pt x="595" y="778"/>
                  <a:pt x="623" y="761"/>
                </a:cubicBezTo>
                <a:lnTo>
                  <a:pt x="660" y="784"/>
                </a:lnTo>
                <a:lnTo>
                  <a:pt x="660" y="784"/>
                </a:lnTo>
                <a:cubicBezTo>
                  <a:pt x="668" y="787"/>
                  <a:pt x="676" y="790"/>
                  <a:pt x="684" y="790"/>
                </a:cubicBezTo>
                <a:lnTo>
                  <a:pt x="684" y="790"/>
                </a:lnTo>
                <a:cubicBezTo>
                  <a:pt x="691" y="790"/>
                  <a:pt x="697" y="789"/>
                  <a:pt x="701" y="784"/>
                </a:cubicBezTo>
                <a:lnTo>
                  <a:pt x="784" y="702"/>
                </a:lnTo>
                <a:lnTo>
                  <a:pt x="784" y="702"/>
                </a:lnTo>
                <a:cubicBezTo>
                  <a:pt x="795" y="690"/>
                  <a:pt x="791" y="673"/>
                  <a:pt x="784" y="661"/>
                </a:cubicBezTo>
                <a:lnTo>
                  <a:pt x="761" y="624"/>
                </a:lnTo>
                <a:lnTo>
                  <a:pt x="761" y="624"/>
                </a:lnTo>
                <a:cubicBezTo>
                  <a:pt x="777" y="595"/>
                  <a:pt x="790" y="565"/>
                  <a:pt x="799" y="532"/>
                </a:cubicBezTo>
                <a:lnTo>
                  <a:pt x="841" y="522"/>
                </a:lnTo>
                <a:lnTo>
                  <a:pt x="841" y="522"/>
                </a:lnTo>
                <a:cubicBezTo>
                  <a:pt x="855" y="518"/>
                  <a:pt x="870" y="509"/>
                  <a:pt x="870" y="493"/>
                </a:cubicBezTo>
                <a:lnTo>
                  <a:pt x="870" y="377"/>
                </a:lnTo>
                <a:lnTo>
                  <a:pt x="870" y="377"/>
                </a:lnTo>
                <a:cubicBezTo>
                  <a:pt x="870" y="361"/>
                  <a:pt x="855" y="351"/>
                  <a:pt x="841" y="348"/>
                </a:cubicBezTo>
                <a:close/>
                <a:moveTo>
                  <a:pt x="435" y="593"/>
                </a:moveTo>
                <a:lnTo>
                  <a:pt x="435" y="593"/>
                </a:lnTo>
                <a:cubicBezTo>
                  <a:pt x="348" y="593"/>
                  <a:pt x="276" y="522"/>
                  <a:pt x="276" y="435"/>
                </a:cubicBezTo>
                <a:lnTo>
                  <a:pt x="276" y="435"/>
                </a:lnTo>
                <a:cubicBezTo>
                  <a:pt x="276" y="348"/>
                  <a:pt x="348" y="277"/>
                  <a:pt x="435" y="277"/>
                </a:cubicBezTo>
                <a:lnTo>
                  <a:pt x="435" y="277"/>
                </a:lnTo>
                <a:cubicBezTo>
                  <a:pt x="522" y="277"/>
                  <a:pt x="593" y="348"/>
                  <a:pt x="593" y="435"/>
                </a:cubicBezTo>
                <a:lnTo>
                  <a:pt x="593" y="435"/>
                </a:lnTo>
                <a:cubicBezTo>
                  <a:pt x="593" y="522"/>
                  <a:pt x="522" y="593"/>
                  <a:pt x="435" y="593"/>
                </a:cubicBezTo>
                <a:close/>
                <a:moveTo>
                  <a:pt x="435" y="237"/>
                </a:moveTo>
                <a:lnTo>
                  <a:pt x="435" y="237"/>
                </a:lnTo>
                <a:cubicBezTo>
                  <a:pt x="325" y="237"/>
                  <a:pt x="237" y="326"/>
                  <a:pt x="237" y="435"/>
                </a:cubicBezTo>
                <a:lnTo>
                  <a:pt x="237" y="435"/>
                </a:lnTo>
                <a:cubicBezTo>
                  <a:pt x="237" y="544"/>
                  <a:pt x="325" y="633"/>
                  <a:pt x="435" y="633"/>
                </a:cubicBezTo>
                <a:lnTo>
                  <a:pt x="435" y="633"/>
                </a:lnTo>
                <a:cubicBezTo>
                  <a:pt x="544" y="633"/>
                  <a:pt x="632" y="544"/>
                  <a:pt x="632" y="435"/>
                </a:cubicBezTo>
                <a:lnTo>
                  <a:pt x="632" y="435"/>
                </a:lnTo>
                <a:cubicBezTo>
                  <a:pt x="632" y="326"/>
                  <a:pt x="544" y="237"/>
                  <a:pt x="435" y="237"/>
                </a:cubicBez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39" name="Freeform 451">
            <a:extLst>
              <a:ext uri="{FF2B5EF4-FFF2-40B4-BE49-F238E27FC236}">
                <a16:creationId xmlns:a16="http://schemas.microsoft.com/office/drawing/2014/main" id="{E65A5774-665B-E640-9E9C-8E29032F1492}"/>
              </a:ext>
            </a:extLst>
          </p:cNvPr>
          <p:cNvSpPr>
            <a:spLocks noChangeArrowheads="1"/>
          </p:cNvSpPr>
          <p:nvPr/>
        </p:nvSpPr>
        <p:spPr bwMode="auto">
          <a:xfrm>
            <a:off x="4837961" y="1962206"/>
            <a:ext cx="733398" cy="733399"/>
          </a:xfrm>
          <a:custGeom>
            <a:avLst/>
            <a:gdLst>
              <a:gd name="T0" fmla="*/ 1175 w 1176"/>
              <a:gd name="T1" fmla="*/ 588 h 1176"/>
              <a:gd name="T2" fmla="*/ 1175 w 1176"/>
              <a:gd name="T3" fmla="*/ 588 h 1176"/>
              <a:gd name="T4" fmla="*/ 588 w 1176"/>
              <a:gd name="T5" fmla="*/ 1175 h 1176"/>
              <a:gd name="T6" fmla="*/ 588 w 1176"/>
              <a:gd name="T7" fmla="*/ 1175 h 1176"/>
              <a:gd name="T8" fmla="*/ 0 w 1176"/>
              <a:gd name="T9" fmla="*/ 588 h 1176"/>
              <a:gd name="T10" fmla="*/ 0 w 1176"/>
              <a:gd name="T11" fmla="*/ 588 h 1176"/>
              <a:gd name="T12" fmla="*/ 588 w 1176"/>
              <a:gd name="T13" fmla="*/ 0 h 1176"/>
              <a:gd name="T14" fmla="*/ 588 w 1176"/>
              <a:gd name="T15" fmla="*/ 0 h 1176"/>
              <a:gd name="T16" fmla="*/ 1175 w 1176"/>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1176">
                <a:moveTo>
                  <a:pt x="1175" y="588"/>
                </a:moveTo>
                <a:lnTo>
                  <a:pt x="1175" y="588"/>
                </a:lnTo>
                <a:cubicBezTo>
                  <a:pt x="1175" y="912"/>
                  <a:pt x="912" y="1175"/>
                  <a:pt x="588" y="1175"/>
                </a:cubicBezTo>
                <a:lnTo>
                  <a:pt x="588" y="1175"/>
                </a:lnTo>
                <a:cubicBezTo>
                  <a:pt x="263" y="1175"/>
                  <a:pt x="0" y="912"/>
                  <a:pt x="0" y="588"/>
                </a:cubicBezTo>
                <a:lnTo>
                  <a:pt x="0" y="588"/>
                </a:lnTo>
                <a:cubicBezTo>
                  <a:pt x="0" y="263"/>
                  <a:pt x="263" y="0"/>
                  <a:pt x="588" y="0"/>
                </a:cubicBezTo>
                <a:lnTo>
                  <a:pt x="588" y="0"/>
                </a:lnTo>
                <a:cubicBezTo>
                  <a:pt x="912" y="0"/>
                  <a:pt x="1175" y="263"/>
                  <a:pt x="1175" y="588"/>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40" name="Freeform 456">
            <a:extLst>
              <a:ext uri="{FF2B5EF4-FFF2-40B4-BE49-F238E27FC236}">
                <a16:creationId xmlns:a16="http://schemas.microsoft.com/office/drawing/2014/main" id="{7CA5937B-12DB-D644-9500-B7BE6CD501E8}"/>
              </a:ext>
            </a:extLst>
          </p:cNvPr>
          <p:cNvSpPr>
            <a:spLocks noChangeArrowheads="1"/>
          </p:cNvSpPr>
          <p:nvPr/>
        </p:nvSpPr>
        <p:spPr bwMode="auto">
          <a:xfrm>
            <a:off x="2533387" y="2986766"/>
            <a:ext cx="1782680" cy="3081920"/>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1" name="Freeform 530">
            <a:extLst>
              <a:ext uri="{FF2B5EF4-FFF2-40B4-BE49-F238E27FC236}">
                <a16:creationId xmlns:a16="http://schemas.microsoft.com/office/drawing/2014/main" id="{E6C646A1-6D31-9944-A0BE-558A14DBBC91}"/>
              </a:ext>
            </a:extLst>
          </p:cNvPr>
          <p:cNvSpPr>
            <a:spLocks noChangeArrowheads="1"/>
          </p:cNvSpPr>
          <p:nvPr/>
        </p:nvSpPr>
        <p:spPr bwMode="auto">
          <a:xfrm>
            <a:off x="3154168" y="3450976"/>
            <a:ext cx="543869" cy="543868"/>
          </a:xfrm>
          <a:custGeom>
            <a:avLst/>
            <a:gdLst>
              <a:gd name="T0" fmla="*/ 831 w 871"/>
              <a:gd name="T1" fmla="*/ 277 h 871"/>
              <a:gd name="T2" fmla="*/ 40 w 871"/>
              <a:gd name="T3" fmla="*/ 316 h 871"/>
              <a:gd name="T4" fmla="*/ 672 w 871"/>
              <a:gd name="T5" fmla="*/ 355 h 871"/>
              <a:gd name="T6" fmla="*/ 751 w 871"/>
              <a:gd name="T7" fmla="*/ 711 h 871"/>
              <a:gd name="T8" fmla="*/ 672 w 871"/>
              <a:gd name="T9" fmla="*/ 355 h 871"/>
              <a:gd name="T10" fmla="*/ 633 w 871"/>
              <a:gd name="T11" fmla="*/ 355 h 871"/>
              <a:gd name="T12" fmla="*/ 554 w 871"/>
              <a:gd name="T13" fmla="*/ 711 h 871"/>
              <a:gd name="T14" fmla="*/ 356 w 871"/>
              <a:gd name="T15" fmla="*/ 355 h 871"/>
              <a:gd name="T16" fmla="*/ 514 w 871"/>
              <a:gd name="T17" fmla="*/ 711 h 871"/>
              <a:gd name="T18" fmla="*/ 356 w 871"/>
              <a:gd name="T19" fmla="*/ 355 h 871"/>
              <a:gd name="T20" fmla="*/ 316 w 871"/>
              <a:gd name="T21" fmla="*/ 355 h 871"/>
              <a:gd name="T22" fmla="*/ 237 w 871"/>
              <a:gd name="T23" fmla="*/ 711 h 871"/>
              <a:gd name="T24" fmla="*/ 119 w 871"/>
              <a:gd name="T25" fmla="*/ 355 h 871"/>
              <a:gd name="T26" fmla="*/ 198 w 871"/>
              <a:gd name="T27" fmla="*/ 711 h 871"/>
              <a:gd name="T28" fmla="*/ 119 w 871"/>
              <a:gd name="T29" fmla="*/ 355 h 871"/>
              <a:gd name="T30" fmla="*/ 823 w 871"/>
              <a:gd name="T31" fmla="*/ 830 h 871"/>
              <a:gd name="T32" fmla="*/ 73 w 871"/>
              <a:gd name="T33" fmla="*/ 751 h 871"/>
              <a:gd name="T34" fmla="*/ 435 w 871"/>
              <a:gd name="T35" fmla="*/ 43 h 871"/>
              <a:gd name="T36" fmla="*/ 94 w 871"/>
              <a:gd name="T37" fmla="*/ 237 h 871"/>
              <a:gd name="T38" fmla="*/ 850 w 871"/>
              <a:gd name="T39" fmla="*/ 355 h 871"/>
              <a:gd name="T40" fmla="*/ 870 w 871"/>
              <a:gd name="T41" fmla="*/ 336 h 871"/>
              <a:gd name="T42" fmla="*/ 870 w 871"/>
              <a:gd name="T43" fmla="*/ 257 h 871"/>
              <a:gd name="T44" fmla="*/ 860 w 871"/>
              <a:gd name="T45" fmla="*/ 240 h 871"/>
              <a:gd name="T46" fmla="*/ 445 w 871"/>
              <a:gd name="T47" fmla="*/ 3 h 871"/>
              <a:gd name="T48" fmla="*/ 435 w 871"/>
              <a:gd name="T49" fmla="*/ 0 h 871"/>
              <a:gd name="T50" fmla="*/ 426 w 871"/>
              <a:gd name="T51" fmla="*/ 3 h 871"/>
              <a:gd name="T52" fmla="*/ 10 w 871"/>
              <a:gd name="T53" fmla="*/ 240 h 871"/>
              <a:gd name="T54" fmla="*/ 10 w 871"/>
              <a:gd name="T55" fmla="*/ 240 h 871"/>
              <a:gd name="T56" fmla="*/ 0 w 871"/>
              <a:gd name="T57" fmla="*/ 336 h 871"/>
              <a:gd name="T58" fmla="*/ 20 w 871"/>
              <a:gd name="T59" fmla="*/ 355 h 871"/>
              <a:gd name="T60" fmla="*/ 79 w 871"/>
              <a:gd name="T61" fmla="*/ 711 h 871"/>
              <a:gd name="T62" fmla="*/ 59 w 871"/>
              <a:gd name="T63" fmla="*/ 711 h 871"/>
              <a:gd name="T64" fmla="*/ 40 w 871"/>
              <a:gd name="T65" fmla="*/ 725 h 871"/>
              <a:gd name="T66" fmla="*/ 1 w 871"/>
              <a:gd name="T67" fmla="*/ 844 h 871"/>
              <a:gd name="T68" fmla="*/ 0 w 871"/>
              <a:gd name="T69" fmla="*/ 850 h 871"/>
              <a:gd name="T70" fmla="*/ 20 w 871"/>
              <a:gd name="T71" fmla="*/ 870 h 871"/>
              <a:gd name="T72" fmla="*/ 850 w 871"/>
              <a:gd name="T73" fmla="*/ 870 h 871"/>
              <a:gd name="T74" fmla="*/ 870 w 871"/>
              <a:gd name="T75" fmla="*/ 850 h 871"/>
              <a:gd name="T76" fmla="*/ 869 w 871"/>
              <a:gd name="T77" fmla="*/ 844 h 871"/>
              <a:gd name="T78" fmla="*/ 829 w 871"/>
              <a:gd name="T79" fmla="*/ 726 h 871"/>
              <a:gd name="T80" fmla="*/ 811 w 871"/>
              <a:gd name="T81" fmla="*/ 711 h 871"/>
              <a:gd name="T82" fmla="*/ 791 w 871"/>
              <a:gd name="T83" fmla="*/ 35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1" h="871">
                <a:moveTo>
                  <a:pt x="40" y="277"/>
                </a:moveTo>
                <a:lnTo>
                  <a:pt x="831" y="277"/>
                </a:lnTo>
                <a:lnTo>
                  <a:pt x="831" y="316"/>
                </a:lnTo>
                <a:lnTo>
                  <a:pt x="40" y="316"/>
                </a:lnTo>
                <a:lnTo>
                  <a:pt x="40" y="277"/>
                </a:lnTo>
                <a:close/>
                <a:moveTo>
                  <a:pt x="672" y="355"/>
                </a:moveTo>
                <a:lnTo>
                  <a:pt x="751" y="355"/>
                </a:lnTo>
                <a:lnTo>
                  <a:pt x="751" y="711"/>
                </a:lnTo>
                <a:lnTo>
                  <a:pt x="672" y="711"/>
                </a:lnTo>
                <a:lnTo>
                  <a:pt x="672" y="355"/>
                </a:lnTo>
                <a:close/>
                <a:moveTo>
                  <a:pt x="554" y="355"/>
                </a:moveTo>
                <a:lnTo>
                  <a:pt x="633" y="355"/>
                </a:lnTo>
                <a:lnTo>
                  <a:pt x="633" y="711"/>
                </a:lnTo>
                <a:lnTo>
                  <a:pt x="554" y="711"/>
                </a:lnTo>
                <a:lnTo>
                  <a:pt x="554" y="355"/>
                </a:lnTo>
                <a:close/>
                <a:moveTo>
                  <a:pt x="356" y="355"/>
                </a:moveTo>
                <a:lnTo>
                  <a:pt x="514" y="355"/>
                </a:lnTo>
                <a:lnTo>
                  <a:pt x="514" y="711"/>
                </a:lnTo>
                <a:lnTo>
                  <a:pt x="356" y="711"/>
                </a:lnTo>
                <a:lnTo>
                  <a:pt x="356" y="355"/>
                </a:lnTo>
                <a:close/>
                <a:moveTo>
                  <a:pt x="237" y="355"/>
                </a:moveTo>
                <a:lnTo>
                  <a:pt x="316" y="355"/>
                </a:lnTo>
                <a:lnTo>
                  <a:pt x="316" y="711"/>
                </a:lnTo>
                <a:lnTo>
                  <a:pt x="237" y="711"/>
                </a:lnTo>
                <a:lnTo>
                  <a:pt x="237" y="355"/>
                </a:lnTo>
                <a:close/>
                <a:moveTo>
                  <a:pt x="119" y="355"/>
                </a:moveTo>
                <a:lnTo>
                  <a:pt x="198" y="355"/>
                </a:lnTo>
                <a:lnTo>
                  <a:pt x="198" y="711"/>
                </a:lnTo>
                <a:lnTo>
                  <a:pt x="119" y="711"/>
                </a:lnTo>
                <a:lnTo>
                  <a:pt x="119" y="355"/>
                </a:lnTo>
                <a:close/>
                <a:moveTo>
                  <a:pt x="796" y="751"/>
                </a:moveTo>
                <a:lnTo>
                  <a:pt x="823" y="830"/>
                </a:lnTo>
                <a:lnTo>
                  <a:pt x="47" y="830"/>
                </a:lnTo>
                <a:lnTo>
                  <a:pt x="73" y="751"/>
                </a:lnTo>
                <a:lnTo>
                  <a:pt x="796" y="751"/>
                </a:lnTo>
                <a:close/>
                <a:moveTo>
                  <a:pt x="435" y="43"/>
                </a:moveTo>
                <a:lnTo>
                  <a:pt x="776" y="237"/>
                </a:lnTo>
                <a:lnTo>
                  <a:pt x="94" y="237"/>
                </a:lnTo>
                <a:lnTo>
                  <a:pt x="435" y="43"/>
                </a:lnTo>
                <a:close/>
                <a:moveTo>
                  <a:pt x="850" y="355"/>
                </a:moveTo>
                <a:lnTo>
                  <a:pt x="850" y="355"/>
                </a:lnTo>
                <a:cubicBezTo>
                  <a:pt x="861" y="355"/>
                  <a:pt x="870" y="347"/>
                  <a:pt x="870" y="336"/>
                </a:cubicBezTo>
                <a:lnTo>
                  <a:pt x="870" y="257"/>
                </a:lnTo>
                <a:lnTo>
                  <a:pt x="870" y="257"/>
                </a:lnTo>
                <a:cubicBezTo>
                  <a:pt x="870" y="250"/>
                  <a:pt x="866" y="244"/>
                  <a:pt x="860" y="240"/>
                </a:cubicBezTo>
                <a:lnTo>
                  <a:pt x="860" y="240"/>
                </a:lnTo>
                <a:lnTo>
                  <a:pt x="445" y="3"/>
                </a:lnTo>
                <a:lnTo>
                  <a:pt x="445" y="3"/>
                </a:lnTo>
                <a:lnTo>
                  <a:pt x="445" y="3"/>
                </a:lnTo>
                <a:cubicBezTo>
                  <a:pt x="441" y="1"/>
                  <a:pt x="439" y="0"/>
                  <a:pt x="435" y="0"/>
                </a:cubicBezTo>
                <a:lnTo>
                  <a:pt x="435" y="0"/>
                </a:lnTo>
                <a:cubicBezTo>
                  <a:pt x="432" y="0"/>
                  <a:pt x="428" y="1"/>
                  <a:pt x="426" y="3"/>
                </a:cubicBezTo>
                <a:lnTo>
                  <a:pt x="425" y="3"/>
                </a:lnTo>
                <a:lnTo>
                  <a:pt x="10" y="240"/>
                </a:lnTo>
                <a:lnTo>
                  <a:pt x="10" y="240"/>
                </a:lnTo>
                <a:lnTo>
                  <a:pt x="10" y="240"/>
                </a:lnTo>
                <a:cubicBezTo>
                  <a:pt x="4" y="244"/>
                  <a:pt x="0" y="250"/>
                  <a:pt x="0" y="257"/>
                </a:cubicBezTo>
                <a:lnTo>
                  <a:pt x="0" y="336"/>
                </a:lnTo>
                <a:lnTo>
                  <a:pt x="0" y="336"/>
                </a:lnTo>
                <a:cubicBezTo>
                  <a:pt x="0" y="347"/>
                  <a:pt x="9" y="355"/>
                  <a:pt x="20" y="355"/>
                </a:cubicBezTo>
                <a:lnTo>
                  <a:pt x="79" y="355"/>
                </a:lnTo>
                <a:lnTo>
                  <a:pt x="79" y="711"/>
                </a:lnTo>
                <a:lnTo>
                  <a:pt x="59" y="711"/>
                </a:lnTo>
                <a:lnTo>
                  <a:pt x="59" y="711"/>
                </a:lnTo>
                <a:cubicBezTo>
                  <a:pt x="51" y="711"/>
                  <a:pt x="43" y="718"/>
                  <a:pt x="41" y="726"/>
                </a:cubicBezTo>
                <a:lnTo>
                  <a:pt x="40" y="725"/>
                </a:lnTo>
                <a:lnTo>
                  <a:pt x="1" y="844"/>
                </a:lnTo>
                <a:lnTo>
                  <a:pt x="1" y="844"/>
                </a:lnTo>
                <a:lnTo>
                  <a:pt x="1" y="844"/>
                </a:lnTo>
                <a:cubicBezTo>
                  <a:pt x="0" y="846"/>
                  <a:pt x="0" y="848"/>
                  <a:pt x="0" y="850"/>
                </a:cubicBezTo>
                <a:lnTo>
                  <a:pt x="0" y="850"/>
                </a:lnTo>
                <a:cubicBezTo>
                  <a:pt x="0" y="861"/>
                  <a:pt x="9" y="870"/>
                  <a:pt x="20" y="870"/>
                </a:cubicBezTo>
                <a:lnTo>
                  <a:pt x="850" y="870"/>
                </a:lnTo>
                <a:lnTo>
                  <a:pt x="850" y="870"/>
                </a:lnTo>
                <a:cubicBezTo>
                  <a:pt x="861" y="870"/>
                  <a:pt x="870" y="861"/>
                  <a:pt x="870" y="850"/>
                </a:cubicBezTo>
                <a:lnTo>
                  <a:pt x="870" y="850"/>
                </a:lnTo>
                <a:cubicBezTo>
                  <a:pt x="870" y="848"/>
                  <a:pt x="870" y="846"/>
                  <a:pt x="869" y="844"/>
                </a:cubicBezTo>
                <a:lnTo>
                  <a:pt x="869" y="844"/>
                </a:lnTo>
                <a:lnTo>
                  <a:pt x="829" y="725"/>
                </a:lnTo>
                <a:lnTo>
                  <a:pt x="829" y="726"/>
                </a:lnTo>
                <a:lnTo>
                  <a:pt x="829" y="726"/>
                </a:lnTo>
                <a:cubicBezTo>
                  <a:pt x="827" y="718"/>
                  <a:pt x="819" y="711"/>
                  <a:pt x="811" y="711"/>
                </a:cubicBezTo>
                <a:lnTo>
                  <a:pt x="791" y="711"/>
                </a:lnTo>
                <a:lnTo>
                  <a:pt x="791" y="355"/>
                </a:lnTo>
                <a:lnTo>
                  <a:pt x="850" y="355"/>
                </a:lnTo>
                <a:close/>
              </a:path>
            </a:pathLst>
          </a:custGeom>
          <a:solidFill>
            <a:schemeClr val="bg1"/>
          </a:solidFill>
          <a:ln>
            <a:noFill/>
          </a:ln>
          <a:effectLst/>
        </p:spPr>
        <p:txBody>
          <a:bodyPr wrap="none" anchor="ctr"/>
          <a:lstStyle/>
          <a:p>
            <a:endParaRPr lang="en-US" sz="3265" dirty="0">
              <a:latin typeface="DM Sans" pitchFamily="2" charset="77"/>
            </a:endParaRPr>
          </a:p>
        </p:txBody>
      </p:sp>
      <p:sp>
        <p:nvSpPr>
          <p:cNvPr id="42" name="Freeform 531">
            <a:extLst>
              <a:ext uri="{FF2B5EF4-FFF2-40B4-BE49-F238E27FC236}">
                <a16:creationId xmlns:a16="http://schemas.microsoft.com/office/drawing/2014/main" id="{65FE1097-4D90-0842-99C8-9E543D7D3D56}"/>
              </a:ext>
            </a:extLst>
          </p:cNvPr>
          <p:cNvSpPr>
            <a:spLocks noChangeArrowheads="1"/>
          </p:cNvSpPr>
          <p:nvPr/>
        </p:nvSpPr>
        <p:spPr bwMode="auto">
          <a:xfrm>
            <a:off x="3058030" y="1962206"/>
            <a:ext cx="730652" cy="733399"/>
          </a:xfrm>
          <a:custGeom>
            <a:avLst/>
            <a:gdLst>
              <a:gd name="T0" fmla="*/ 1174 w 1175"/>
              <a:gd name="T1" fmla="*/ 588 h 1176"/>
              <a:gd name="T2" fmla="*/ 1174 w 1175"/>
              <a:gd name="T3" fmla="*/ 588 h 1176"/>
              <a:gd name="T4" fmla="*/ 587 w 1175"/>
              <a:gd name="T5" fmla="*/ 1175 h 1176"/>
              <a:gd name="T6" fmla="*/ 587 w 1175"/>
              <a:gd name="T7" fmla="*/ 1175 h 1176"/>
              <a:gd name="T8" fmla="*/ 0 w 1175"/>
              <a:gd name="T9" fmla="*/ 588 h 1176"/>
              <a:gd name="T10" fmla="*/ 0 w 1175"/>
              <a:gd name="T11" fmla="*/ 588 h 1176"/>
              <a:gd name="T12" fmla="*/ 587 w 1175"/>
              <a:gd name="T13" fmla="*/ 0 h 1176"/>
              <a:gd name="T14" fmla="*/ 587 w 1175"/>
              <a:gd name="T15" fmla="*/ 0 h 1176"/>
              <a:gd name="T16" fmla="*/ 1174 w 1175"/>
              <a:gd name="T17" fmla="*/ 588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5" h="1176">
                <a:moveTo>
                  <a:pt x="1174" y="588"/>
                </a:moveTo>
                <a:lnTo>
                  <a:pt x="1174" y="588"/>
                </a:lnTo>
                <a:cubicBezTo>
                  <a:pt x="1174" y="912"/>
                  <a:pt x="912" y="1175"/>
                  <a:pt x="587" y="1175"/>
                </a:cubicBezTo>
                <a:lnTo>
                  <a:pt x="587" y="1175"/>
                </a:lnTo>
                <a:cubicBezTo>
                  <a:pt x="263" y="1175"/>
                  <a:pt x="0" y="912"/>
                  <a:pt x="0" y="588"/>
                </a:cubicBezTo>
                <a:lnTo>
                  <a:pt x="0" y="588"/>
                </a:lnTo>
                <a:cubicBezTo>
                  <a:pt x="0" y="263"/>
                  <a:pt x="263" y="0"/>
                  <a:pt x="587" y="0"/>
                </a:cubicBezTo>
                <a:lnTo>
                  <a:pt x="587" y="0"/>
                </a:lnTo>
                <a:cubicBezTo>
                  <a:pt x="912" y="0"/>
                  <a:pt x="1174" y="263"/>
                  <a:pt x="1174" y="588"/>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3" name="Freeform 540">
            <a:extLst>
              <a:ext uri="{FF2B5EF4-FFF2-40B4-BE49-F238E27FC236}">
                <a16:creationId xmlns:a16="http://schemas.microsoft.com/office/drawing/2014/main" id="{F1F55B34-73F9-854F-901F-4928C7753B34}"/>
              </a:ext>
            </a:extLst>
          </p:cNvPr>
          <p:cNvSpPr>
            <a:spLocks noChangeArrowheads="1"/>
          </p:cNvSpPr>
          <p:nvPr/>
        </p:nvSpPr>
        <p:spPr bwMode="auto">
          <a:xfrm>
            <a:off x="1580247" y="1629843"/>
            <a:ext cx="123606"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44" name="Freeform 541">
            <a:extLst>
              <a:ext uri="{FF2B5EF4-FFF2-40B4-BE49-F238E27FC236}">
                <a16:creationId xmlns:a16="http://schemas.microsoft.com/office/drawing/2014/main" id="{CD6B3A92-3F0A-0D4F-BE0B-B6AA8AC49BB6}"/>
              </a:ext>
            </a:extLst>
          </p:cNvPr>
          <p:cNvSpPr>
            <a:spLocks noChangeArrowheads="1"/>
          </p:cNvSpPr>
          <p:nvPr/>
        </p:nvSpPr>
        <p:spPr bwMode="auto">
          <a:xfrm>
            <a:off x="3362924" y="1629843"/>
            <a:ext cx="123608"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45" name="Freeform 542">
            <a:extLst>
              <a:ext uri="{FF2B5EF4-FFF2-40B4-BE49-F238E27FC236}">
                <a16:creationId xmlns:a16="http://schemas.microsoft.com/office/drawing/2014/main" id="{5DB6A257-2D55-3F4C-B383-1E1D8B732171}"/>
              </a:ext>
            </a:extLst>
          </p:cNvPr>
          <p:cNvSpPr>
            <a:spLocks noChangeArrowheads="1"/>
          </p:cNvSpPr>
          <p:nvPr/>
        </p:nvSpPr>
        <p:spPr bwMode="auto">
          <a:xfrm>
            <a:off x="5142856" y="1629843"/>
            <a:ext cx="123608" cy="123606"/>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46" name="Freeform 543">
            <a:extLst>
              <a:ext uri="{FF2B5EF4-FFF2-40B4-BE49-F238E27FC236}">
                <a16:creationId xmlns:a16="http://schemas.microsoft.com/office/drawing/2014/main" id="{3EB858F1-6D8B-4846-9692-50475C20D494}"/>
              </a:ext>
            </a:extLst>
          </p:cNvPr>
          <p:cNvSpPr>
            <a:spLocks noChangeArrowheads="1"/>
          </p:cNvSpPr>
          <p:nvPr/>
        </p:nvSpPr>
        <p:spPr bwMode="auto">
          <a:xfrm>
            <a:off x="6922789" y="1629843"/>
            <a:ext cx="123608" cy="123606"/>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47" name="Freeform 544">
            <a:extLst>
              <a:ext uri="{FF2B5EF4-FFF2-40B4-BE49-F238E27FC236}">
                <a16:creationId xmlns:a16="http://schemas.microsoft.com/office/drawing/2014/main" id="{066EE2D2-F4E7-EF43-8742-46378D46FA5D}"/>
              </a:ext>
            </a:extLst>
          </p:cNvPr>
          <p:cNvSpPr>
            <a:spLocks noChangeArrowheads="1"/>
          </p:cNvSpPr>
          <p:nvPr/>
        </p:nvSpPr>
        <p:spPr bwMode="auto">
          <a:xfrm>
            <a:off x="8702721" y="1629843"/>
            <a:ext cx="123608"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48" name="Freeform 545">
            <a:extLst>
              <a:ext uri="{FF2B5EF4-FFF2-40B4-BE49-F238E27FC236}">
                <a16:creationId xmlns:a16="http://schemas.microsoft.com/office/drawing/2014/main" id="{94299AA3-6D93-284D-94A6-208EA212822F}"/>
              </a:ext>
            </a:extLst>
          </p:cNvPr>
          <p:cNvSpPr>
            <a:spLocks noChangeArrowheads="1"/>
          </p:cNvSpPr>
          <p:nvPr/>
        </p:nvSpPr>
        <p:spPr bwMode="auto">
          <a:xfrm>
            <a:off x="10485403" y="1629843"/>
            <a:ext cx="123606" cy="123606"/>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3" y="198"/>
                  <a:pt x="99" y="198"/>
                </a:cubicBezTo>
                <a:lnTo>
                  <a:pt x="99" y="198"/>
                </a:lnTo>
                <a:cubicBezTo>
                  <a:pt x="44" y="198"/>
                  <a:pt x="0" y="154"/>
                  <a:pt x="0" y="99"/>
                </a:cubicBezTo>
                <a:lnTo>
                  <a:pt x="0" y="99"/>
                </a:lnTo>
                <a:cubicBezTo>
                  <a:pt x="0" y="45"/>
                  <a:pt x="44" y="0"/>
                  <a:pt x="99" y="0"/>
                </a:cubicBezTo>
                <a:lnTo>
                  <a:pt x="99" y="0"/>
                </a:lnTo>
                <a:cubicBezTo>
                  <a:pt x="153" y="0"/>
                  <a:pt x="198" y="45"/>
                  <a:pt x="198" y="99"/>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49" name="TextBox 48">
            <a:extLst>
              <a:ext uri="{FF2B5EF4-FFF2-40B4-BE49-F238E27FC236}">
                <a16:creationId xmlns:a16="http://schemas.microsoft.com/office/drawing/2014/main" id="{8D6DE861-E6FC-D84E-9217-A6BD52172D19}"/>
              </a:ext>
            </a:extLst>
          </p:cNvPr>
          <p:cNvSpPr txBox="1"/>
          <p:nvPr/>
        </p:nvSpPr>
        <p:spPr>
          <a:xfrm>
            <a:off x="1425003" y="2150206"/>
            <a:ext cx="434093"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2015</a:t>
            </a:r>
          </a:p>
        </p:txBody>
      </p:sp>
      <p:sp>
        <p:nvSpPr>
          <p:cNvPr id="53" name="TextBox 52">
            <a:extLst>
              <a:ext uri="{FF2B5EF4-FFF2-40B4-BE49-F238E27FC236}">
                <a16:creationId xmlns:a16="http://schemas.microsoft.com/office/drawing/2014/main" id="{77D4862C-74CE-D949-A096-243D4533EBA5}"/>
              </a:ext>
            </a:extLst>
          </p:cNvPr>
          <p:cNvSpPr txBox="1"/>
          <p:nvPr/>
        </p:nvSpPr>
        <p:spPr>
          <a:xfrm>
            <a:off x="3205507" y="2149565"/>
            <a:ext cx="435697"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2016</a:t>
            </a:r>
          </a:p>
        </p:txBody>
      </p:sp>
      <p:sp>
        <p:nvSpPr>
          <p:cNvPr id="54" name="TextBox 53">
            <a:extLst>
              <a:ext uri="{FF2B5EF4-FFF2-40B4-BE49-F238E27FC236}">
                <a16:creationId xmlns:a16="http://schemas.microsoft.com/office/drawing/2014/main" id="{2F452677-7926-EC47-AE7F-3A5ABD638F6B}"/>
              </a:ext>
            </a:extLst>
          </p:cNvPr>
          <p:cNvSpPr txBox="1"/>
          <p:nvPr/>
        </p:nvSpPr>
        <p:spPr>
          <a:xfrm>
            <a:off x="4991849" y="2149565"/>
            <a:ext cx="422873"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2017</a:t>
            </a:r>
          </a:p>
        </p:txBody>
      </p:sp>
      <p:sp>
        <p:nvSpPr>
          <p:cNvPr id="55" name="TextBox 54">
            <a:extLst>
              <a:ext uri="{FF2B5EF4-FFF2-40B4-BE49-F238E27FC236}">
                <a16:creationId xmlns:a16="http://schemas.microsoft.com/office/drawing/2014/main" id="{F276FA58-E7E5-A041-BA3B-2919932B6313}"/>
              </a:ext>
            </a:extLst>
          </p:cNvPr>
          <p:cNvSpPr txBox="1"/>
          <p:nvPr/>
        </p:nvSpPr>
        <p:spPr>
          <a:xfrm>
            <a:off x="6767546" y="2149565"/>
            <a:ext cx="434093"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2018</a:t>
            </a:r>
          </a:p>
        </p:txBody>
      </p:sp>
      <p:sp>
        <p:nvSpPr>
          <p:cNvPr id="56" name="TextBox 55">
            <a:extLst>
              <a:ext uri="{FF2B5EF4-FFF2-40B4-BE49-F238E27FC236}">
                <a16:creationId xmlns:a16="http://schemas.microsoft.com/office/drawing/2014/main" id="{B38B8208-DE89-5C41-BC7A-746D062566AC}"/>
              </a:ext>
            </a:extLst>
          </p:cNvPr>
          <p:cNvSpPr txBox="1"/>
          <p:nvPr/>
        </p:nvSpPr>
        <p:spPr>
          <a:xfrm>
            <a:off x="8546676" y="2149565"/>
            <a:ext cx="435697"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2019</a:t>
            </a:r>
          </a:p>
        </p:txBody>
      </p:sp>
      <p:sp>
        <p:nvSpPr>
          <p:cNvPr id="57" name="TextBox 56">
            <a:extLst>
              <a:ext uri="{FF2B5EF4-FFF2-40B4-BE49-F238E27FC236}">
                <a16:creationId xmlns:a16="http://schemas.microsoft.com/office/drawing/2014/main" id="{53C06664-CFE8-244F-85DC-82D37D424AEA}"/>
              </a:ext>
            </a:extLst>
          </p:cNvPr>
          <p:cNvSpPr txBox="1"/>
          <p:nvPr/>
        </p:nvSpPr>
        <p:spPr>
          <a:xfrm>
            <a:off x="10311152" y="2150206"/>
            <a:ext cx="469359"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2020</a:t>
            </a:r>
          </a:p>
        </p:txBody>
      </p:sp>
      <p:sp>
        <p:nvSpPr>
          <p:cNvPr id="58" name="TextBox 57">
            <a:extLst>
              <a:ext uri="{FF2B5EF4-FFF2-40B4-BE49-F238E27FC236}">
                <a16:creationId xmlns:a16="http://schemas.microsoft.com/office/drawing/2014/main" id="{8BFFB18C-DC39-014B-98D2-68666DF3B1AC}"/>
              </a:ext>
            </a:extLst>
          </p:cNvPr>
          <p:cNvSpPr txBox="1"/>
          <p:nvPr/>
        </p:nvSpPr>
        <p:spPr>
          <a:xfrm>
            <a:off x="854360" y="4626984"/>
            <a:ext cx="1578123" cy="1384995"/>
          </a:xfrm>
          <a:prstGeom prst="rect">
            <a:avLst/>
          </a:prstGeom>
          <a:noFill/>
        </p:spPr>
        <p:txBody>
          <a:bodyPr wrap="square" rtlCol="0" anchor="t">
            <a:spAutoFit/>
          </a:bodyPr>
          <a:lstStyle/>
          <a:p>
            <a:pPr algn="ctr"/>
            <a:r>
              <a:rPr lang="en-US" sz="1200" spc="-15" dirty="0">
                <a:solidFill>
                  <a:schemeClr val="bg1"/>
                </a:solidFill>
                <a:latin typeface="DM Sans" pitchFamily="2" charset="77"/>
              </a:rPr>
              <a:t>You can achieve anything you set your mind to—just put in the effort. Now go out there and present like a pro!</a:t>
            </a:r>
          </a:p>
        </p:txBody>
      </p:sp>
      <p:sp>
        <p:nvSpPr>
          <p:cNvPr id="59" name="TextBox 58">
            <a:extLst>
              <a:ext uri="{FF2B5EF4-FFF2-40B4-BE49-F238E27FC236}">
                <a16:creationId xmlns:a16="http://schemas.microsoft.com/office/drawing/2014/main" id="{43C951E6-661B-9444-905A-29EFE20FD686}"/>
              </a:ext>
            </a:extLst>
          </p:cNvPr>
          <p:cNvSpPr txBox="1"/>
          <p:nvPr/>
        </p:nvSpPr>
        <p:spPr>
          <a:xfrm>
            <a:off x="1320737" y="4226769"/>
            <a:ext cx="645369"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Planning</a:t>
            </a:r>
          </a:p>
        </p:txBody>
      </p:sp>
      <p:sp>
        <p:nvSpPr>
          <p:cNvPr id="61" name="TextBox 60">
            <a:extLst>
              <a:ext uri="{FF2B5EF4-FFF2-40B4-BE49-F238E27FC236}">
                <a16:creationId xmlns:a16="http://schemas.microsoft.com/office/drawing/2014/main" id="{4D247E11-6EA3-5C42-975B-9F4E6BF69D5E}"/>
              </a:ext>
            </a:extLst>
          </p:cNvPr>
          <p:cNvSpPr txBox="1"/>
          <p:nvPr/>
        </p:nvSpPr>
        <p:spPr>
          <a:xfrm>
            <a:off x="3061935" y="4226769"/>
            <a:ext cx="726802"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Execution</a:t>
            </a:r>
          </a:p>
        </p:txBody>
      </p:sp>
      <p:sp>
        <p:nvSpPr>
          <p:cNvPr id="63" name="TextBox 62">
            <a:extLst>
              <a:ext uri="{FF2B5EF4-FFF2-40B4-BE49-F238E27FC236}">
                <a16:creationId xmlns:a16="http://schemas.microsoft.com/office/drawing/2014/main" id="{CB982BFA-C380-6F44-9AE7-D3BA31DB9EE2}"/>
              </a:ext>
            </a:extLst>
          </p:cNvPr>
          <p:cNvSpPr txBox="1"/>
          <p:nvPr/>
        </p:nvSpPr>
        <p:spPr>
          <a:xfrm>
            <a:off x="4908267" y="4226769"/>
            <a:ext cx="592791"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Control</a:t>
            </a:r>
          </a:p>
        </p:txBody>
      </p:sp>
      <p:sp>
        <p:nvSpPr>
          <p:cNvPr id="65" name="TextBox 64">
            <a:extLst>
              <a:ext uri="{FF2B5EF4-FFF2-40B4-BE49-F238E27FC236}">
                <a16:creationId xmlns:a16="http://schemas.microsoft.com/office/drawing/2014/main" id="{C86AE9CB-494F-7D40-AEA8-3A3F36B343BA}"/>
              </a:ext>
            </a:extLst>
          </p:cNvPr>
          <p:cNvSpPr txBox="1"/>
          <p:nvPr/>
        </p:nvSpPr>
        <p:spPr>
          <a:xfrm>
            <a:off x="6745520" y="4230397"/>
            <a:ext cx="480901"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Profit</a:t>
            </a:r>
          </a:p>
        </p:txBody>
      </p:sp>
      <p:sp>
        <p:nvSpPr>
          <p:cNvPr id="67" name="TextBox 66">
            <a:extLst>
              <a:ext uri="{FF2B5EF4-FFF2-40B4-BE49-F238E27FC236}">
                <a16:creationId xmlns:a16="http://schemas.microsoft.com/office/drawing/2014/main" id="{21923E66-03D7-E34B-AE7F-C51EFACE63B0}"/>
              </a:ext>
            </a:extLst>
          </p:cNvPr>
          <p:cNvSpPr txBox="1"/>
          <p:nvPr/>
        </p:nvSpPr>
        <p:spPr>
          <a:xfrm>
            <a:off x="8530867" y="4230397"/>
            <a:ext cx="471604"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Sales</a:t>
            </a:r>
          </a:p>
        </p:txBody>
      </p:sp>
      <p:sp>
        <p:nvSpPr>
          <p:cNvPr id="69" name="TextBox 68">
            <a:extLst>
              <a:ext uri="{FF2B5EF4-FFF2-40B4-BE49-F238E27FC236}">
                <a16:creationId xmlns:a16="http://schemas.microsoft.com/office/drawing/2014/main" id="{7018194D-8D40-9D47-8F7A-58904D462F54}"/>
              </a:ext>
            </a:extLst>
          </p:cNvPr>
          <p:cNvSpPr txBox="1"/>
          <p:nvPr/>
        </p:nvSpPr>
        <p:spPr>
          <a:xfrm>
            <a:off x="10167939" y="4230397"/>
            <a:ext cx="758542" cy="336887"/>
          </a:xfrm>
          <a:prstGeom prst="rect">
            <a:avLst/>
          </a:prstGeom>
          <a:noFill/>
        </p:spPr>
        <p:txBody>
          <a:bodyPr wrap="none" rtlCol="0" anchor="b">
            <a:spAutoFit/>
          </a:bodyPr>
          <a:lstStyle/>
          <a:p>
            <a:pPr algn="ctr">
              <a:lnSpc>
                <a:spcPts val="2160"/>
              </a:lnSpc>
            </a:pPr>
            <a:r>
              <a:rPr lang="en-US" sz="900" b="1" spc="-15" dirty="0">
                <a:solidFill>
                  <a:schemeClr val="bg1"/>
                </a:solidFill>
                <a:latin typeface="DM Sans" pitchFamily="2" charset="77"/>
              </a:rPr>
              <a:t>Innovation</a:t>
            </a:r>
          </a:p>
        </p:txBody>
      </p:sp>
      <p:sp>
        <p:nvSpPr>
          <p:cNvPr id="70" name="TextBox 69">
            <a:extLst>
              <a:ext uri="{FF2B5EF4-FFF2-40B4-BE49-F238E27FC236}">
                <a16:creationId xmlns:a16="http://schemas.microsoft.com/office/drawing/2014/main" id="{255D9FDF-5177-EA4E-B696-E479E72E3828}"/>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Infographic</a:t>
            </a:r>
          </a:p>
        </p:txBody>
      </p:sp>
      <p:sp>
        <p:nvSpPr>
          <p:cNvPr id="71" name="TextBox 70">
            <a:extLst>
              <a:ext uri="{FF2B5EF4-FFF2-40B4-BE49-F238E27FC236}">
                <a16:creationId xmlns:a16="http://schemas.microsoft.com/office/drawing/2014/main" id="{ACD553CC-5E9D-7141-B468-38B556F35F4F}"/>
              </a:ext>
            </a:extLst>
          </p:cNvPr>
          <p:cNvSpPr txBox="1"/>
          <p:nvPr/>
        </p:nvSpPr>
        <p:spPr>
          <a:xfrm>
            <a:off x="3571856" y="936022"/>
            <a:ext cx="5024273" cy="579646"/>
          </a:xfrm>
          <a:prstGeom prst="rect">
            <a:avLst/>
          </a:prstGeom>
          <a:noFill/>
        </p:spPr>
        <p:txBody>
          <a:bodyPr wrap="square" rtlCol="0" anchor="t">
            <a:spAutoFit/>
          </a:bodyPr>
          <a:lstStyle/>
          <a:p>
            <a:pPr algn="ctr">
              <a:lnSpc>
                <a:spcPts val="1920"/>
              </a:lnSpc>
            </a:pPr>
            <a:r>
              <a:rPr lang="en-US" sz="1600" spc="-65" dirty="0">
                <a:latin typeface="DM Sans" pitchFamily="2" charset="77"/>
              </a:rPr>
              <a:t>Make a big impact with our professional slides and charts</a:t>
            </a:r>
          </a:p>
        </p:txBody>
      </p:sp>
      <p:sp>
        <p:nvSpPr>
          <p:cNvPr id="2" name="TextBox 1">
            <a:extLst>
              <a:ext uri="{FF2B5EF4-FFF2-40B4-BE49-F238E27FC236}">
                <a16:creationId xmlns:a16="http://schemas.microsoft.com/office/drawing/2014/main" id="{E85BBE8C-4FFD-1F02-40AD-43CAD646163B}"/>
              </a:ext>
            </a:extLst>
          </p:cNvPr>
          <p:cNvSpPr txBox="1"/>
          <p:nvPr/>
        </p:nvSpPr>
        <p:spPr>
          <a:xfrm>
            <a:off x="2634293" y="4626984"/>
            <a:ext cx="1578123" cy="1384995"/>
          </a:xfrm>
          <a:prstGeom prst="rect">
            <a:avLst/>
          </a:prstGeom>
          <a:noFill/>
        </p:spPr>
        <p:txBody>
          <a:bodyPr wrap="square" rtlCol="0" anchor="t">
            <a:spAutoFit/>
          </a:bodyPr>
          <a:lstStyle/>
          <a:p>
            <a:pPr algn="ctr"/>
            <a:r>
              <a:rPr lang="en-US" sz="1200" spc="-15" dirty="0">
                <a:solidFill>
                  <a:schemeClr val="bg1"/>
                </a:solidFill>
                <a:latin typeface="DM Sans" pitchFamily="2" charset="77"/>
              </a:rPr>
              <a:t>You can achieve anything you set your mind to—just put in the effort. Now go out there and present like a pro!</a:t>
            </a:r>
          </a:p>
        </p:txBody>
      </p:sp>
      <p:sp>
        <p:nvSpPr>
          <p:cNvPr id="3" name="TextBox 2">
            <a:extLst>
              <a:ext uri="{FF2B5EF4-FFF2-40B4-BE49-F238E27FC236}">
                <a16:creationId xmlns:a16="http://schemas.microsoft.com/office/drawing/2014/main" id="{0CF38CD5-5263-AA22-40F4-DB64AB1F7818}"/>
              </a:ext>
            </a:extLst>
          </p:cNvPr>
          <p:cNvSpPr txBox="1"/>
          <p:nvPr/>
        </p:nvSpPr>
        <p:spPr>
          <a:xfrm>
            <a:off x="4411478" y="4626984"/>
            <a:ext cx="1578123" cy="1384995"/>
          </a:xfrm>
          <a:prstGeom prst="rect">
            <a:avLst/>
          </a:prstGeom>
          <a:noFill/>
        </p:spPr>
        <p:txBody>
          <a:bodyPr wrap="square" rtlCol="0" anchor="t">
            <a:spAutoFit/>
          </a:bodyPr>
          <a:lstStyle/>
          <a:p>
            <a:pPr algn="ctr"/>
            <a:r>
              <a:rPr lang="en-US" sz="1200" spc="-15" dirty="0">
                <a:solidFill>
                  <a:schemeClr val="bg1"/>
                </a:solidFill>
                <a:latin typeface="DM Sans" pitchFamily="2" charset="77"/>
              </a:rPr>
              <a:t>You can achieve anything you set your mind to—just put in the effort. Now go out there and present like a pro!</a:t>
            </a:r>
          </a:p>
        </p:txBody>
      </p:sp>
      <p:sp>
        <p:nvSpPr>
          <p:cNvPr id="4" name="TextBox 3">
            <a:extLst>
              <a:ext uri="{FF2B5EF4-FFF2-40B4-BE49-F238E27FC236}">
                <a16:creationId xmlns:a16="http://schemas.microsoft.com/office/drawing/2014/main" id="{A1B07EDD-1CCB-19EA-D850-F34C99738611}"/>
              </a:ext>
            </a:extLst>
          </p:cNvPr>
          <p:cNvSpPr txBox="1"/>
          <p:nvPr/>
        </p:nvSpPr>
        <p:spPr>
          <a:xfrm>
            <a:off x="6191411" y="4626984"/>
            <a:ext cx="1578123" cy="1384995"/>
          </a:xfrm>
          <a:prstGeom prst="rect">
            <a:avLst/>
          </a:prstGeom>
          <a:noFill/>
        </p:spPr>
        <p:txBody>
          <a:bodyPr wrap="square" rtlCol="0" anchor="t">
            <a:spAutoFit/>
          </a:bodyPr>
          <a:lstStyle/>
          <a:p>
            <a:pPr algn="ctr"/>
            <a:r>
              <a:rPr lang="en-US" sz="1200" spc="-15" dirty="0">
                <a:solidFill>
                  <a:schemeClr val="bg1"/>
                </a:solidFill>
                <a:latin typeface="DM Sans" pitchFamily="2" charset="77"/>
              </a:rPr>
              <a:t>You can achieve anything you set your mind to—just put in the effort. Now go out there and present like a pro!</a:t>
            </a:r>
          </a:p>
        </p:txBody>
      </p:sp>
      <p:sp>
        <p:nvSpPr>
          <p:cNvPr id="5" name="TextBox 4">
            <a:extLst>
              <a:ext uri="{FF2B5EF4-FFF2-40B4-BE49-F238E27FC236}">
                <a16:creationId xmlns:a16="http://schemas.microsoft.com/office/drawing/2014/main" id="{A4F65928-8664-18A7-1AC1-FBB5D15B18DB}"/>
              </a:ext>
            </a:extLst>
          </p:cNvPr>
          <p:cNvSpPr txBox="1"/>
          <p:nvPr/>
        </p:nvSpPr>
        <p:spPr>
          <a:xfrm>
            <a:off x="7979584" y="4626984"/>
            <a:ext cx="1578123" cy="1384995"/>
          </a:xfrm>
          <a:prstGeom prst="rect">
            <a:avLst/>
          </a:prstGeom>
          <a:noFill/>
        </p:spPr>
        <p:txBody>
          <a:bodyPr wrap="square" rtlCol="0" anchor="t">
            <a:spAutoFit/>
          </a:bodyPr>
          <a:lstStyle/>
          <a:p>
            <a:pPr algn="ctr"/>
            <a:r>
              <a:rPr lang="en-US" sz="1200" spc="-15" dirty="0">
                <a:solidFill>
                  <a:schemeClr val="bg1"/>
                </a:solidFill>
                <a:latin typeface="DM Sans" pitchFamily="2" charset="77"/>
              </a:rPr>
              <a:t>You can achieve anything you set your mind to—just put in the effort. Now go out there and present like a pro!</a:t>
            </a:r>
          </a:p>
        </p:txBody>
      </p:sp>
      <p:sp>
        <p:nvSpPr>
          <p:cNvPr id="6" name="TextBox 5">
            <a:extLst>
              <a:ext uri="{FF2B5EF4-FFF2-40B4-BE49-F238E27FC236}">
                <a16:creationId xmlns:a16="http://schemas.microsoft.com/office/drawing/2014/main" id="{3C822E1D-D711-700C-4B66-A0698A652B38}"/>
              </a:ext>
            </a:extLst>
          </p:cNvPr>
          <p:cNvSpPr txBox="1"/>
          <p:nvPr/>
        </p:nvSpPr>
        <p:spPr>
          <a:xfrm>
            <a:off x="9759517" y="4626984"/>
            <a:ext cx="1578123" cy="1384995"/>
          </a:xfrm>
          <a:prstGeom prst="rect">
            <a:avLst/>
          </a:prstGeom>
          <a:noFill/>
        </p:spPr>
        <p:txBody>
          <a:bodyPr wrap="square" rtlCol="0" anchor="t">
            <a:spAutoFit/>
          </a:bodyPr>
          <a:lstStyle/>
          <a:p>
            <a:pPr algn="ctr"/>
            <a:r>
              <a:rPr lang="en-US" sz="1200" spc="-15" dirty="0">
                <a:solidFill>
                  <a:schemeClr val="bg1"/>
                </a:solidFill>
                <a:latin typeface="DM Sans" pitchFamily="2" charset="77"/>
              </a:rPr>
              <a:t>You can achieve anything you set your mind to—just put in the effort. Now go out there and present like a pro!</a:t>
            </a:r>
          </a:p>
        </p:txBody>
      </p:sp>
    </p:spTree>
    <p:extLst>
      <p:ext uri="{BB962C8B-B14F-4D97-AF65-F5344CB8AC3E}">
        <p14:creationId xmlns:p14="http://schemas.microsoft.com/office/powerpoint/2010/main" val="222357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20151EB-C978-95F3-F19D-C26658D5250D}"/>
              </a:ext>
            </a:extLst>
          </p:cNvPr>
          <p:cNvSpPr/>
          <p:nvPr/>
        </p:nvSpPr>
        <p:spPr>
          <a:xfrm>
            <a:off x="3089" y="-54449"/>
            <a:ext cx="12192001" cy="6930066"/>
          </a:xfrm>
          <a:custGeom>
            <a:avLst/>
            <a:gdLst>
              <a:gd name="connsiteX0" fmla="*/ 0 w 10395100"/>
              <a:gd name="connsiteY0" fmla="*/ 0 h 6930066"/>
              <a:gd name="connsiteX1" fmla="*/ 10395100 w 10395100"/>
              <a:gd name="connsiteY1" fmla="*/ 0 h 6930066"/>
              <a:gd name="connsiteX2" fmla="*/ 10395100 w 10395100"/>
              <a:gd name="connsiteY2" fmla="*/ 6930067 h 6930066"/>
              <a:gd name="connsiteX3" fmla="*/ 0 w 10395100"/>
              <a:gd name="connsiteY3" fmla="*/ 6930067 h 6930066"/>
            </a:gdLst>
            <a:ahLst/>
            <a:cxnLst>
              <a:cxn ang="0">
                <a:pos x="connsiteX0" y="connsiteY0"/>
              </a:cxn>
              <a:cxn ang="0">
                <a:pos x="connsiteX1" y="connsiteY1"/>
              </a:cxn>
              <a:cxn ang="0">
                <a:pos x="connsiteX2" y="connsiteY2"/>
              </a:cxn>
              <a:cxn ang="0">
                <a:pos x="connsiteX3" y="connsiteY3"/>
              </a:cxn>
            </a:cxnLst>
            <a:rect l="l" t="t" r="r" b="b"/>
            <a:pathLst>
              <a:path w="10395100" h="6930066">
                <a:moveTo>
                  <a:pt x="0" y="0"/>
                </a:moveTo>
                <a:lnTo>
                  <a:pt x="10395100" y="0"/>
                </a:lnTo>
                <a:lnTo>
                  <a:pt x="10395100" y="6930067"/>
                </a:lnTo>
                <a:lnTo>
                  <a:pt x="0" y="6930067"/>
                </a:lnTo>
                <a:close/>
              </a:path>
            </a:pathLst>
          </a:custGeom>
          <a:solidFill>
            <a:schemeClr val="bg1">
              <a:lumMod val="95000"/>
            </a:schemeClr>
          </a:solidFill>
          <a:ln w="13856" cap="flat">
            <a:noFill/>
            <a:prstDash val="solid"/>
            <a:miter/>
          </a:ln>
        </p:spPr>
        <p:txBody>
          <a:bodyPr rtlCol="0" anchor="ctr"/>
          <a:lstStyle/>
          <a:p>
            <a:endParaRPr lang="es-CO"/>
          </a:p>
        </p:txBody>
      </p:sp>
      <p:grpSp>
        <p:nvGrpSpPr>
          <p:cNvPr id="176" name="Group 175">
            <a:extLst>
              <a:ext uri="{FF2B5EF4-FFF2-40B4-BE49-F238E27FC236}">
                <a16:creationId xmlns:a16="http://schemas.microsoft.com/office/drawing/2014/main" id="{28134DCC-8E23-3B10-A021-9BBDBB607AC3}"/>
              </a:ext>
            </a:extLst>
          </p:cNvPr>
          <p:cNvGrpSpPr/>
          <p:nvPr/>
        </p:nvGrpSpPr>
        <p:grpSpPr>
          <a:xfrm>
            <a:off x="1712998" y="1531538"/>
            <a:ext cx="8772182" cy="4358864"/>
            <a:chOff x="810695" y="1871737"/>
            <a:chExt cx="8772182" cy="4358864"/>
          </a:xfrm>
        </p:grpSpPr>
        <p:sp>
          <p:nvSpPr>
            <p:cNvPr id="6" name="Freeform: Shape 5">
              <a:extLst>
                <a:ext uri="{FF2B5EF4-FFF2-40B4-BE49-F238E27FC236}">
                  <a16:creationId xmlns:a16="http://schemas.microsoft.com/office/drawing/2014/main" id="{9D30510C-30D2-DEC8-D0BA-AFF78C7914D6}"/>
                </a:ext>
              </a:extLst>
            </p:cNvPr>
            <p:cNvSpPr/>
            <p:nvPr/>
          </p:nvSpPr>
          <p:spPr>
            <a:xfrm>
              <a:off x="5974022" y="4989962"/>
              <a:ext cx="180539" cy="342512"/>
            </a:xfrm>
            <a:custGeom>
              <a:avLst/>
              <a:gdLst>
                <a:gd name="connsiteX0" fmla="*/ 144238 w 180539"/>
                <a:gd name="connsiteY0" fmla="*/ 0 h 342512"/>
                <a:gd name="connsiteX1" fmla="*/ 138557 w 180539"/>
                <a:gd name="connsiteY1" fmla="*/ 25910 h 342512"/>
                <a:gd name="connsiteX2" fmla="*/ 77869 w 180539"/>
                <a:gd name="connsiteY2" fmla="*/ 83688 h 342512"/>
                <a:gd name="connsiteX3" fmla="*/ 21615 w 180539"/>
                <a:gd name="connsiteY3" fmla="*/ 138003 h 342512"/>
                <a:gd name="connsiteX4" fmla="*/ 34639 w 180539"/>
                <a:gd name="connsiteY4" fmla="*/ 182895 h 342512"/>
                <a:gd name="connsiteX5" fmla="*/ 17320 w 180539"/>
                <a:gd name="connsiteY5" fmla="*/ 221691 h 342512"/>
                <a:gd name="connsiteX6" fmla="*/ 0 w 180539"/>
                <a:gd name="connsiteY6" fmla="*/ 239011 h 342512"/>
                <a:gd name="connsiteX7" fmla="*/ 10253 w 180539"/>
                <a:gd name="connsiteY7" fmla="*/ 273511 h 342512"/>
                <a:gd name="connsiteX8" fmla="*/ 8590 w 180539"/>
                <a:gd name="connsiteY8" fmla="*/ 295126 h 342512"/>
                <a:gd name="connsiteX9" fmla="*/ 49049 w 180539"/>
                <a:gd name="connsiteY9" fmla="*/ 342513 h 342512"/>
                <a:gd name="connsiteX10" fmla="*/ 124840 w 180539"/>
                <a:gd name="connsiteY10" fmla="*/ 246077 h 342512"/>
                <a:gd name="connsiteX11" fmla="*/ 164744 w 180539"/>
                <a:gd name="connsiteY11" fmla="*/ 90755 h 342512"/>
                <a:gd name="connsiteX12" fmla="*/ 180540 w 180539"/>
                <a:gd name="connsiteY12" fmla="*/ 95050 h 342512"/>
                <a:gd name="connsiteX13" fmla="*/ 180540 w 180539"/>
                <a:gd name="connsiteY13" fmla="*/ 82026 h 342512"/>
                <a:gd name="connsiteX14" fmla="*/ 144099 w 180539"/>
                <a:gd name="connsiteY14" fmla="*/ 138 h 3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39" h="342512">
                  <a:moveTo>
                    <a:pt x="144238" y="0"/>
                  </a:moveTo>
                  <a:cubicBezTo>
                    <a:pt x="140774" y="6928"/>
                    <a:pt x="142852" y="21615"/>
                    <a:pt x="138557" y="25910"/>
                  </a:cubicBezTo>
                  <a:cubicBezTo>
                    <a:pt x="124701" y="39766"/>
                    <a:pt x="97683" y="72465"/>
                    <a:pt x="77869" y="83688"/>
                  </a:cubicBezTo>
                  <a:cubicBezTo>
                    <a:pt x="52929" y="98375"/>
                    <a:pt x="21615" y="95743"/>
                    <a:pt x="21615" y="138003"/>
                  </a:cubicBezTo>
                  <a:cubicBezTo>
                    <a:pt x="21615" y="151858"/>
                    <a:pt x="34639" y="173335"/>
                    <a:pt x="34639" y="182895"/>
                  </a:cubicBezTo>
                  <a:cubicBezTo>
                    <a:pt x="34639" y="184558"/>
                    <a:pt x="17320" y="221691"/>
                    <a:pt x="17320" y="221691"/>
                  </a:cubicBezTo>
                  <a:cubicBezTo>
                    <a:pt x="15518" y="221691"/>
                    <a:pt x="0" y="235547"/>
                    <a:pt x="0" y="239011"/>
                  </a:cubicBezTo>
                  <a:cubicBezTo>
                    <a:pt x="0" y="252035"/>
                    <a:pt x="0" y="265752"/>
                    <a:pt x="10253" y="273511"/>
                  </a:cubicBezTo>
                  <a:cubicBezTo>
                    <a:pt x="11084" y="279608"/>
                    <a:pt x="8590" y="283903"/>
                    <a:pt x="8590" y="295126"/>
                  </a:cubicBezTo>
                  <a:cubicBezTo>
                    <a:pt x="8590" y="317434"/>
                    <a:pt x="27573" y="342513"/>
                    <a:pt x="49049" y="342513"/>
                  </a:cubicBezTo>
                  <a:cubicBezTo>
                    <a:pt x="101701" y="342513"/>
                    <a:pt x="109321" y="284734"/>
                    <a:pt x="124840" y="246077"/>
                  </a:cubicBezTo>
                  <a:cubicBezTo>
                    <a:pt x="143822" y="196889"/>
                    <a:pt x="164744" y="153660"/>
                    <a:pt x="164744" y="90755"/>
                  </a:cubicBezTo>
                  <a:cubicBezTo>
                    <a:pt x="166407" y="90755"/>
                    <a:pt x="167654" y="93387"/>
                    <a:pt x="180540" y="95050"/>
                  </a:cubicBezTo>
                  <a:lnTo>
                    <a:pt x="180540" y="82026"/>
                  </a:lnTo>
                  <a:cubicBezTo>
                    <a:pt x="167792" y="59579"/>
                    <a:pt x="173335" y="3602"/>
                    <a:pt x="144099" y="138"/>
                  </a:cubicBezTo>
                  <a:close/>
                </a:path>
              </a:pathLst>
            </a:custGeom>
            <a:solidFill>
              <a:srgbClr val="FFFFFF">
                <a:alpha val="70000"/>
              </a:srgbClr>
            </a:solidFill>
            <a:ln w="13856" cap="flat">
              <a:noFill/>
              <a:prstDash val="solid"/>
              <a:miter/>
            </a:ln>
          </p:spPr>
          <p:txBody>
            <a:bodyPr rtlCol="0" anchor="ctr"/>
            <a:lstStyle/>
            <a:p>
              <a:endParaRPr lang="es-CO"/>
            </a:p>
          </p:txBody>
        </p:sp>
        <p:sp>
          <p:nvSpPr>
            <p:cNvPr id="7" name="Freeform: Shape 6">
              <a:extLst>
                <a:ext uri="{FF2B5EF4-FFF2-40B4-BE49-F238E27FC236}">
                  <a16:creationId xmlns:a16="http://schemas.microsoft.com/office/drawing/2014/main" id="{85A9488F-BD84-62C0-1F5E-ABC72F4F4BA2}"/>
                </a:ext>
              </a:extLst>
            </p:cNvPr>
            <p:cNvSpPr/>
            <p:nvPr/>
          </p:nvSpPr>
          <p:spPr>
            <a:xfrm>
              <a:off x="6871594" y="4443355"/>
              <a:ext cx="49049" cy="93941"/>
            </a:xfrm>
            <a:custGeom>
              <a:avLst/>
              <a:gdLst>
                <a:gd name="connsiteX0" fmla="*/ 0 w 49049"/>
                <a:gd name="connsiteY0" fmla="*/ 69833 h 93941"/>
                <a:gd name="connsiteX1" fmla="*/ 21476 w 49049"/>
                <a:gd name="connsiteY1" fmla="*/ 93942 h 93941"/>
                <a:gd name="connsiteX2" fmla="*/ 49049 w 49049"/>
                <a:gd name="connsiteY2" fmla="*/ 58610 h 93941"/>
                <a:gd name="connsiteX3" fmla="*/ 12054 w 49049"/>
                <a:gd name="connsiteY3" fmla="*/ 0 h 93941"/>
                <a:gd name="connsiteX4" fmla="*/ 0 w 49049"/>
                <a:gd name="connsiteY4" fmla="*/ 69833 h 9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9" h="93941">
                  <a:moveTo>
                    <a:pt x="0" y="69833"/>
                  </a:moveTo>
                  <a:cubicBezTo>
                    <a:pt x="0" y="81887"/>
                    <a:pt x="9422" y="93942"/>
                    <a:pt x="21476" y="93942"/>
                  </a:cubicBezTo>
                  <a:cubicBezTo>
                    <a:pt x="37826" y="93942"/>
                    <a:pt x="49049" y="74128"/>
                    <a:pt x="49049" y="58610"/>
                  </a:cubicBezTo>
                  <a:cubicBezTo>
                    <a:pt x="49049" y="31037"/>
                    <a:pt x="24109" y="20645"/>
                    <a:pt x="12054" y="0"/>
                  </a:cubicBezTo>
                  <a:cubicBezTo>
                    <a:pt x="12054" y="25910"/>
                    <a:pt x="0" y="44892"/>
                    <a:pt x="0" y="69833"/>
                  </a:cubicBezTo>
                  <a:close/>
                </a:path>
              </a:pathLst>
            </a:custGeom>
            <a:solidFill>
              <a:srgbClr val="FFFFFF">
                <a:alpha val="70000"/>
              </a:srgbClr>
            </a:solidFill>
            <a:ln w="13856" cap="flat">
              <a:noFill/>
              <a:prstDash val="solid"/>
              <a:miter/>
            </a:ln>
          </p:spPr>
          <p:txBody>
            <a:bodyPr rtlCol="0" anchor="ctr"/>
            <a:lstStyle/>
            <a:p>
              <a:endParaRPr lang="es-CO"/>
            </a:p>
          </p:txBody>
        </p:sp>
        <p:sp>
          <p:nvSpPr>
            <p:cNvPr id="8" name="Freeform: Shape 7">
              <a:extLst>
                <a:ext uri="{FF2B5EF4-FFF2-40B4-BE49-F238E27FC236}">
                  <a16:creationId xmlns:a16="http://schemas.microsoft.com/office/drawing/2014/main" id="{F81DA595-EC36-760B-A36A-0DCA0074A462}"/>
                </a:ext>
              </a:extLst>
            </p:cNvPr>
            <p:cNvSpPr/>
            <p:nvPr/>
          </p:nvSpPr>
          <p:spPr>
            <a:xfrm>
              <a:off x="7257060" y="4525242"/>
              <a:ext cx="256330" cy="300391"/>
            </a:xfrm>
            <a:custGeom>
              <a:avLst/>
              <a:gdLst>
                <a:gd name="connsiteX0" fmla="*/ 253144 w 256330"/>
                <a:gd name="connsiteY0" fmla="*/ 288060 h 300391"/>
                <a:gd name="connsiteX1" fmla="*/ 256330 w 256330"/>
                <a:gd name="connsiteY1" fmla="*/ 263951 h 300391"/>
                <a:gd name="connsiteX2" fmla="*/ 256330 w 256330"/>
                <a:gd name="connsiteY2" fmla="*/ 226818 h 300391"/>
                <a:gd name="connsiteX3" fmla="*/ 240257 w 256330"/>
                <a:gd name="connsiteY3" fmla="*/ 210468 h 300391"/>
                <a:gd name="connsiteX4" fmla="*/ 220999 w 256330"/>
                <a:gd name="connsiteY4" fmla="*/ 177768 h 300391"/>
                <a:gd name="connsiteX5" fmla="*/ 204926 w 256330"/>
                <a:gd name="connsiteY5" fmla="*/ 163913 h 300391"/>
                <a:gd name="connsiteX6" fmla="*/ 208528 w 256330"/>
                <a:gd name="connsiteY6" fmla="*/ 158371 h 300391"/>
                <a:gd name="connsiteX7" fmla="*/ 200908 w 256330"/>
                <a:gd name="connsiteY7" fmla="*/ 153660 h 300391"/>
                <a:gd name="connsiteX8" fmla="*/ 194119 w 256330"/>
                <a:gd name="connsiteY8" fmla="*/ 153660 h 300391"/>
                <a:gd name="connsiteX9" fmla="*/ 195781 w 256330"/>
                <a:gd name="connsiteY9" fmla="*/ 146316 h 300391"/>
                <a:gd name="connsiteX10" fmla="*/ 168208 w 256330"/>
                <a:gd name="connsiteY10" fmla="*/ 123177 h 300391"/>
                <a:gd name="connsiteX11" fmla="*/ 118189 w 256330"/>
                <a:gd name="connsiteY11" fmla="*/ 87152 h 300391"/>
                <a:gd name="connsiteX12" fmla="*/ 90616 w 256330"/>
                <a:gd name="connsiteY12" fmla="*/ 63459 h 300391"/>
                <a:gd name="connsiteX13" fmla="*/ 81194 w 256330"/>
                <a:gd name="connsiteY13" fmla="*/ 58748 h 300391"/>
                <a:gd name="connsiteX14" fmla="*/ 49188 w 256330"/>
                <a:gd name="connsiteY14" fmla="*/ 25633 h 300391"/>
                <a:gd name="connsiteX15" fmla="*/ 20784 w 256330"/>
                <a:gd name="connsiteY15" fmla="*/ 25633 h 300391"/>
                <a:gd name="connsiteX16" fmla="*/ 3464 w 256330"/>
                <a:gd name="connsiteY16" fmla="*/ 0 h 300391"/>
                <a:gd name="connsiteX17" fmla="*/ 0 w 256330"/>
                <a:gd name="connsiteY17" fmla="*/ 0 h 300391"/>
                <a:gd name="connsiteX18" fmla="*/ 0 w 256330"/>
                <a:gd name="connsiteY18" fmla="*/ 25217 h 300391"/>
                <a:gd name="connsiteX19" fmla="*/ 22446 w 256330"/>
                <a:gd name="connsiteY19" fmla="*/ 59718 h 300391"/>
                <a:gd name="connsiteX20" fmla="*/ 41844 w 256330"/>
                <a:gd name="connsiteY20" fmla="*/ 67477 h 300391"/>
                <a:gd name="connsiteX21" fmla="*/ 54591 w 256330"/>
                <a:gd name="connsiteY21" fmla="*/ 93387 h 300391"/>
                <a:gd name="connsiteX22" fmla="*/ 86321 w 256330"/>
                <a:gd name="connsiteY22" fmla="*/ 121792 h 300391"/>
                <a:gd name="connsiteX23" fmla="*/ 98375 w 256330"/>
                <a:gd name="connsiteY23" fmla="*/ 151997 h 300391"/>
                <a:gd name="connsiteX24" fmla="*/ 112092 w 256330"/>
                <a:gd name="connsiteY24" fmla="*/ 156292 h 300391"/>
                <a:gd name="connsiteX25" fmla="*/ 114725 w 256330"/>
                <a:gd name="connsiteY25" fmla="*/ 164051 h 300391"/>
                <a:gd name="connsiteX26" fmla="*/ 129412 w 256330"/>
                <a:gd name="connsiteY26" fmla="*/ 185666 h 300391"/>
                <a:gd name="connsiteX27" fmla="*/ 163082 w 256330"/>
                <a:gd name="connsiteY27" fmla="*/ 238318 h 300391"/>
                <a:gd name="connsiteX28" fmla="*/ 210468 w 256330"/>
                <a:gd name="connsiteY28" fmla="*/ 277114 h 300391"/>
                <a:gd name="connsiteX29" fmla="*/ 230559 w 256330"/>
                <a:gd name="connsiteY29" fmla="*/ 300391 h 300391"/>
                <a:gd name="connsiteX30" fmla="*/ 253282 w 256330"/>
                <a:gd name="connsiteY30" fmla="*/ 288337 h 30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6330" h="300391">
                  <a:moveTo>
                    <a:pt x="253144" y="288060"/>
                  </a:moveTo>
                  <a:cubicBezTo>
                    <a:pt x="253144" y="279469"/>
                    <a:pt x="243583" y="267415"/>
                    <a:pt x="256330" y="263951"/>
                  </a:cubicBezTo>
                  <a:lnTo>
                    <a:pt x="256330" y="226818"/>
                  </a:lnTo>
                  <a:cubicBezTo>
                    <a:pt x="256330" y="218227"/>
                    <a:pt x="245384" y="215595"/>
                    <a:pt x="240257" y="210468"/>
                  </a:cubicBezTo>
                  <a:cubicBezTo>
                    <a:pt x="230697" y="200908"/>
                    <a:pt x="220999" y="195781"/>
                    <a:pt x="220999" y="177768"/>
                  </a:cubicBezTo>
                  <a:cubicBezTo>
                    <a:pt x="211438" y="177768"/>
                    <a:pt x="204926" y="175136"/>
                    <a:pt x="204926" y="163913"/>
                  </a:cubicBezTo>
                  <a:lnTo>
                    <a:pt x="208528" y="158371"/>
                  </a:lnTo>
                  <a:cubicBezTo>
                    <a:pt x="206727" y="154907"/>
                    <a:pt x="204372" y="153660"/>
                    <a:pt x="200908" y="153660"/>
                  </a:cubicBezTo>
                  <a:lnTo>
                    <a:pt x="194119" y="153660"/>
                  </a:lnTo>
                  <a:cubicBezTo>
                    <a:pt x="194119" y="153660"/>
                    <a:pt x="195781" y="147147"/>
                    <a:pt x="195781" y="146316"/>
                  </a:cubicBezTo>
                  <a:cubicBezTo>
                    <a:pt x="195781" y="133292"/>
                    <a:pt x="181094" y="127472"/>
                    <a:pt x="168208" y="123177"/>
                  </a:cubicBezTo>
                  <a:cubicBezTo>
                    <a:pt x="144099" y="115418"/>
                    <a:pt x="134538" y="103502"/>
                    <a:pt x="118189" y="87152"/>
                  </a:cubicBezTo>
                  <a:cubicBezTo>
                    <a:pt x="109598" y="78423"/>
                    <a:pt x="103640" y="67754"/>
                    <a:pt x="90616" y="63459"/>
                  </a:cubicBezTo>
                  <a:cubicBezTo>
                    <a:pt x="87152" y="62628"/>
                    <a:pt x="82857" y="63043"/>
                    <a:pt x="81194" y="58748"/>
                  </a:cubicBezTo>
                  <a:cubicBezTo>
                    <a:pt x="74266" y="45031"/>
                    <a:pt x="68170" y="25633"/>
                    <a:pt x="49188" y="25633"/>
                  </a:cubicBezTo>
                  <a:lnTo>
                    <a:pt x="20784" y="25633"/>
                  </a:lnTo>
                  <a:cubicBezTo>
                    <a:pt x="13856" y="25633"/>
                    <a:pt x="12193" y="0"/>
                    <a:pt x="3464" y="0"/>
                  </a:cubicBezTo>
                  <a:cubicBezTo>
                    <a:pt x="1801" y="0"/>
                    <a:pt x="0" y="0"/>
                    <a:pt x="0" y="0"/>
                  </a:cubicBezTo>
                  <a:lnTo>
                    <a:pt x="0" y="25217"/>
                  </a:lnTo>
                  <a:cubicBezTo>
                    <a:pt x="0" y="33808"/>
                    <a:pt x="15518" y="57917"/>
                    <a:pt x="22446" y="59718"/>
                  </a:cubicBezTo>
                  <a:cubicBezTo>
                    <a:pt x="30205" y="61381"/>
                    <a:pt x="38381" y="59718"/>
                    <a:pt x="41844" y="67477"/>
                  </a:cubicBezTo>
                  <a:cubicBezTo>
                    <a:pt x="46971" y="77869"/>
                    <a:pt x="49465" y="82996"/>
                    <a:pt x="54591" y="93387"/>
                  </a:cubicBezTo>
                  <a:cubicBezTo>
                    <a:pt x="60688" y="105442"/>
                    <a:pt x="80363" y="101978"/>
                    <a:pt x="86321" y="121792"/>
                  </a:cubicBezTo>
                  <a:cubicBezTo>
                    <a:pt x="88122" y="128720"/>
                    <a:pt x="93941" y="149364"/>
                    <a:pt x="98375" y="151997"/>
                  </a:cubicBezTo>
                  <a:cubicBezTo>
                    <a:pt x="100869" y="153798"/>
                    <a:pt x="111261" y="154630"/>
                    <a:pt x="112092" y="156292"/>
                  </a:cubicBezTo>
                  <a:cubicBezTo>
                    <a:pt x="113755" y="158925"/>
                    <a:pt x="112092" y="164051"/>
                    <a:pt x="114725" y="164051"/>
                  </a:cubicBezTo>
                  <a:cubicBezTo>
                    <a:pt x="117357" y="164051"/>
                    <a:pt x="127610" y="181371"/>
                    <a:pt x="129412" y="185666"/>
                  </a:cubicBezTo>
                  <a:cubicBezTo>
                    <a:pt x="138972" y="205480"/>
                    <a:pt x="145762" y="220998"/>
                    <a:pt x="163082" y="238318"/>
                  </a:cubicBezTo>
                  <a:cubicBezTo>
                    <a:pt x="178600" y="253837"/>
                    <a:pt x="194119" y="260764"/>
                    <a:pt x="210468" y="277114"/>
                  </a:cubicBezTo>
                  <a:cubicBezTo>
                    <a:pt x="211299" y="277945"/>
                    <a:pt x="226264" y="300391"/>
                    <a:pt x="230559" y="300391"/>
                  </a:cubicBezTo>
                  <a:cubicBezTo>
                    <a:pt x="236517" y="300391"/>
                    <a:pt x="253282" y="297898"/>
                    <a:pt x="253282" y="288337"/>
                  </a:cubicBezTo>
                  <a:close/>
                </a:path>
              </a:pathLst>
            </a:custGeom>
            <a:solidFill>
              <a:srgbClr val="FFFFFF">
                <a:alpha val="70000"/>
              </a:srgbClr>
            </a:solidFill>
            <a:ln w="13856" cap="flat">
              <a:noFill/>
              <a:prstDash val="solid"/>
              <a:miter/>
            </a:ln>
          </p:spPr>
          <p:txBody>
            <a:bodyPr rtlCol="0" anchor="ctr"/>
            <a:lstStyle/>
            <a:p>
              <a:endParaRPr lang="es-CO"/>
            </a:p>
          </p:txBody>
        </p:sp>
        <p:sp>
          <p:nvSpPr>
            <p:cNvPr id="9" name="Freeform: Shape 8">
              <a:extLst>
                <a:ext uri="{FF2B5EF4-FFF2-40B4-BE49-F238E27FC236}">
                  <a16:creationId xmlns:a16="http://schemas.microsoft.com/office/drawing/2014/main" id="{6CCCE9DF-61B9-6BEF-4AFC-E2EB9A61E430}"/>
                </a:ext>
              </a:extLst>
            </p:cNvPr>
            <p:cNvSpPr/>
            <p:nvPr/>
          </p:nvSpPr>
          <p:spPr>
            <a:xfrm>
              <a:off x="7591537" y="4508338"/>
              <a:ext cx="249263" cy="275728"/>
            </a:xfrm>
            <a:custGeom>
              <a:avLst/>
              <a:gdLst>
                <a:gd name="connsiteX0" fmla="*/ 0 w 249263"/>
                <a:gd name="connsiteY0" fmla="*/ 153244 h 275728"/>
                <a:gd name="connsiteX1" fmla="*/ 12886 w 249263"/>
                <a:gd name="connsiteY1" fmla="*/ 189407 h 275728"/>
                <a:gd name="connsiteX2" fmla="*/ 24109 w 249263"/>
                <a:gd name="connsiteY2" fmla="*/ 194534 h 275728"/>
                <a:gd name="connsiteX3" fmla="*/ 23277 w 249263"/>
                <a:gd name="connsiteY3" fmla="*/ 198829 h 275728"/>
                <a:gd name="connsiteX4" fmla="*/ 52651 w 249263"/>
                <a:gd name="connsiteY4" fmla="*/ 246216 h 275728"/>
                <a:gd name="connsiteX5" fmla="*/ 70802 w 249263"/>
                <a:gd name="connsiteY5" fmla="*/ 241920 h 275728"/>
                <a:gd name="connsiteX6" fmla="*/ 72465 w 249263"/>
                <a:gd name="connsiteY6" fmla="*/ 254945 h 275728"/>
                <a:gd name="connsiteX7" fmla="*/ 79393 w 249263"/>
                <a:gd name="connsiteY7" fmla="*/ 259240 h 275728"/>
                <a:gd name="connsiteX8" fmla="*/ 101008 w 249263"/>
                <a:gd name="connsiteY8" fmla="*/ 249818 h 275728"/>
                <a:gd name="connsiteX9" fmla="*/ 138972 w 249263"/>
                <a:gd name="connsiteY9" fmla="*/ 263674 h 275728"/>
                <a:gd name="connsiteX10" fmla="*/ 150195 w 249263"/>
                <a:gd name="connsiteY10" fmla="*/ 275728 h 275728"/>
                <a:gd name="connsiteX11" fmla="*/ 176937 w 249263"/>
                <a:gd name="connsiteY11" fmla="*/ 262011 h 275728"/>
                <a:gd name="connsiteX12" fmla="*/ 187328 w 249263"/>
                <a:gd name="connsiteY12" fmla="*/ 232637 h 275728"/>
                <a:gd name="connsiteX13" fmla="*/ 183033 w 249263"/>
                <a:gd name="connsiteY13" fmla="*/ 220583 h 275728"/>
                <a:gd name="connsiteX14" fmla="*/ 202016 w 249263"/>
                <a:gd name="connsiteY14" fmla="*/ 200769 h 275728"/>
                <a:gd name="connsiteX15" fmla="*/ 213239 w 249263"/>
                <a:gd name="connsiteY15" fmla="*/ 161973 h 275728"/>
                <a:gd name="connsiteX16" fmla="*/ 217534 w 249263"/>
                <a:gd name="connsiteY16" fmla="*/ 153383 h 275728"/>
                <a:gd name="connsiteX17" fmla="*/ 226124 w 249263"/>
                <a:gd name="connsiteY17" fmla="*/ 151720 h 275728"/>
                <a:gd name="connsiteX18" fmla="*/ 245107 w 249263"/>
                <a:gd name="connsiteY18" fmla="*/ 143129 h 275728"/>
                <a:gd name="connsiteX19" fmla="*/ 206311 w 249263"/>
                <a:gd name="connsiteY19" fmla="*/ 87014 h 275728"/>
                <a:gd name="connsiteX20" fmla="*/ 212269 w 249263"/>
                <a:gd name="connsiteY20" fmla="*/ 80917 h 275728"/>
                <a:gd name="connsiteX21" fmla="*/ 208805 w 249263"/>
                <a:gd name="connsiteY21" fmla="*/ 73158 h 275728"/>
                <a:gd name="connsiteX22" fmla="*/ 233746 w 249263"/>
                <a:gd name="connsiteY22" fmla="*/ 61104 h 275728"/>
                <a:gd name="connsiteX23" fmla="*/ 230282 w 249263"/>
                <a:gd name="connsiteY23" fmla="*/ 56808 h 275728"/>
                <a:gd name="connsiteX24" fmla="*/ 249264 w 249263"/>
                <a:gd name="connsiteY24" fmla="*/ 46417 h 275728"/>
                <a:gd name="connsiteX25" fmla="*/ 213101 w 249263"/>
                <a:gd name="connsiteY25" fmla="*/ 21476 h 275728"/>
                <a:gd name="connsiteX26" fmla="*/ 200214 w 249263"/>
                <a:gd name="connsiteY26" fmla="*/ 0 h 275728"/>
                <a:gd name="connsiteX27" fmla="*/ 160587 w 249263"/>
                <a:gd name="connsiteY27" fmla="*/ 46417 h 275728"/>
                <a:gd name="connsiteX28" fmla="*/ 129550 w 249263"/>
                <a:gd name="connsiteY28" fmla="*/ 56808 h 275728"/>
                <a:gd name="connsiteX29" fmla="*/ 124285 w 249263"/>
                <a:gd name="connsiteY29" fmla="*/ 63736 h 275728"/>
                <a:gd name="connsiteX30" fmla="*/ 115695 w 249263"/>
                <a:gd name="connsiteY30" fmla="*/ 69833 h 275728"/>
                <a:gd name="connsiteX31" fmla="*/ 109737 w 249263"/>
                <a:gd name="connsiteY31" fmla="*/ 80225 h 275728"/>
                <a:gd name="connsiteX32" fmla="*/ 89923 w 249263"/>
                <a:gd name="connsiteY32" fmla="*/ 98237 h 275728"/>
                <a:gd name="connsiteX33" fmla="*/ 65815 w 249263"/>
                <a:gd name="connsiteY33" fmla="*/ 105996 h 275728"/>
                <a:gd name="connsiteX34" fmla="*/ 30482 w 249263"/>
                <a:gd name="connsiteY34" fmla="*/ 144792 h 275728"/>
                <a:gd name="connsiteX35" fmla="*/ 277 w 249263"/>
                <a:gd name="connsiteY35" fmla="*/ 153383 h 2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9263" h="275728">
                  <a:moveTo>
                    <a:pt x="0" y="153244"/>
                  </a:moveTo>
                  <a:cubicBezTo>
                    <a:pt x="0" y="157539"/>
                    <a:pt x="8590" y="188576"/>
                    <a:pt x="12886" y="189407"/>
                  </a:cubicBezTo>
                  <a:cubicBezTo>
                    <a:pt x="17181" y="190239"/>
                    <a:pt x="22307" y="190239"/>
                    <a:pt x="24109" y="194534"/>
                  </a:cubicBezTo>
                  <a:cubicBezTo>
                    <a:pt x="24109" y="195365"/>
                    <a:pt x="23277" y="197998"/>
                    <a:pt x="23277" y="198829"/>
                  </a:cubicBezTo>
                  <a:cubicBezTo>
                    <a:pt x="34501" y="216010"/>
                    <a:pt x="20645" y="246216"/>
                    <a:pt x="52651" y="246216"/>
                  </a:cubicBezTo>
                  <a:cubicBezTo>
                    <a:pt x="59579" y="246216"/>
                    <a:pt x="63875" y="241089"/>
                    <a:pt x="70802" y="241920"/>
                  </a:cubicBezTo>
                  <a:cubicBezTo>
                    <a:pt x="71634" y="245384"/>
                    <a:pt x="70802" y="254945"/>
                    <a:pt x="72465" y="254945"/>
                  </a:cubicBezTo>
                  <a:cubicBezTo>
                    <a:pt x="75098" y="254945"/>
                    <a:pt x="76760" y="259240"/>
                    <a:pt x="79393" y="259240"/>
                  </a:cubicBezTo>
                  <a:cubicBezTo>
                    <a:pt x="89785" y="259240"/>
                    <a:pt x="94080" y="249818"/>
                    <a:pt x="101008" y="249818"/>
                  </a:cubicBezTo>
                  <a:cubicBezTo>
                    <a:pt x="115695" y="249818"/>
                    <a:pt x="125117" y="260210"/>
                    <a:pt x="138972" y="263674"/>
                  </a:cubicBezTo>
                  <a:cubicBezTo>
                    <a:pt x="138972" y="268801"/>
                    <a:pt x="141605" y="275728"/>
                    <a:pt x="150195" y="275728"/>
                  </a:cubicBezTo>
                  <a:cubicBezTo>
                    <a:pt x="161418" y="275728"/>
                    <a:pt x="163081" y="265337"/>
                    <a:pt x="176937" y="262011"/>
                  </a:cubicBezTo>
                  <a:cubicBezTo>
                    <a:pt x="176937" y="252451"/>
                    <a:pt x="187328" y="239703"/>
                    <a:pt x="187328" y="232637"/>
                  </a:cubicBezTo>
                  <a:cubicBezTo>
                    <a:pt x="187328" y="228342"/>
                    <a:pt x="183033" y="226679"/>
                    <a:pt x="183033" y="220583"/>
                  </a:cubicBezTo>
                  <a:cubicBezTo>
                    <a:pt x="183033" y="215456"/>
                    <a:pt x="191624" y="202432"/>
                    <a:pt x="202016" y="200769"/>
                  </a:cubicBezTo>
                  <a:cubicBezTo>
                    <a:pt x="202016" y="186221"/>
                    <a:pt x="208943" y="180955"/>
                    <a:pt x="213239" y="161973"/>
                  </a:cubicBezTo>
                  <a:lnTo>
                    <a:pt x="217534" y="153383"/>
                  </a:lnTo>
                  <a:cubicBezTo>
                    <a:pt x="220029" y="152551"/>
                    <a:pt x="223630" y="151720"/>
                    <a:pt x="226124" y="151720"/>
                  </a:cubicBezTo>
                  <a:cubicBezTo>
                    <a:pt x="235547" y="151720"/>
                    <a:pt x="242475" y="156015"/>
                    <a:pt x="245107" y="143129"/>
                  </a:cubicBezTo>
                  <a:cubicBezTo>
                    <a:pt x="229588" y="143129"/>
                    <a:pt x="206311" y="100038"/>
                    <a:pt x="206311" y="87014"/>
                  </a:cubicBezTo>
                  <a:cubicBezTo>
                    <a:pt x="206311" y="84520"/>
                    <a:pt x="209775" y="81887"/>
                    <a:pt x="212269" y="80917"/>
                  </a:cubicBezTo>
                  <a:cubicBezTo>
                    <a:pt x="211437" y="78423"/>
                    <a:pt x="209637" y="75791"/>
                    <a:pt x="208805" y="73158"/>
                  </a:cubicBezTo>
                  <a:cubicBezTo>
                    <a:pt x="208805" y="73158"/>
                    <a:pt x="232083" y="63598"/>
                    <a:pt x="233746" y="61104"/>
                  </a:cubicBezTo>
                  <a:cubicBezTo>
                    <a:pt x="232083" y="61104"/>
                    <a:pt x="230282" y="58471"/>
                    <a:pt x="230282" y="56808"/>
                  </a:cubicBezTo>
                  <a:cubicBezTo>
                    <a:pt x="230282" y="49049"/>
                    <a:pt x="249264" y="54176"/>
                    <a:pt x="249264" y="46417"/>
                  </a:cubicBezTo>
                  <a:cubicBezTo>
                    <a:pt x="249264" y="29235"/>
                    <a:pt x="213101" y="39627"/>
                    <a:pt x="213101" y="21476"/>
                  </a:cubicBezTo>
                  <a:cubicBezTo>
                    <a:pt x="213101" y="8590"/>
                    <a:pt x="214901" y="0"/>
                    <a:pt x="200214" y="0"/>
                  </a:cubicBezTo>
                  <a:cubicBezTo>
                    <a:pt x="186358" y="0"/>
                    <a:pt x="167376" y="32699"/>
                    <a:pt x="160587" y="46417"/>
                  </a:cubicBezTo>
                  <a:cubicBezTo>
                    <a:pt x="157123" y="53345"/>
                    <a:pt x="137310" y="49049"/>
                    <a:pt x="129550" y="56808"/>
                  </a:cubicBezTo>
                  <a:cubicBezTo>
                    <a:pt x="127749" y="58610"/>
                    <a:pt x="126918" y="62905"/>
                    <a:pt x="124285" y="63736"/>
                  </a:cubicBezTo>
                  <a:cubicBezTo>
                    <a:pt x="120129" y="65399"/>
                    <a:pt x="120960" y="67200"/>
                    <a:pt x="115695" y="69833"/>
                  </a:cubicBezTo>
                  <a:cubicBezTo>
                    <a:pt x="115695" y="69833"/>
                    <a:pt x="106273" y="76761"/>
                    <a:pt x="109737" y="80225"/>
                  </a:cubicBezTo>
                  <a:cubicBezTo>
                    <a:pt x="102809" y="87014"/>
                    <a:pt x="102809" y="95743"/>
                    <a:pt x="89923" y="98237"/>
                  </a:cubicBezTo>
                  <a:cubicBezTo>
                    <a:pt x="80502" y="100038"/>
                    <a:pt x="71772" y="100038"/>
                    <a:pt x="65815" y="105996"/>
                  </a:cubicBezTo>
                  <a:cubicBezTo>
                    <a:pt x="53760" y="118050"/>
                    <a:pt x="57224" y="144792"/>
                    <a:pt x="30482" y="144792"/>
                  </a:cubicBezTo>
                  <a:cubicBezTo>
                    <a:pt x="18427" y="144792"/>
                    <a:pt x="277" y="138696"/>
                    <a:pt x="277" y="15338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 name="Freeform: Shape 9">
              <a:extLst>
                <a:ext uri="{FF2B5EF4-FFF2-40B4-BE49-F238E27FC236}">
                  <a16:creationId xmlns:a16="http://schemas.microsoft.com/office/drawing/2014/main" id="{B3C5F4B0-1026-D61E-D80E-BEFE369B66E7}"/>
                </a:ext>
              </a:extLst>
            </p:cNvPr>
            <p:cNvSpPr/>
            <p:nvPr/>
          </p:nvSpPr>
          <p:spPr>
            <a:xfrm>
              <a:off x="7830963" y="4640522"/>
              <a:ext cx="157262" cy="181371"/>
            </a:xfrm>
            <a:custGeom>
              <a:avLst/>
              <a:gdLst>
                <a:gd name="connsiteX0" fmla="*/ 64013 w 157262"/>
                <a:gd name="connsiteY0" fmla="*/ 31314 h 181371"/>
                <a:gd name="connsiteX1" fmla="*/ 96851 w 157262"/>
                <a:gd name="connsiteY1" fmla="*/ 27988 h 181371"/>
                <a:gd name="connsiteX2" fmla="*/ 127057 w 157262"/>
                <a:gd name="connsiteY2" fmla="*/ 33946 h 181371"/>
                <a:gd name="connsiteX3" fmla="*/ 152967 w 157262"/>
                <a:gd name="connsiteY3" fmla="*/ 6650 h 181371"/>
                <a:gd name="connsiteX4" fmla="*/ 157263 w 157262"/>
                <a:gd name="connsiteY4" fmla="*/ 0 h 181371"/>
                <a:gd name="connsiteX5" fmla="*/ 152135 w 157262"/>
                <a:gd name="connsiteY5" fmla="*/ 0 h 181371"/>
                <a:gd name="connsiteX6" fmla="*/ 124563 w 157262"/>
                <a:gd name="connsiteY6" fmla="*/ 12747 h 181371"/>
                <a:gd name="connsiteX7" fmla="*/ 117773 w 157262"/>
                <a:gd name="connsiteY7" fmla="*/ 12747 h 181371"/>
                <a:gd name="connsiteX8" fmla="*/ 57363 w 157262"/>
                <a:gd name="connsiteY8" fmla="*/ 5681 h 181371"/>
                <a:gd name="connsiteX9" fmla="*/ 24664 w 157262"/>
                <a:gd name="connsiteY9" fmla="*/ 56392 h 181371"/>
                <a:gd name="connsiteX10" fmla="*/ 16904 w 157262"/>
                <a:gd name="connsiteY10" fmla="*/ 70248 h 181371"/>
                <a:gd name="connsiteX11" fmla="*/ 0 w 157262"/>
                <a:gd name="connsiteY11" fmla="*/ 117219 h 181371"/>
                <a:gd name="connsiteX12" fmla="*/ 15796 w 157262"/>
                <a:gd name="connsiteY12" fmla="*/ 128858 h 181371"/>
                <a:gd name="connsiteX13" fmla="*/ 15796 w 157262"/>
                <a:gd name="connsiteY13" fmla="*/ 170148 h 181371"/>
                <a:gd name="connsiteX14" fmla="*/ 30898 w 157262"/>
                <a:gd name="connsiteY14" fmla="*/ 181371 h 181371"/>
                <a:gd name="connsiteX15" fmla="*/ 44616 w 157262"/>
                <a:gd name="connsiteY15" fmla="*/ 146870 h 181371"/>
                <a:gd name="connsiteX16" fmla="*/ 37272 w 157262"/>
                <a:gd name="connsiteY16" fmla="*/ 118327 h 181371"/>
                <a:gd name="connsiteX17" fmla="*/ 50296 w 157262"/>
                <a:gd name="connsiteY17" fmla="*/ 107936 h 181371"/>
                <a:gd name="connsiteX18" fmla="*/ 57224 w 157262"/>
                <a:gd name="connsiteY18" fmla="*/ 107936 h 181371"/>
                <a:gd name="connsiteX19" fmla="*/ 53483 w 157262"/>
                <a:gd name="connsiteY19" fmla="*/ 126087 h 181371"/>
                <a:gd name="connsiteX20" fmla="*/ 67062 w 157262"/>
                <a:gd name="connsiteY20" fmla="*/ 155738 h 181371"/>
                <a:gd name="connsiteX21" fmla="*/ 67062 w 157262"/>
                <a:gd name="connsiteY21" fmla="*/ 166545 h 181371"/>
                <a:gd name="connsiteX22" fmla="*/ 78839 w 157262"/>
                <a:gd name="connsiteY22" fmla="*/ 166545 h 181371"/>
                <a:gd name="connsiteX23" fmla="*/ 97960 w 157262"/>
                <a:gd name="connsiteY23" fmla="*/ 145485 h 181371"/>
                <a:gd name="connsiteX24" fmla="*/ 85906 w 157262"/>
                <a:gd name="connsiteY24" fmla="*/ 128442 h 181371"/>
                <a:gd name="connsiteX25" fmla="*/ 89369 w 157262"/>
                <a:gd name="connsiteY25" fmla="*/ 122623 h 181371"/>
                <a:gd name="connsiteX26" fmla="*/ 70387 w 157262"/>
                <a:gd name="connsiteY26" fmla="*/ 86044 h 181371"/>
                <a:gd name="connsiteX27" fmla="*/ 118605 w 157262"/>
                <a:gd name="connsiteY27" fmla="*/ 60688 h 181371"/>
                <a:gd name="connsiteX28" fmla="*/ 118605 w 157262"/>
                <a:gd name="connsiteY28" fmla="*/ 53898 h 181371"/>
                <a:gd name="connsiteX29" fmla="*/ 64429 w 157262"/>
                <a:gd name="connsiteY29" fmla="*/ 69279 h 181371"/>
                <a:gd name="connsiteX30" fmla="*/ 64983 w 157262"/>
                <a:gd name="connsiteY30" fmla="*/ 65815 h 181371"/>
                <a:gd name="connsiteX31" fmla="*/ 54869 w 157262"/>
                <a:gd name="connsiteY31" fmla="*/ 74405 h 181371"/>
                <a:gd name="connsiteX32" fmla="*/ 36441 w 157262"/>
                <a:gd name="connsiteY32" fmla="*/ 45169 h 181371"/>
                <a:gd name="connsiteX33" fmla="*/ 64568 w 157262"/>
                <a:gd name="connsiteY33" fmla="*/ 31314 h 18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7262" h="181371">
                  <a:moveTo>
                    <a:pt x="64013" y="31314"/>
                  </a:moveTo>
                  <a:cubicBezTo>
                    <a:pt x="78562" y="31314"/>
                    <a:pt x="84797" y="27988"/>
                    <a:pt x="96851" y="27988"/>
                  </a:cubicBezTo>
                  <a:cubicBezTo>
                    <a:pt x="108074" y="27988"/>
                    <a:pt x="115833" y="33946"/>
                    <a:pt x="127057" y="33946"/>
                  </a:cubicBezTo>
                  <a:cubicBezTo>
                    <a:pt x="144376" y="33946"/>
                    <a:pt x="150335" y="19675"/>
                    <a:pt x="152967" y="6650"/>
                  </a:cubicBezTo>
                  <a:cubicBezTo>
                    <a:pt x="155599" y="6650"/>
                    <a:pt x="156431" y="0"/>
                    <a:pt x="157263" y="0"/>
                  </a:cubicBezTo>
                  <a:lnTo>
                    <a:pt x="152135" y="0"/>
                  </a:lnTo>
                  <a:cubicBezTo>
                    <a:pt x="141744" y="12747"/>
                    <a:pt x="129689" y="12747"/>
                    <a:pt x="124563" y="12747"/>
                  </a:cubicBezTo>
                  <a:lnTo>
                    <a:pt x="117773" y="12747"/>
                  </a:lnTo>
                  <a:lnTo>
                    <a:pt x="57363" y="5681"/>
                  </a:lnTo>
                  <a:cubicBezTo>
                    <a:pt x="35055" y="5681"/>
                    <a:pt x="24664" y="35748"/>
                    <a:pt x="24664" y="56392"/>
                  </a:cubicBezTo>
                  <a:cubicBezTo>
                    <a:pt x="24664" y="61658"/>
                    <a:pt x="17736" y="66646"/>
                    <a:pt x="16904" y="70248"/>
                  </a:cubicBezTo>
                  <a:cubicBezTo>
                    <a:pt x="10808" y="90062"/>
                    <a:pt x="0" y="98237"/>
                    <a:pt x="0" y="117219"/>
                  </a:cubicBezTo>
                  <a:cubicBezTo>
                    <a:pt x="0" y="127611"/>
                    <a:pt x="15796" y="128027"/>
                    <a:pt x="15796" y="128858"/>
                  </a:cubicBezTo>
                  <a:lnTo>
                    <a:pt x="15796" y="170148"/>
                  </a:lnTo>
                  <a:cubicBezTo>
                    <a:pt x="15796" y="175413"/>
                    <a:pt x="24109" y="181371"/>
                    <a:pt x="30898" y="181371"/>
                  </a:cubicBezTo>
                  <a:cubicBezTo>
                    <a:pt x="40458" y="181371"/>
                    <a:pt x="44616" y="151166"/>
                    <a:pt x="44616" y="146870"/>
                  </a:cubicBezTo>
                  <a:cubicBezTo>
                    <a:pt x="44616" y="135647"/>
                    <a:pt x="37272" y="129550"/>
                    <a:pt x="37272" y="118327"/>
                  </a:cubicBezTo>
                  <a:cubicBezTo>
                    <a:pt x="37272" y="112231"/>
                    <a:pt x="44477" y="107936"/>
                    <a:pt x="50296" y="107936"/>
                  </a:cubicBezTo>
                  <a:cubicBezTo>
                    <a:pt x="52929" y="107936"/>
                    <a:pt x="54730" y="108767"/>
                    <a:pt x="57224" y="107936"/>
                  </a:cubicBezTo>
                  <a:lnTo>
                    <a:pt x="53483" y="126087"/>
                  </a:lnTo>
                  <a:cubicBezTo>
                    <a:pt x="53483" y="137310"/>
                    <a:pt x="67062" y="144654"/>
                    <a:pt x="67062" y="155738"/>
                  </a:cubicBezTo>
                  <a:lnTo>
                    <a:pt x="67062" y="166545"/>
                  </a:lnTo>
                  <a:lnTo>
                    <a:pt x="78839" y="166545"/>
                  </a:lnTo>
                  <a:cubicBezTo>
                    <a:pt x="78839" y="140912"/>
                    <a:pt x="97960" y="155045"/>
                    <a:pt x="97960" y="145485"/>
                  </a:cubicBezTo>
                  <a:cubicBezTo>
                    <a:pt x="94496" y="144654"/>
                    <a:pt x="85906" y="133569"/>
                    <a:pt x="85906" y="128442"/>
                  </a:cubicBezTo>
                  <a:cubicBezTo>
                    <a:pt x="85906" y="126780"/>
                    <a:pt x="88538" y="124286"/>
                    <a:pt x="89369" y="122623"/>
                  </a:cubicBezTo>
                  <a:cubicBezTo>
                    <a:pt x="84243" y="119990"/>
                    <a:pt x="70387" y="88538"/>
                    <a:pt x="70387" y="86044"/>
                  </a:cubicBezTo>
                  <a:cubicBezTo>
                    <a:pt x="94496" y="86044"/>
                    <a:pt x="92972" y="66784"/>
                    <a:pt x="118605" y="60688"/>
                  </a:cubicBezTo>
                  <a:lnTo>
                    <a:pt x="118605" y="53898"/>
                  </a:lnTo>
                  <a:cubicBezTo>
                    <a:pt x="118605" y="52928"/>
                    <a:pt x="65261" y="66784"/>
                    <a:pt x="64429" y="69279"/>
                  </a:cubicBezTo>
                  <a:lnTo>
                    <a:pt x="64983" y="65815"/>
                  </a:lnTo>
                  <a:cubicBezTo>
                    <a:pt x="61519" y="70110"/>
                    <a:pt x="59995" y="74405"/>
                    <a:pt x="54869" y="74405"/>
                  </a:cubicBezTo>
                  <a:cubicBezTo>
                    <a:pt x="41983" y="74405"/>
                    <a:pt x="36441" y="58055"/>
                    <a:pt x="36441" y="45169"/>
                  </a:cubicBezTo>
                  <a:cubicBezTo>
                    <a:pt x="36441" y="27988"/>
                    <a:pt x="49881" y="31314"/>
                    <a:pt x="64568" y="3131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 name="Freeform: Shape 10">
              <a:extLst>
                <a:ext uri="{FF2B5EF4-FFF2-40B4-BE49-F238E27FC236}">
                  <a16:creationId xmlns:a16="http://schemas.microsoft.com/office/drawing/2014/main" id="{5ECF1240-BA4B-D882-EE4D-3D6E134BD6D4}"/>
                </a:ext>
              </a:extLst>
            </p:cNvPr>
            <p:cNvSpPr/>
            <p:nvPr/>
          </p:nvSpPr>
          <p:spPr>
            <a:xfrm>
              <a:off x="7506047" y="4825772"/>
              <a:ext cx="251065" cy="72742"/>
            </a:xfrm>
            <a:custGeom>
              <a:avLst/>
              <a:gdLst>
                <a:gd name="connsiteX0" fmla="*/ 223493 w 251065"/>
                <a:gd name="connsiteY0" fmla="*/ 64152 h 72742"/>
                <a:gd name="connsiteX1" fmla="*/ 241505 w 251065"/>
                <a:gd name="connsiteY1" fmla="*/ 70249 h 72742"/>
                <a:gd name="connsiteX2" fmla="*/ 251065 w 251065"/>
                <a:gd name="connsiteY2" fmla="*/ 60826 h 72742"/>
                <a:gd name="connsiteX3" fmla="*/ 237210 w 251065"/>
                <a:gd name="connsiteY3" fmla="*/ 53067 h 72742"/>
                <a:gd name="connsiteX4" fmla="*/ 216565 w 251065"/>
                <a:gd name="connsiteY4" fmla="*/ 51405 h 72742"/>
                <a:gd name="connsiteX5" fmla="*/ 209637 w 251065"/>
                <a:gd name="connsiteY5" fmla="*/ 43645 h 72742"/>
                <a:gd name="connsiteX6" fmla="*/ 173474 w 251065"/>
                <a:gd name="connsiteY6" fmla="*/ 35609 h 72742"/>
                <a:gd name="connsiteX7" fmla="*/ 205480 w 251065"/>
                <a:gd name="connsiteY7" fmla="*/ 32699 h 72742"/>
                <a:gd name="connsiteX8" fmla="*/ 198552 w 251065"/>
                <a:gd name="connsiteY8" fmla="*/ 32699 h 72742"/>
                <a:gd name="connsiteX9" fmla="*/ 172642 w 251065"/>
                <a:gd name="connsiteY9" fmla="*/ 32977 h 72742"/>
                <a:gd name="connsiteX10" fmla="*/ 133847 w 251065"/>
                <a:gd name="connsiteY10" fmla="*/ 15934 h 72742"/>
                <a:gd name="connsiteX11" fmla="*/ 107936 w 251065"/>
                <a:gd name="connsiteY11" fmla="*/ 27988 h 72742"/>
                <a:gd name="connsiteX12" fmla="*/ 42398 w 251065"/>
                <a:gd name="connsiteY12" fmla="*/ 0 h 72742"/>
                <a:gd name="connsiteX13" fmla="*/ 28543 w 251065"/>
                <a:gd name="connsiteY13" fmla="*/ 4988 h 72742"/>
                <a:gd name="connsiteX14" fmla="*/ 21615 w 251065"/>
                <a:gd name="connsiteY14" fmla="*/ 1386 h 72742"/>
                <a:gd name="connsiteX15" fmla="*/ 0 w 251065"/>
                <a:gd name="connsiteY15" fmla="*/ 19398 h 72742"/>
                <a:gd name="connsiteX16" fmla="*/ 28405 w 251065"/>
                <a:gd name="connsiteY16" fmla="*/ 38380 h 72742"/>
                <a:gd name="connsiteX17" fmla="*/ 62905 w 251065"/>
                <a:gd name="connsiteY17" fmla="*/ 42675 h 72742"/>
                <a:gd name="connsiteX18" fmla="*/ 110292 w 251065"/>
                <a:gd name="connsiteY18" fmla="*/ 48633 h 72742"/>
                <a:gd name="connsiteX19" fmla="*/ 131907 w 251065"/>
                <a:gd name="connsiteY19" fmla="*/ 59857 h 72742"/>
                <a:gd name="connsiteX20" fmla="*/ 223354 w 251065"/>
                <a:gd name="connsiteY20" fmla="*/ 72742 h 72742"/>
                <a:gd name="connsiteX21" fmla="*/ 223354 w 251065"/>
                <a:gd name="connsiteY21" fmla="*/ 64013 h 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065" h="72742">
                  <a:moveTo>
                    <a:pt x="223493" y="64152"/>
                  </a:moveTo>
                  <a:cubicBezTo>
                    <a:pt x="233884" y="64152"/>
                    <a:pt x="233053" y="70249"/>
                    <a:pt x="241505" y="70249"/>
                  </a:cubicBezTo>
                  <a:cubicBezTo>
                    <a:pt x="243306" y="70249"/>
                    <a:pt x="249264" y="64152"/>
                    <a:pt x="251065" y="60826"/>
                  </a:cubicBezTo>
                  <a:cubicBezTo>
                    <a:pt x="244969" y="58194"/>
                    <a:pt x="244969" y="55700"/>
                    <a:pt x="237210" y="53067"/>
                  </a:cubicBezTo>
                  <a:cubicBezTo>
                    <a:pt x="229450" y="50435"/>
                    <a:pt x="222523" y="57501"/>
                    <a:pt x="216565" y="51405"/>
                  </a:cubicBezTo>
                  <a:cubicBezTo>
                    <a:pt x="214902" y="49742"/>
                    <a:pt x="214902" y="43645"/>
                    <a:pt x="209637" y="43645"/>
                  </a:cubicBezTo>
                  <a:cubicBezTo>
                    <a:pt x="194119" y="43645"/>
                    <a:pt x="182895" y="45169"/>
                    <a:pt x="173474" y="35609"/>
                  </a:cubicBezTo>
                  <a:cubicBezTo>
                    <a:pt x="175136" y="36441"/>
                    <a:pt x="204510" y="32699"/>
                    <a:pt x="205480" y="32699"/>
                  </a:cubicBezTo>
                  <a:lnTo>
                    <a:pt x="198552" y="32699"/>
                  </a:lnTo>
                  <a:lnTo>
                    <a:pt x="172642" y="32977"/>
                  </a:lnTo>
                  <a:cubicBezTo>
                    <a:pt x="157124" y="32977"/>
                    <a:pt x="151027" y="15934"/>
                    <a:pt x="133847" y="15934"/>
                  </a:cubicBezTo>
                  <a:cubicBezTo>
                    <a:pt x="123455" y="15934"/>
                    <a:pt x="120961" y="27988"/>
                    <a:pt x="107936" y="27988"/>
                  </a:cubicBezTo>
                  <a:cubicBezTo>
                    <a:pt x="79532" y="27988"/>
                    <a:pt x="68309" y="0"/>
                    <a:pt x="42398" y="0"/>
                  </a:cubicBezTo>
                  <a:cubicBezTo>
                    <a:pt x="37133" y="0"/>
                    <a:pt x="33808" y="4988"/>
                    <a:pt x="28543" y="4988"/>
                  </a:cubicBezTo>
                  <a:cubicBezTo>
                    <a:pt x="25910" y="4988"/>
                    <a:pt x="24247" y="1386"/>
                    <a:pt x="21615" y="1386"/>
                  </a:cubicBezTo>
                  <a:cubicBezTo>
                    <a:pt x="16488" y="1386"/>
                    <a:pt x="970" y="16904"/>
                    <a:pt x="0" y="19398"/>
                  </a:cubicBezTo>
                  <a:cubicBezTo>
                    <a:pt x="12886" y="19398"/>
                    <a:pt x="19814" y="29790"/>
                    <a:pt x="28405" y="38380"/>
                  </a:cubicBezTo>
                  <a:cubicBezTo>
                    <a:pt x="36995" y="46971"/>
                    <a:pt x="49881" y="38380"/>
                    <a:pt x="62905" y="42675"/>
                  </a:cubicBezTo>
                  <a:cubicBezTo>
                    <a:pt x="80086" y="47802"/>
                    <a:pt x="93942" y="48633"/>
                    <a:pt x="110292" y="48633"/>
                  </a:cubicBezTo>
                  <a:cubicBezTo>
                    <a:pt x="118882" y="48633"/>
                    <a:pt x="121515" y="59857"/>
                    <a:pt x="131907" y="59857"/>
                  </a:cubicBezTo>
                  <a:cubicBezTo>
                    <a:pt x="165576" y="59857"/>
                    <a:pt x="194811" y="61519"/>
                    <a:pt x="223354" y="72742"/>
                  </a:cubicBezTo>
                  <a:cubicBezTo>
                    <a:pt x="222523" y="70110"/>
                    <a:pt x="220721" y="64013"/>
                    <a:pt x="223354" y="6401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 name="Freeform: Shape 11">
              <a:extLst>
                <a:ext uri="{FF2B5EF4-FFF2-40B4-BE49-F238E27FC236}">
                  <a16:creationId xmlns:a16="http://schemas.microsoft.com/office/drawing/2014/main" id="{EB6F430D-C754-40F4-CA66-74D59282D237}"/>
                </a:ext>
              </a:extLst>
            </p:cNvPr>
            <p:cNvSpPr/>
            <p:nvPr/>
          </p:nvSpPr>
          <p:spPr>
            <a:xfrm>
              <a:off x="7860476" y="4881749"/>
              <a:ext cx="74958" cy="15344"/>
            </a:xfrm>
            <a:custGeom>
              <a:avLst/>
              <a:gdLst>
                <a:gd name="connsiteX0" fmla="*/ 50019 w 74958"/>
                <a:gd name="connsiteY0" fmla="*/ 15103 h 15344"/>
                <a:gd name="connsiteX1" fmla="*/ 74959 w 74958"/>
                <a:gd name="connsiteY1" fmla="*/ 0 h 15344"/>
                <a:gd name="connsiteX2" fmla="*/ 50019 w 74958"/>
                <a:gd name="connsiteY2" fmla="*/ 9699 h 15344"/>
                <a:gd name="connsiteX3" fmla="*/ 15518 w 74958"/>
                <a:gd name="connsiteY3" fmla="*/ 4157 h 15344"/>
                <a:gd name="connsiteX4" fmla="*/ 0 w 74958"/>
                <a:gd name="connsiteY4" fmla="*/ 8313 h 15344"/>
                <a:gd name="connsiteX5" fmla="*/ 18982 w 74958"/>
                <a:gd name="connsiteY5" fmla="*/ 14964 h 15344"/>
                <a:gd name="connsiteX6" fmla="*/ 50019 w 74958"/>
                <a:gd name="connsiteY6" fmla="*/ 14964 h 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58" h="15344">
                  <a:moveTo>
                    <a:pt x="50019" y="15103"/>
                  </a:moveTo>
                  <a:cubicBezTo>
                    <a:pt x="61242" y="15103"/>
                    <a:pt x="69001" y="11223"/>
                    <a:pt x="74959" y="0"/>
                  </a:cubicBezTo>
                  <a:cubicBezTo>
                    <a:pt x="67200" y="3325"/>
                    <a:pt x="62905" y="9699"/>
                    <a:pt x="50019" y="9699"/>
                  </a:cubicBezTo>
                  <a:cubicBezTo>
                    <a:pt x="37133" y="9699"/>
                    <a:pt x="31037" y="4157"/>
                    <a:pt x="15518" y="4157"/>
                  </a:cubicBezTo>
                  <a:cubicBezTo>
                    <a:pt x="9560" y="4157"/>
                    <a:pt x="0" y="1385"/>
                    <a:pt x="0" y="8313"/>
                  </a:cubicBezTo>
                  <a:cubicBezTo>
                    <a:pt x="0" y="17735"/>
                    <a:pt x="12886" y="14964"/>
                    <a:pt x="18982" y="14964"/>
                  </a:cubicBezTo>
                  <a:lnTo>
                    <a:pt x="50019" y="14964"/>
                  </a:lnTo>
                  <a:close/>
                </a:path>
              </a:pathLst>
            </a:custGeom>
            <a:solidFill>
              <a:srgbClr val="FFFFFF">
                <a:alpha val="70000"/>
              </a:srgbClr>
            </a:solidFill>
            <a:ln w="13856" cap="flat">
              <a:noFill/>
              <a:prstDash val="solid"/>
              <a:miter/>
            </a:ln>
          </p:spPr>
          <p:txBody>
            <a:bodyPr rtlCol="0" anchor="ctr"/>
            <a:lstStyle/>
            <a:p>
              <a:endParaRPr lang="es-CO"/>
            </a:p>
          </p:txBody>
        </p:sp>
        <p:sp>
          <p:nvSpPr>
            <p:cNvPr id="13" name="Freeform: Shape 12">
              <a:extLst>
                <a:ext uri="{FF2B5EF4-FFF2-40B4-BE49-F238E27FC236}">
                  <a16:creationId xmlns:a16="http://schemas.microsoft.com/office/drawing/2014/main" id="{AA881FEB-F68F-0356-D4B4-A8E73398AB7B}"/>
                </a:ext>
              </a:extLst>
            </p:cNvPr>
            <p:cNvSpPr/>
            <p:nvPr/>
          </p:nvSpPr>
          <p:spPr>
            <a:xfrm>
              <a:off x="7785517" y="4883828"/>
              <a:ext cx="61103" cy="21337"/>
            </a:xfrm>
            <a:custGeom>
              <a:avLst/>
              <a:gdLst>
                <a:gd name="connsiteX0" fmla="*/ 31868 w 61103"/>
                <a:gd name="connsiteY0" fmla="*/ 138 h 21337"/>
                <a:gd name="connsiteX1" fmla="*/ 31037 w 61103"/>
                <a:gd name="connsiteY1" fmla="*/ 8729 h 21337"/>
                <a:gd name="connsiteX2" fmla="*/ 14687 w 61103"/>
                <a:gd name="connsiteY2" fmla="*/ 6097 h 21337"/>
                <a:gd name="connsiteX3" fmla="*/ 0 w 61103"/>
                <a:gd name="connsiteY3" fmla="*/ 15103 h 21337"/>
                <a:gd name="connsiteX4" fmla="*/ 17181 w 61103"/>
                <a:gd name="connsiteY4" fmla="*/ 21337 h 21337"/>
                <a:gd name="connsiteX5" fmla="*/ 37964 w 61103"/>
                <a:gd name="connsiteY5" fmla="*/ 11084 h 21337"/>
                <a:gd name="connsiteX6" fmla="*/ 44892 w 61103"/>
                <a:gd name="connsiteY6" fmla="*/ 12886 h 21337"/>
                <a:gd name="connsiteX7" fmla="*/ 61103 w 61103"/>
                <a:gd name="connsiteY7" fmla="*/ 12886 h 21337"/>
                <a:gd name="connsiteX8" fmla="*/ 61103 w 61103"/>
                <a:gd name="connsiteY8" fmla="*/ 0 h 21337"/>
                <a:gd name="connsiteX9" fmla="*/ 31868 w 61103"/>
                <a:gd name="connsiteY9" fmla="*/ 0 h 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03" h="21337">
                  <a:moveTo>
                    <a:pt x="31868" y="138"/>
                  </a:moveTo>
                  <a:cubicBezTo>
                    <a:pt x="31868" y="138"/>
                    <a:pt x="31037" y="6235"/>
                    <a:pt x="31037" y="8729"/>
                  </a:cubicBezTo>
                  <a:cubicBezTo>
                    <a:pt x="26741" y="7066"/>
                    <a:pt x="22446" y="6097"/>
                    <a:pt x="14687" y="6097"/>
                  </a:cubicBezTo>
                  <a:cubicBezTo>
                    <a:pt x="6928" y="6097"/>
                    <a:pt x="0" y="5681"/>
                    <a:pt x="0" y="15103"/>
                  </a:cubicBezTo>
                  <a:cubicBezTo>
                    <a:pt x="0" y="18567"/>
                    <a:pt x="10253" y="21337"/>
                    <a:pt x="17181" y="21337"/>
                  </a:cubicBezTo>
                  <a:cubicBezTo>
                    <a:pt x="25771" y="21337"/>
                    <a:pt x="29235" y="14548"/>
                    <a:pt x="37964" y="11084"/>
                  </a:cubicBezTo>
                  <a:lnTo>
                    <a:pt x="44892" y="12886"/>
                  </a:lnTo>
                  <a:lnTo>
                    <a:pt x="61103" y="12886"/>
                  </a:lnTo>
                  <a:lnTo>
                    <a:pt x="61103" y="0"/>
                  </a:lnTo>
                  <a:lnTo>
                    <a:pt x="31868" y="0"/>
                  </a:lnTo>
                  <a:close/>
                </a:path>
              </a:pathLst>
            </a:custGeom>
            <a:solidFill>
              <a:srgbClr val="FFFFFF">
                <a:alpha val="70000"/>
              </a:srgbClr>
            </a:solidFill>
            <a:ln w="13856" cap="flat">
              <a:noFill/>
              <a:prstDash val="solid"/>
              <a:miter/>
            </a:ln>
          </p:spPr>
          <p:txBody>
            <a:bodyPr rtlCol="0" anchor="ctr"/>
            <a:lstStyle/>
            <a:p>
              <a:endParaRPr lang="es-CO"/>
            </a:p>
          </p:txBody>
        </p:sp>
        <p:sp>
          <p:nvSpPr>
            <p:cNvPr id="14" name="Freeform: Shape 13">
              <a:extLst>
                <a:ext uri="{FF2B5EF4-FFF2-40B4-BE49-F238E27FC236}">
                  <a16:creationId xmlns:a16="http://schemas.microsoft.com/office/drawing/2014/main" id="{51303B61-377B-6285-2849-022C422A108C}"/>
                </a:ext>
              </a:extLst>
            </p:cNvPr>
            <p:cNvSpPr/>
            <p:nvPr/>
          </p:nvSpPr>
          <p:spPr>
            <a:xfrm>
              <a:off x="7841632" y="4909569"/>
              <a:ext cx="37964" cy="25801"/>
            </a:xfrm>
            <a:custGeom>
              <a:avLst/>
              <a:gdLst>
                <a:gd name="connsiteX0" fmla="*/ 24940 w 37964"/>
                <a:gd name="connsiteY0" fmla="*/ 30 h 25801"/>
                <a:gd name="connsiteX1" fmla="*/ 16350 w 37964"/>
                <a:gd name="connsiteY1" fmla="*/ 30 h 25801"/>
                <a:gd name="connsiteX2" fmla="*/ 0 w 37964"/>
                <a:gd name="connsiteY2" fmla="*/ 6265 h 25801"/>
                <a:gd name="connsiteX3" fmla="*/ 22446 w 37964"/>
                <a:gd name="connsiteY3" fmla="*/ 15133 h 25801"/>
                <a:gd name="connsiteX4" fmla="*/ 27573 w 37964"/>
                <a:gd name="connsiteY4" fmla="*/ 25802 h 25801"/>
                <a:gd name="connsiteX5" fmla="*/ 31175 w 37964"/>
                <a:gd name="connsiteY5" fmla="*/ 25802 h 25801"/>
                <a:gd name="connsiteX6" fmla="*/ 37964 w 37964"/>
                <a:gd name="connsiteY6" fmla="*/ 19844 h 25801"/>
                <a:gd name="connsiteX7" fmla="*/ 25079 w 37964"/>
                <a:gd name="connsiteY7" fmla="*/ 169 h 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64" h="25801">
                  <a:moveTo>
                    <a:pt x="24940" y="30"/>
                  </a:moveTo>
                  <a:lnTo>
                    <a:pt x="16350" y="30"/>
                  </a:lnTo>
                  <a:cubicBezTo>
                    <a:pt x="10253" y="30"/>
                    <a:pt x="0" y="-801"/>
                    <a:pt x="0" y="6265"/>
                  </a:cubicBezTo>
                  <a:cubicBezTo>
                    <a:pt x="0" y="14856"/>
                    <a:pt x="13717" y="15133"/>
                    <a:pt x="22446" y="15133"/>
                  </a:cubicBezTo>
                  <a:cubicBezTo>
                    <a:pt x="22446" y="17627"/>
                    <a:pt x="23277" y="25802"/>
                    <a:pt x="27573" y="25802"/>
                  </a:cubicBezTo>
                  <a:lnTo>
                    <a:pt x="31175" y="25802"/>
                  </a:lnTo>
                  <a:cubicBezTo>
                    <a:pt x="33808" y="25802"/>
                    <a:pt x="37964" y="22476"/>
                    <a:pt x="37964" y="19844"/>
                  </a:cubicBezTo>
                  <a:cubicBezTo>
                    <a:pt x="37964" y="9452"/>
                    <a:pt x="25079" y="169"/>
                    <a:pt x="25079" y="16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 name="Freeform: Shape 14">
              <a:extLst>
                <a:ext uri="{FF2B5EF4-FFF2-40B4-BE49-F238E27FC236}">
                  <a16:creationId xmlns:a16="http://schemas.microsoft.com/office/drawing/2014/main" id="{1128E082-7F52-C3D0-951E-F5486E279433}"/>
                </a:ext>
              </a:extLst>
            </p:cNvPr>
            <p:cNvSpPr/>
            <p:nvPr/>
          </p:nvSpPr>
          <p:spPr>
            <a:xfrm>
              <a:off x="7765702" y="4886599"/>
              <a:ext cx="15519" cy="14687"/>
            </a:xfrm>
            <a:custGeom>
              <a:avLst/>
              <a:gdLst>
                <a:gd name="connsiteX0" fmla="*/ 7760 w 15519"/>
                <a:gd name="connsiteY0" fmla="*/ 0 h 14687"/>
                <a:gd name="connsiteX1" fmla="*/ 0 w 15519"/>
                <a:gd name="connsiteY1" fmla="*/ 0 h 14687"/>
                <a:gd name="connsiteX2" fmla="*/ 0 w 15519"/>
                <a:gd name="connsiteY2" fmla="*/ 8590 h 14687"/>
                <a:gd name="connsiteX3" fmla="*/ 6928 w 15519"/>
                <a:gd name="connsiteY3" fmla="*/ 14687 h 14687"/>
                <a:gd name="connsiteX4" fmla="*/ 15519 w 15519"/>
                <a:gd name="connsiteY4" fmla="*/ 6097 h 14687"/>
                <a:gd name="connsiteX5" fmla="*/ 7760 w 15519"/>
                <a:gd name="connsiteY5" fmla="*/ 139 h 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9" h="14687">
                  <a:moveTo>
                    <a:pt x="7760" y="0"/>
                  </a:moveTo>
                  <a:lnTo>
                    <a:pt x="0" y="0"/>
                  </a:lnTo>
                  <a:cubicBezTo>
                    <a:pt x="0" y="2633"/>
                    <a:pt x="0" y="5958"/>
                    <a:pt x="0" y="8590"/>
                  </a:cubicBezTo>
                  <a:cubicBezTo>
                    <a:pt x="0" y="11223"/>
                    <a:pt x="4296" y="14687"/>
                    <a:pt x="6928" y="14687"/>
                  </a:cubicBezTo>
                  <a:cubicBezTo>
                    <a:pt x="11224" y="14687"/>
                    <a:pt x="14688" y="11223"/>
                    <a:pt x="15519" y="6097"/>
                  </a:cubicBezTo>
                  <a:cubicBezTo>
                    <a:pt x="12055" y="4434"/>
                    <a:pt x="12055" y="139"/>
                    <a:pt x="7760" y="13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 name="Freeform: Shape 15">
              <a:extLst>
                <a:ext uri="{FF2B5EF4-FFF2-40B4-BE49-F238E27FC236}">
                  <a16:creationId xmlns:a16="http://schemas.microsoft.com/office/drawing/2014/main" id="{482FF7B2-AB02-EBB9-5068-CC8C913316FB}"/>
                </a:ext>
              </a:extLst>
            </p:cNvPr>
            <p:cNvSpPr/>
            <p:nvPr/>
          </p:nvSpPr>
          <p:spPr>
            <a:xfrm>
              <a:off x="7949429" y="4891130"/>
              <a:ext cx="87845" cy="48120"/>
            </a:xfrm>
            <a:custGeom>
              <a:avLst/>
              <a:gdLst>
                <a:gd name="connsiteX0" fmla="*/ 36995 w 87845"/>
                <a:gd name="connsiteY0" fmla="*/ 22210 h 48120"/>
                <a:gd name="connsiteX1" fmla="*/ 87846 w 87845"/>
                <a:gd name="connsiteY1" fmla="*/ 2396 h 48120"/>
                <a:gd name="connsiteX2" fmla="*/ 33531 w 87845"/>
                <a:gd name="connsiteY2" fmla="*/ 9324 h 48120"/>
                <a:gd name="connsiteX3" fmla="*/ 29236 w 87845"/>
                <a:gd name="connsiteY3" fmla="*/ 17083 h 48120"/>
                <a:gd name="connsiteX4" fmla="*/ 0 w 87845"/>
                <a:gd name="connsiteY4" fmla="*/ 40361 h 48120"/>
                <a:gd name="connsiteX5" fmla="*/ 5958 w 87845"/>
                <a:gd name="connsiteY5" fmla="*/ 48120 h 48120"/>
                <a:gd name="connsiteX6" fmla="*/ 34501 w 87845"/>
                <a:gd name="connsiteY6" fmla="*/ 33571 h 48120"/>
                <a:gd name="connsiteX7" fmla="*/ 37133 w 87845"/>
                <a:gd name="connsiteY7" fmla="*/ 22348 h 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45" h="48120">
                  <a:moveTo>
                    <a:pt x="36995" y="22210"/>
                  </a:moveTo>
                  <a:cubicBezTo>
                    <a:pt x="50851" y="22210"/>
                    <a:pt x="79255" y="15282"/>
                    <a:pt x="87846" y="2396"/>
                  </a:cubicBezTo>
                  <a:cubicBezTo>
                    <a:pt x="80086" y="-2731"/>
                    <a:pt x="42261" y="733"/>
                    <a:pt x="33531" y="9324"/>
                  </a:cubicBezTo>
                  <a:cubicBezTo>
                    <a:pt x="31730" y="10986"/>
                    <a:pt x="31730" y="16252"/>
                    <a:pt x="29236" y="17083"/>
                  </a:cubicBezTo>
                  <a:cubicBezTo>
                    <a:pt x="16350" y="21378"/>
                    <a:pt x="0" y="21378"/>
                    <a:pt x="0" y="40361"/>
                  </a:cubicBezTo>
                  <a:cubicBezTo>
                    <a:pt x="0" y="43825"/>
                    <a:pt x="2494" y="48120"/>
                    <a:pt x="5958" y="48120"/>
                  </a:cubicBezTo>
                  <a:cubicBezTo>
                    <a:pt x="15518" y="48120"/>
                    <a:pt x="30205" y="37728"/>
                    <a:pt x="34501" y="33571"/>
                  </a:cubicBezTo>
                  <a:cubicBezTo>
                    <a:pt x="37133" y="30939"/>
                    <a:pt x="32838" y="22348"/>
                    <a:pt x="37133" y="2234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 name="Freeform: Shape 16">
              <a:extLst>
                <a:ext uri="{FF2B5EF4-FFF2-40B4-BE49-F238E27FC236}">
                  <a16:creationId xmlns:a16="http://schemas.microsoft.com/office/drawing/2014/main" id="{C901E594-2573-897C-3E12-D95D388BBD79}"/>
                </a:ext>
              </a:extLst>
            </p:cNvPr>
            <p:cNvSpPr/>
            <p:nvPr/>
          </p:nvSpPr>
          <p:spPr>
            <a:xfrm>
              <a:off x="8207284" y="4817597"/>
              <a:ext cx="17180" cy="36301"/>
            </a:xfrm>
            <a:custGeom>
              <a:avLst/>
              <a:gdLst>
                <a:gd name="connsiteX0" fmla="*/ 17181 w 17180"/>
                <a:gd name="connsiteY0" fmla="*/ 9422 h 36301"/>
                <a:gd name="connsiteX1" fmla="*/ 13717 w 17180"/>
                <a:gd name="connsiteY1" fmla="*/ 0 h 36301"/>
                <a:gd name="connsiteX2" fmla="*/ 8590 w 17180"/>
                <a:gd name="connsiteY2" fmla="*/ 14687 h 36301"/>
                <a:gd name="connsiteX3" fmla="*/ 0 w 17180"/>
                <a:gd name="connsiteY3" fmla="*/ 29374 h 36301"/>
                <a:gd name="connsiteX4" fmla="*/ 5127 w 17180"/>
                <a:gd name="connsiteY4" fmla="*/ 36302 h 36301"/>
                <a:gd name="connsiteX5" fmla="*/ 10253 w 17180"/>
                <a:gd name="connsiteY5" fmla="*/ 18151 h 36301"/>
                <a:gd name="connsiteX6" fmla="*/ 17181 w 17180"/>
                <a:gd name="connsiteY6" fmla="*/ 9560 h 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80" h="36301">
                  <a:moveTo>
                    <a:pt x="17181" y="9422"/>
                  </a:moveTo>
                  <a:cubicBezTo>
                    <a:pt x="17181" y="3464"/>
                    <a:pt x="15380" y="6928"/>
                    <a:pt x="13717" y="0"/>
                  </a:cubicBezTo>
                  <a:cubicBezTo>
                    <a:pt x="7759" y="831"/>
                    <a:pt x="8590" y="8590"/>
                    <a:pt x="8590" y="14687"/>
                  </a:cubicBezTo>
                  <a:cubicBezTo>
                    <a:pt x="8590" y="19814"/>
                    <a:pt x="0" y="20645"/>
                    <a:pt x="0" y="29374"/>
                  </a:cubicBezTo>
                  <a:cubicBezTo>
                    <a:pt x="0" y="32007"/>
                    <a:pt x="2494" y="36302"/>
                    <a:pt x="5127" y="36302"/>
                  </a:cubicBezTo>
                  <a:cubicBezTo>
                    <a:pt x="12054" y="36302"/>
                    <a:pt x="10253" y="26741"/>
                    <a:pt x="10253" y="18151"/>
                  </a:cubicBezTo>
                  <a:cubicBezTo>
                    <a:pt x="14548" y="18151"/>
                    <a:pt x="17181" y="14825"/>
                    <a:pt x="17181" y="956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8" name="Freeform: Shape 17">
              <a:extLst>
                <a:ext uri="{FF2B5EF4-FFF2-40B4-BE49-F238E27FC236}">
                  <a16:creationId xmlns:a16="http://schemas.microsoft.com/office/drawing/2014/main" id="{3E868DC1-BC36-4393-C7D2-B84B62580C49}"/>
                </a:ext>
              </a:extLst>
            </p:cNvPr>
            <p:cNvSpPr/>
            <p:nvPr/>
          </p:nvSpPr>
          <p:spPr>
            <a:xfrm>
              <a:off x="8011503" y="4756262"/>
              <a:ext cx="24108" cy="21569"/>
            </a:xfrm>
            <a:custGeom>
              <a:avLst/>
              <a:gdLst>
                <a:gd name="connsiteX0" fmla="*/ 0 w 24108"/>
                <a:gd name="connsiteY0" fmla="*/ 5220 h 21569"/>
                <a:gd name="connsiteX1" fmla="*/ 15518 w 24108"/>
                <a:gd name="connsiteY1" fmla="*/ 21570 h 21569"/>
                <a:gd name="connsiteX2" fmla="*/ 24109 w 24108"/>
                <a:gd name="connsiteY2" fmla="*/ 10346 h 21569"/>
                <a:gd name="connsiteX3" fmla="*/ 0 w 24108"/>
                <a:gd name="connsiteY3" fmla="*/ 5220 h 21569"/>
              </a:gdLst>
              <a:ahLst/>
              <a:cxnLst>
                <a:cxn ang="0">
                  <a:pos x="connsiteX0" y="connsiteY0"/>
                </a:cxn>
                <a:cxn ang="0">
                  <a:pos x="connsiteX1" y="connsiteY1"/>
                </a:cxn>
                <a:cxn ang="0">
                  <a:pos x="connsiteX2" y="connsiteY2"/>
                </a:cxn>
                <a:cxn ang="0">
                  <a:pos x="connsiteX3" y="connsiteY3"/>
                </a:cxn>
              </a:cxnLst>
              <a:rect l="l" t="t" r="r" b="b"/>
              <a:pathLst>
                <a:path w="24108" h="21569">
                  <a:moveTo>
                    <a:pt x="0" y="5220"/>
                  </a:moveTo>
                  <a:cubicBezTo>
                    <a:pt x="0" y="12148"/>
                    <a:pt x="10253" y="21570"/>
                    <a:pt x="15518" y="21570"/>
                  </a:cubicBezTo>
                  <a:cubicBezTo>
                    <a:pt x="18151" y="21570"/>
                    <a:pt x="24109" y="12148"/>
                    <a:pt x="24109" y="10346"/>
                  </a:cubicBezTo>
                  <a:cubicBezTo>
                    <a:pt x="24109" y="1756"/>
                    <a:pt x="0" y="-5172"/>
                    <a:pt x="0" y="522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9" name="Freeform: Shape 18">
              <a:extLst>
                <a:ext uri="{FF2B5EF4-FFF2-40B4-BE49-F238E27FC236}">
                  <a16:creationId xmlns:a16="http://schemas.microsoft.com/office/drawing/2014/main" id="{D998E22D-66AF-D70B-AE4E-6EC57E0286B2}"/>
                </a:ext>
              </a:extLst>
            </p:cNvPr>
            <p:cNvSpPr/>
            <p:nvPr/>
          </p:nvSpPr>
          <p:spPr>
            <a:xfrm>
              <a:off x="8056118" y="4755801"/>
              <a:ext cx="70802" cy="19675"/>
            </a:xfrm>
            <a:custGeom>
              <a:avLst/>
              <a:gdLst>
                <a:gd name="connsiteX0" fmla="*/ 139 w 70802"/>
                <a:gd name="connsiteY0" fmla="*/ 8591 h 19675"/>
                <a:gd name="connsiteX1" fmla="*/ 15657 w 70802"/>
                <a:gd name="connsiteY1" fmla="*/ 12886 h 19675"/>
                <a:gd name="connsiteX2" fmla="*/ 35471 w 70802"/>
                <a:gd name="connsiteY2" fmla="*/ 12886 h 19675"/>
                <a:gd name="connsiteX3" fmla="*/ 65676 w 70802"/>
                <a:gd name="connsiteY3" fmla="*/ 19675 h 19675"/>
                <a:gd name="connsiteX4" fmla="*/ 70802 w 70802"/>
                <a:gd name="connsiteY4" fmla="*/ 17043 h 19675"/>
                <a:gd name="connsiteX5" fmla="*/ 60411 w 70802"/>
                <a:gd name="connsiteY5" fmla="*/ 970 h 19675"/>
                <a:gd name="connsiteX6" fmla="*/ 57778 w 70802"/>
                <a:gd name="connsiteY6" fmla="*/ 2633 h 19675"/>
                <a:gd name="connsiteX7" fmla="*/ 44892 w 70802"/>
                <a:gd name="connsiteY7" fmla="*/ 0 h 19675"/>
                <a:gd name="connsiteX8" fmla="*/ 6097 w 70802"/>
                <a:gd name="connsiteY8" fmla="*/ 0 h 19675"/>
                <a:gd name="connsiteX9" fmla="*/ 0 w 70802"/>
                <a:gd name="connsiteY9" fmla="*/ 8452 h 1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02" h="19675">
                  <a:moveTo>
                    <a:pt x="139" y="8591"/>
                  </a:moveTo>
                  <a:cubicBezTo>
                    <a:pt x="139" y="8591"/>
                    <a:pt x="12193" y="12886"/>
                    <a:pt x="15657" y="12886"/>
                  </a:cubicBezTo>
                  <a:lnTo>
                    <a:pt x="35471" y="12886"/>
                  </a:lnTo>
                  <a:cubicBezTo>
                    <a:pt x="47525" y="12886"/>
                    <a:pt x="53621" y="19675"/>
                    <a:pt x="65676" y="19675"/>
                  </a:cubicBezTo>
                  <a:cubicBezTo>
                    <a:pt x="67339" y="19675"/>
                    <a:pt x="70802" y="18705"/>
                    <a:pt x="70802" y="17043"/>
                  </a:cubicBezTo>
                  <a:cubicBezTo>
                    <a:pt x="70802" y="10115"/>
                    <a:pt x="61381" y="7898"/>
                    <a:pt x="60411" y="970"/>
                  </a:cubicBezTo>
                  <a:lnTo>
                    <a:pt x="57778" y="2633"/>
                  </a:lnTo>
                  <a:cubicBezTo>
                    <a:pt x="52651" y="2633"/>
                    <a:pt x="46694" y="0"/>
                    <a:pt x="44892" y="0"/>
                  </a:cubicBezTo>
                  <a:lnTo>
                    <a:pt x="6097" y="0"/>
                  </a:lnTo>
                  <a:cubicBezTo>
                    <a:pt x="4295" y="0"/>
                    <a:pt x="0" y="4157"/>
                    <a:pt x="0" y="8452"/>
                  </a:cubicBezTo>
                  <a:close/>
                </a:path>
              </a:pathLst>
            </a:custGeom>
            <a:solidFill>
              <a:srgbClr val="FFFFFF">
                <a:alpha val="70000"/>
              </a:srgbClr>
            </a:solidFill>
            <a:ln w="13856" cap="flat">
              <a:noFill/>
              <a:prstDash val="solid"/>
              <a:miter/>
            </a:ln>
          </p:spPr>
          <p:txBody>
            <a:bodyPr rtlCol="0" anchor="ctr"/>
            <a:lstStyle/>
            <a:p>
              <a:endParaRPr lang="es-CO"/>
            </a:p>
          </p:txBody>
        </p:sp>
        <p:sp>
          <p:nvSpPr>
            <p:cNvPr id="20" name="Freeform: Shape 19">
              <a:extLst>
                <a:ext uri="{FF2B5EF4-FFF2-40B4-BE49-F238E27FC236}">
                  <a16:creationId xmlns:a16="http://schemas.microsoft.com/office/drawing/2014/main" id="{B72A9D41-C141-0FE0-A85B-EBAF1756BB35}"/>
                </a:ext>
              </a:extLst>
            </p:cNvPr>
            <p:cNvSpPr/>
            <p:nvPr/>
          </p:nvSpPr>
          <p:spPr>
            <a:xfrm>
              <a:off x="8038521" y="4624449"/>
              <a:ext cx="36440" cy="69001"/>
            </a:xfrm>
            <a:custGeom>
              <a:avLst/>
              <a:gdLst>
                <a:gd name="connsiteX0" fmla="*/ 14272 w 36440"/>
                <a:gd name="connsiteY0" fmla="*/ 0 h 69001"/>
                <a:gd name="connsiteX1" fmla="*/ 0 w 36440"/>
                <a:gd name="connsiteY1" fmla="*/ 17320 h 69001"/>
                <a:gd name="connsiteX2" fmla="*/ 277 w 36440"/>
                <a:gd name="connsiteY2" fmla="*/ 41428 h 69001"/>
                <a:gd name="connsiteX3" fmla="*/ 277 w 36440"/>
                <a:gd name="connsiteY3" fmla="*/ 52651 h 69001"/>
                <a:gd name="connsiteX4" fmla="*/ 17043 w 36440"/>
                <a:gd name="connsiteY4" fmla="*/ 69001 h 69001"/>
                <a:gd name="connsiteX5" fmla="*/ 13163 w 36440"/>
                <a:gd name="connsiteY5" fmla="*/ 54453 h 69001"/>
                <a:gd name="connsiteX6" fmla="*/ 13163 w 36440"/>
                <a:gd name="connsiteY6" fmla="*/ 48356 h 69001"/>
                <a:gd name="connsiteX7" fmla="*/ 33947 w 36440"/>
                <a:gd name="connsiteY7" fmla="*/ 46694 h 69001"/>
                <a:gd name="connsiteX8" fmla="*/ 27574 w 36440"/>
                <a:gd name="connsiteY8" fmla="*/ 33669 h 69001"/>
                <a:gd name="connsiteX9" fmla="*/ 36441 w 36440"/>
                <a:gd name="connsiteY9" fmla="*/ 22446 h 69001"/>
                <a:gd name="connsiteX10" fmla="*/ 14272 w 36440"/>
                <a:gd name="connsiteY10" fmla="*/ 0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40" h="69001">
                  <a:moveTo>
                    <a:pt x="14272" y="0"/>
                  </a:moveTo>
                  <a:cubicBezTo>
                    <a:pt x="7344" y="3464"/>
                    <a:pt x="0" y="10392"/>
                    <a:pt x="0" y="17320"/>
                  </a:cubicBezTo>
                  <a:cubicBezTo>
                    <a:pt x="0" y="28543"/>
                    <a:pt x="277" y="31868"/>
                    <a:pt x="277" y="41428"/>
                  </a:cubicBezTo>
                  <a:lnTo>
                    <a:pt x="277" y="52651"/>
                  </a:lnTo>
                  <a:cubicBezTo>
                    <a:pt x="277" y="57778"/>
                    <a:pt x="8453" y="69001"/>
                    <a:pt x="17043" y="69001"/>
                  </a:cubicBezTo>
                  <a:cubicBezTo>
                    <a:pt x="12748" y="63043"/>
                    <a:pt x="13163" y="59579"/>
                    <a:pt x="13163" y="54453"/>
                  </a:cubicBezTo>
                  <a:lnTo>
                    <a:pt x="13163" y="48356"/>
                  </a:lnTo>
                  <a:cubicBezTo>
                    <a:pt x="13163" y="48356"/>
                    <a:pt x="30483" y="47525"/>
                    <a:pt x="33947" y="46694"/>
                  </a:cubicBezTo>
                  <a:cubicBezTo>
                    <a:pt x="33115" y="39766"/>
                    <a:pt x="27574" y="38103"/>
                    <a:pt x="27574" y="33669"/>
                  </a:cubicBezTo>
                  <a:cubicBezTo>
                    <a:pt x="27574" y="28543"/>
                    <a:pt x="36441" y="27711"/>
                    <a:pt x="36441" y="22446"/>
                  </a:cubicBezTo>
                  <a:cubicBezTo>
                    <a:pt x="21754" y="18982"/>
                    <a:pt x="16073" y="12193"/>
                    <a:pt x="14272"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21" name="Freeform: Shape 20">
              <a:extLst>
                <a:ext uri="{FF2B5EF4-FFF2-40B4-BE49-F238E27FC236}">
                  <a16:creationId xmlns:a16="http://schemas.microsoft.com/office/drawing/2014/main" id="{9D6A14C0-4C32-8F10-5A98-B8F81FDA3226}"/>
                </a:ext>
              </a:extLst>
            </p:cNvPr>
            <p:cNvSpPr/>
            <p:nvPr/>
          </p:nvSpPr>
          <p:spPr>
            <a:xfrm>
              <a:off x="8565869" y="4782958"/>
              <a:ext cx="95743" cy="56115"/>
            </a:xfrm>
            <a:custGeom>
              <a:avLst/>
              <a:gdLst>
                <a:gd name="connsiteX0" fmla="*/ 0 w 95743"/>
                <a:gd name="connsiteY0" fmla="*/ 36994 h 56115"/>
                <a:gd name="connsiteX1" fmla="*/ 21616 w 95743"/>
                <a:gd name="connsiteY1" fmla="*/ 50019 h 56115"/>
                <a:gd name="connsiteX2" fmla="*/ 23140 w 95743"/>
                <a:gd name="connsiteY2" fmla="*/ 50712 h 56115"/>
                <a:gd name="connsiteX3" fmla="*/ 24941 w 95743"/>
                <a:gd name="connsiteY3" fmla="*/ 52097 h 56115"/>
                <a:gd name="connsiteX4" fmla="*/ 23416 w 95743"/>
                <a:gd name="connsiteY4" fmla="*/ 50435 h 56115"/>
                <a:gd name="connsiteX5" fmla="*/ 36164 w 95743"/>
                <a:gd name="connsiteY5" fmla="*/ 56115 h 56115"/>
                <a:gd name="connsiteX6" fmla="*/ 77592 w 95743"/>
                <a:gd name="connsiteY6" fmla="*/ 43091 h 56115"/>
                <a:gd name="connsiteX7" fmla="*/ 95743 w 95743"/>
                <a:gd name="connsiteY7" fmla="*/ 12886 h 56115"/>
                <a:gd name="connsiteX8" fmla="*/ 87984 w 95743"/>
                <a:gd name="connsiteY8" fmla="*/ 0 h 56115"/>
                <a:gd name="connsiteX9" fmla="*/ 69002 w 95743"/>
                <a:gd name="connsiteY9" fmla="*/ 24940 h 56115"/>
                <a:gd name="connsiteX10" fmla="*/ 35333 w 95743"/>
                <a:gd name="connsiteY10" fmla="*/ 32977 h 56115"/>
                <a:gd name="connsiteX11" fmla="*/ 25772 w 95743"/>
                <a:gd name="connsiteY11" fmla="*/ 36718 h 56115"/>
                <a:gd name="connsiteX12" fmla="*/ 0 w 95743"/>
                <a:gd name="connsiteY12" fmla="*/ 36718 h 5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743" h="56115">
                  <a:moveTo>
                    <a:pt x="0" y="36994"/>
                  </a:moveTo>
                  <a:cubicBezTo>
                    <a:pt x="2217" y="49742"/>
                    <a:pt x="13994" y="44892"/>
                    <a:pt x="21616" y="50019"/>
                  </a:cubicBezTo>
                  <a:cubicBezTo>
                    <a:pt x="22031" y="50435"/>
                    <a:pt x="22585" y="50296"/>
                    <a:pt x="23140" y="50712"/>
                  </a:cubicBezTo>
                  <a:cubicBezTo>
                    <a:pt x="23832" y="51266"/>
                    <a:pt x="24386" y="51405"/>
                    <a:pt x="24941" y="52097"/>
                  </a:cubicBezTo>
                  <a:lnTo>
                    <a:pt x="23416" y="50435"/>
                  </a:lnTo>
                  <a:cubicBezTo>
                    <a:pt x="27157" y="53067"/>
                    <a:pt x="33670" y="56115"/>
                    <a:pt x="36164" y="56115"/>
                  </a:cubicBezTo>
                  <a:cubicBezTo>
                    <a:pt x="54315" y="56115"/>
                    <a:pt x="62074" y="46555"/>
                    <a:pt x="77592" y="43091"/>
                  </a:cubicBezTo>
                  <a:cubicBezTo>
                    <a:pt x="77592" y="27573"/>
                    <a:pt x="95743" y="31037"/>
                    <a:pt x="95743" y="12886"/>
                  </a:cubicBezTo>
                  <a:cubicBezTo>
                    <a:pt x="95743" y="7759"/>
                    <a:pt x="93111" y="0"/>
                    <a:pt x="87984" y="0"/>
                  </a:cubicBezTo>
                  <a:cubicBezTo>
                    <a:pt x="75930" y="0"/>
                    <a:pt x="81056" y="18982"/>
                    <a:pt x="69002" y="24940"/>
                  </a:cubicBezTo>
                  <a:cubicBezTo>
                    <a:pt x="61243" y="28404"/>
                    <a:pt x="48357" y="28681"/>
                    <a:pt x="35333" y="32977"/>
                  </a:cubicBezTo>
                  <a:cubicBezTo>
                    <a:pt x="35333" y="32977"/>
                    <a:pt x="27574" y="36718"/>
                    <a:pt x="25772" y="36718"/>
                  </a:cubicBezTo>
                  <a:lnTo>
                    <a:pt x="0" y="36718"/>
                  </a:lnTo>
                  <a:close/>
                </a:path>
              </a:pathLst>
            </a:custGeom>
            <a:solidFill>
              <a:srgbClr val="FFFFFF">
                <a:alpha val="70000"/>
              </a:srgbClr>
            </a:solidFill>
            <a:ln w="13856" cap="flat">
              <a:noFill/>
              <a:prstDash val="solid"/>
              <a:miter/>
            </a:ln>
          </p:spPr>
          <p:txBody>
            <a:bodyPr rtlCol="0" anchor="ctr"/>
            <a:lstStyle/>
            <a:p>
              <a:endParaRPr lang="es-CO"/>
            </a:p>
          </p:txBody>
        </p:sp>
        <p:sp>
          <p:nvSpPr>
            <p:cNvPr id="22" name="Freeform: Shape 21">
              <a:extLst>
                <a:ext uri="{FF2B5EF4-FFF2-40B4-BE49-F238E27FC236}">
                  <a16:creationId xmlns:a16="http://schemas.microsoft.com/office/drawing/2014/main" id="{FA26A077-3E6B-0B09-26BC-2C98EBF0CDE0}"/>
                </a:ext>
              </a:extLst>
            </p:cNvPr>
            <p:cNvSpPr/>
            <p:nvPr/>
          </p:nvSpPr>
          <p:spPr>
            <a:xfrm>
              <a:off x="8125535" y="4687492"/>
              <a:ext cx="500052" cy="260625"/>
            </a:xfrm>
            <a:custGeom>
              <a:avLst/>
              <a:gdLst>
                <a:gd name="connsiteX0" fmla="*/ 397243 w 500052"/>
                <a:gd name="connsiteY0" fmla="*/ 137864 h 260625"/>
                <a:gd name="connsiteX1" fmla="*/ 349718 w 500052"/>
                <a:gd name="connsiteY1" fmla="*/ 95604 h 260625"/>
                <a:gd name="connsiteX2" fmla="*/ 338495 w 500052"/>
                <a:gd name="connsiteY2" fmla="*/ 87014 h 260625"/>
                <a:gd name="connsiteX3" fmla="*/ 308982 w 500052"/>
                <a:gd name="connsiteY3" fmla="*/ 74959 h 260625"/>
                <a:gd name="connsiteX4" fmla="*/ 246631 w 500052"/>
                <a:gd name="connsiteY4" fmla="*/ 56808 h 260625"/>
                <a:gd name="connsiteX5" fmla="*/ 246631 w 500052"/>
                <a:gd name="connsiteY5" fmla="*/ 55977 h 260625"/>
                <a:gd name="connsiteX6" fmla="*/ 248710 w 500052"/>
                <a:gd name="connsiteY6" fmla="*/ 55561 h 260625"/>
                <a:gd name="connsiteX7" fmla="*/ 247879 w 500052"/>
                <a:gd name="connsiteY7" fmla="*/ 53483 h 260625"/>
                <a:gd name="connsiteX8" fmla="*/ 250788 w 500052"/>
                <a:gd name="connsiteY8" fmla="*/ 59164 h 260625"/>
                <a:gd name="connsiteX9" fmla="*/ 236794 w 500052"/>
                <a:gd name="connsiteY9" fmla="*/ 55700 h 260625"/>
                <a:gd name="connsiteX10" fmla="*/ 213516 w 500052"/>
                <a:gd name="connsiteY10" fmla="*/ 55700 h 260625"/>
                <a:gd name="connsiteX11" fmla="*/ 191070 w 500052"/>
                <a:gd name="connsiteY11" fmla="*/ 35609 h 260625"/>
                <a:gd name="connsiteX12" fmla="*/ 180817 w 500052"/>
                <a:gd name="connsiteY12" fmla="*/ 29513 h 260625"/>
                <a:gd name="connsiteX13" fmla="*/ 152413 w 500052"/>
                <a:gd name="connsiteY13" fmla="*/ 48356 h 260625"/>
                <a:gd name="connsiteX14" fmla="*/ 131768 w 500052"/>
                <a:gd name="connsiteY14" fmla="*/ 59164 h 260625"/>
                <a:gd name="connsiteX15" fmla="*/ 116250 w 500052"/>
                <a:gd name="connsiteY15" fmla="*/ 73574 h 260625"/>
                <a:gd name="connsiteX16" fmla="*/ 96020 w 500052"/>
                <a:gd name="connsiteY16" fmla="*/ 56254 h 260625"/>
                <a:gd name="connsiteX17" fmla="*/ 80086 w 500052"/>
                <a:gd name="connsiteY17" fmla="*/ 48356 h 260625"/>
                <a:gd name="connsiteX18" fmla="*/ 80086 w 500052"/>
                <a:gd name="connsiteY18" fmla="*/ 17320 h 260625"/>
                <a:gd name="connsiteX19" fmla="*/ 41706 w 500052"/>
                <a:gd name="connsiteY19" fmla="*/ 0 h 260625"/>
                <a:gd name="connsiteX20" fmla="*/ 11362 w 500052"/>
                <a:gd name="connsiteY20" fmla="*/ 14687 h 260625"/>
                <a:gd name="connsiteX21" fmla="*/ 0 w 500052"/>
                <a:gd name="connsiteY21" fmla="*/ 22446 h 260625"/>
                <a:gd name="connsiteX22" fmla="*/ 27157 w 500052"/>
                <a:gd name="connsiteY22" fmla="*/ 41428 h 260625"/>
                <a:gd name="connsiteX23" fmla="*/ 32561 w 500052"/>
                <a:gd name="connsiteY23" fmla="*/ 49188 h 260625"/>
                <a:gd name="connsiteX24" fmla="*/ 44754 w 500052"/>
                <a:gd name="connsiteY24" fmla="*/ 55423 h 260625"/>
                <a:gd name="connsiteX25" fmla="*/ 69832 w 500052"/>
                <a:gd name="connsiteY25" fmla="*/ 55561 h 260625"/>
                <a:gd name="connsiteX26" fmla="*/ 75929 w 500052"/>
                <a:gd name="connsiteY26" fmla="*/ 55561 h 260625"/>
                <a:gd name="connsiteX27" fmla="*/ 31868 w 500052"/>
                <a:gd name="connsiteY27" fmla="*/ 66508 h 260625"/>
                <a:gd name="connsiteX28" fmla="*/ 47386 w 500052"/>
                <a:gd name="connsiteY28" fmla="*/ 75098 h 260625"/>
                <a:gd name="connsiteX29" fmla="*/ 51681 w 500052"/>
                <a:gd name="connsiteY29" fmla="*/ 93110 h 260625"/>
                <a:gd name="connsiteX30" fmla="*/ 50989 w 500052"/>
                <a:gd name="connsiteY30" fmla="*/ 95189 h 260625"/>
                <a:gd name="connsiteX31" fmla="*/ 54591 w 500052"/>
                <a:gd name="connsiteY31" fmla="*/ 79255 h 260625"/>
                <a:gd name="connsiteX32" fmla="*/ 54591 w 500052"/>
                <a:gd name="connsiteY32" fmla="*/ 87014 h 260625"/>
                <a:gd name="connsiteX33" fmla="*/ 95743 w 500052"/>
                <a:gd name="connsiteY33" fmla="*/ 105165 h 260625"/>
                <a:gd name="connsiteX34" fmla="*/ 147009 w 500052"/>
                <a:gd name="connsiteY34" fmla="*/ 113755 h 260625"/>
                <a:gd name="connsiteX35" fmla="*/ 185528 w 500052"/>
                <a:gd name="connsiteY35" fmla="*/ 137864 h 260625"/>
                <a:gd name="connsiteX36" fmla="*/ 197998 w 500052"/>
                <a:gd name="connsiteY36" fmla="*/ 174998 h 260625"/>
                <a:gd name="connsiteX37" fmla="*/ 177075 w 500052"/>
                <a:gd name="connsiteY37" fmla="*/ 191070 h 260625"/>
                <a:gd name="connsiteX38" fmla="*/ 191486 w 500052"/>
                <a:gd name="connsiteY38" fmla="*/ 196612 h 260625"/>
                <a:gd name="connsiteX39" fmla="*/ 209637 w 500052"/>
                <a:gd name="connsiteY39" fmla="*/ 196612 h 260625"/>
                <a:gd name="connsiteX40" fmla="*/ 222523 w 500052"/>
                <a:gd name="connsiteY40" fmla="*/ 187052 h 260625"/>
                <a:gd name="connsiteX41" fmla="*/ 273373 w 500052"/>
                <a:gd name="connsiteY41" fmla="*/ 209360 h 260625"/>
                <a:gd name="connsiteX42" fmla="*/ 306211 w 500052"/>
                <a:gd name="connsiteY42" fmla="*/ 209360 h 260625"/>
                <a:gd name="connsiteX43" fmla="*/ 310506 w 500052"/>
                <a:gd name="connsiteY43" fmla="*/ 194257 h 260625"/>
                <a:gd name="connsiteX44" fmla="*/ 342375 w 500052"/>
                <a:gd name="connsiteY44" fmla="*/ 175552 h 260625"/>
                <a:gd name="connsiteX45" fmla="*/ 403617 w 500052"/>
                <a:gd name="connsiteY45" fmla="*/ 218366 h 260625"/>
                <a:gd name="connsiteX46" fmla="*/ 412207 w 500052"/>
                <a:gd name="connsiteY46" fmla="*/ 225709 h 260625"/>
                <a:gd name="connsiteX47" fmla="*/ 444906 w 500052"/>
                <a:gd name="connsiteY47" fmla="*/ 247740 h 260625"/>
                <a:gd name="connsiteX48" fmla="*/ 467353 w 500052"/>
                <a:gd name="connsiteY48" fmla="*/ 247740 h 260625"/>
                <a:gd name="connsiteX49" fmla="*/ 483702 w 500052"/>
                <a:gd name="connsiteY49" fmla="*/ 260626 h 260625"/>
                <a:gd name="connsiteX50" fmla="*/ 488829 w 500052"/>
                <a:gd name="connsiteY50" fmla="*/ 260626 h 260625"/>
                <a:gd name="connsiteX51" fmla="*/ 500053 w 500052"/>
                <a:gd name="connsiteY51" fmla="*/ 245800 h 260625"/>
                <a:gd name="connsiteX52" fmla="*/ 482871 w 500052"/>
                <a:gd name="connsiteY52" fmla="*/ 241782 h 260625"/>
                <a:gd name="connsiteX53" fmla="*/ 474142 w 500052"/>
                <a:gd name="connsiteY53" fmla="*/ 231252 h 260625"/>
                <a:gd name="connsiteX54" fmla="*/ 463889 w 500052"/>
                <a:gd name="connsiteY54" fmla="*/ 229450 h 260625"/>
                <a:gd name="connsiteX55" fmla="*/ 456961 w 500052"/>
                <a:gd name="connsiteY55" fmla="*/ 219890 h 260625"/>
                <a:gd name="connsiteX56" fmla="*/ 437978 w 500052"/>
                <a:gd name="connsiteY56" fmla="*/ 211299 h 260625"/>
                <a:gd name="connsiteX57" fmla="*/ 424123 w 500052"/>
                <a:gd name="connsiteY57" fmla="*/ 186221 h 260625"/>
                <a:gd name="connsiteX58" fmla="*/ 407773 w 500052"/>
                <a:gd name="connsiteY58" fmla="*/ 165576 h 260625"/>
                <a:gd name="connsiteX59" fmla="*/ 424123 w 500052"/>
                <a:gd name="connsiteY59" fmla="*/ 151720 h 260625"/>
                <a:gd name="connsiteX60" fmla="*/ 397381 w 500052"/>
                <a:gd name="connsiteY60" fmla="*/ 137864 h 26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0052" h="260625">
                  <a:moveTo>
                    <a:pt x="397243" y="137864"/>
                  </a:moveTo>
                  <a:cubicBezTo>
                    <a:pt x="376459" y="127611"/>
                    <a:pt x="377429" y="104333"/>
                    <a:pt x="349718" y="95604"/>
                  </a:cubicBezTo>
                  <a:cubicBezTo>
                    <a:pt x="345561" y="94773"/>
                    <a:pt x="338495" y="93942"/>
                    <a:pt x="338495" y="87014"/>
                  </a:cubicBezTo>
                  <a:cubicBezTo>
                    <a:pt x="328242" y="87014"/>
                    <a:pt x="319374" y="74959"/>
                    <a:pt x="308982" y="74959"/>
                  </a:cubicBezTo>
                  <a:cubicBezTo>
                    <a:pt x="289861" y="74959"/>
                    <a:pt x="272265" y="66092"/>
                    <a:pt x="246631" y="56808"/>
                  </a:cubicBezTo>
                  <a:lnTo>
                    <a:pt x="246631" y="55977"/>
                  </a:lnTo>
                  <a:cubicBezTo>
                    <a:pt x="246631" y="55977"/>
                    <a:pt x="249264" y="55700"/>
                    <a:pt x="248710" y="55561"/>
                  </a:cubicBezTo>
                  <a:cubicBezTo>
                    <a:pt x="247740" y="54868"/>
                    <a:pt x="248710" y="54176"/>
                    <a:pt x="247879" y="53483"/>
                  </a:cubicBezTo>
                  <a:lnTo>
                    <a:pt x="250788" y="59164"/>
                  </a:lnTo>
                  <a:cubicBezTo>
                    <a:pt x="246493" y="57917"/>
                    <a:pt x="240396" y="55700"/>
                    <a:pt x="236794" y="55700"/>
                  </a:cubicBezTo>
                  <a:lnTo>
                    <a:pt x="213516" y="55700"/>
                  </a:lnTo>
                  <a:cubicBezTo>
                    <a:pt x="208389" y="30067"/>
                    <a:pt x="201462" y="39073"/>
                    <a:pt x="191070" y="35609"/>
                  </a:cubicBezTo>
                  <a:cubicBezTo>
                    <a:pt x="188437" y="34778"/>
                    <a:pt x="181648" y="33808"/>
                    <a:pt x="180817" y="29513"/>
                  </a:cubicBezTo>
                  <a:cubicBezTo>
                    <a:pt x="170425" y="31175"/>
                    <a:pt x="160172" y="45862"/>
                    <a:pt x="152413" y="48356"/>
                  </a:cubicBezTo>
                  <a:cubicBezTo>
                    <a:pt x="140358" y="51820"/>
                    <a:pt x="138696" y="52236"/>
                    <a:pt x="131768" y="59164"/>
                  </a:cubicBezTo>
                  <a:cubicBezTo>
                    <a:pt x="130105" y="60965"/>
                    <a:pt x="122207" y="73574"/>
                    <a:pt x="116250" y="73574"/>
                  </a:cubicBezTo>
                  <a:cubicBezTo>
                    <a:pt x="110984" y="73574"/>
                    <a:pt x="96020" y="59718"/>
                    <a:pt x="96020" y="56254"/>
                  </a:cubicBezTo>
                  <a:cubicBezTo>
                    <a:pt x="88261" y="56254"/>
                    <a:pt x="80086" y="52652"/>
                    <a:pt x="80086" y="48356"/>
                  </a:cubicBezTo>
                  <a:lnTo>
                    <a:pt x="80086" y="17320"/>
                  </a:lnTo>
                  <a:cubicBezTo>
                    <a:pt x="54453" y="13856"/>
                    <a:pt x="56254" y="0"/>
                    <a:pt x="41706" y="0"/>
                  </a:cubicBezTo>
                  <a:cubicBezTo>
                    <a:pt x="26187" y="0"/>
                    <a:pt x="21615" y="14687"/>
                    <a:pt x="11362" y="14687"/>
                  </a:cubicBezTo>
                  <a:cubicBezTo>
                    <a:pt x="6235" y="14687"/>
                    <a:pt x="0" y="17320"/>
                    <a:pt x="0" y="22446"/>
                  </a:cubicBezTo>
                  <a:cubicBezTo>
                    <a:pt x="0" y="34639"/>
                    <a:pt x="21061" y="29374"/>
                    <a:pt x="27157" y="41428"/>
                  </a:cubicBezTo>
                  <a:cubicBezTo>
                    <a:pt x="27989" y="43923"/>
                    <a:pt x="29928" y="48356"/>
                    <a:pt x="32561" y="49188"/>
                  </a:cubicBezTo>
                  <a:cubicBezTo>
                    <a:pt x="36856" y="50019"/>
                    <a:pt x="40458" y="55423"/>
                    <a:pt x="44754" y="55423"/>
                  </a:cubicBezTo>
                  <a:cubicBezTo>
                    <a:pt x="54175" y="55423"/>
                    <a:pt x="60272" y="55561"/>
                    <a:pt x="69832" y="55561"/>
                  </a:cubicBezTo>
                  <a:lnTo>
                    <a:pt x="75929" y="55561"/>
                  </a:lnTo>
                  <a:cubicBezTo>
                    <a:pt x="69832" y="55561"/>
                    <a:pt x="43922" y="60549"/>
                    <a:pt x="31868" y="66508"/>
                  </a:cubicBezTo>
                  <a:cubicBezTo>
                    <a:pt x="33531" y="73435"/>
                    <a:pt x="43091" y="68170"/>
                    <a:pt x="47386" y="75098"/>
                  </a:cubicBezTo>
                  <a:cubicBezTo>
                    <a:pt x="51681" y="82026"/>
                    <a:pt x="47386" y="84520"/>
                    <a:pt x="51681" y="93110"/>
                  </a:cubicBezTo>
                  <a:cubicBezTo>
                    <a:pt x="52513" y="95743"/>
                    <a:pt x="48356" y="95189"/>
                    <a:pt x="50989" y="95189"/>
                  </a:cubicBezTo>
                  <a:cubicBezTo>
                    <a:pt x="57917" y="95189"/>
                    <a:pt x="54591" y="86044"/>
                    <a:pt x="54591" y="79255"/>
                  </a:cubicBezTo>
                  <a:lnTo>
                    <a:pt x="54591" y="87014"/>
                  </a:lnTo>
                  <a:cubicBezTo>
                    <a:pt x="80224" y="82719"/>
                    <a:pt x="82857" y="105165"/>
                    <a:pt x="95743" y="105165"/>
                  </a:cubicBezTo>
                  <a:cubicBezTo>
                    <a:pt x="109460" y="105165"/>
                    <a:pt x="137448" y="109460"/>
                    <a:pt x="147009" y="113755"/>
                  </a:cubicBezTo>
                  <a:cubicBezTo>
                    <a:pt x="155599" y="118051"/>
                    <a:pt x="182203" y="127611"/>
                    <a:pt x="185528" y="137864"/>
                  </a:cubicBezTo>
                  <a:cubicBezTo>
                    <a:pt x="189962" y="150889"/>
                    <a:pt x="185805" y="162943"/>
                    <a:pt x="197998" y="174998"/>
                  </a:cubicBezTo>
                  <a:cubicBezTo>
                    <a:pt x="192871" y="177630"/>
                    <a:pt x="177075" y="180678"/>
                    <a:pt x="177075" y="191070"/>
                  </a:cubicBezTo>
                  <a:cubicBezTo>
                    <a:pt x="177075" y="197998"/>
                    <a:pt x="185389" y="196612"/>
                    <a:pt x="191486" y="196612"/>
                  </a:cubicBezTo>
                  <a:lnTo>
                    <a:pt x="209637" y="196612"/>
                  </a:lnTo>
                  <a:cubicBezTo>
                    <a:pt x="209637" y="196612"/>
                    <a:pt x="219059" y="187052"/>
                    <a:pt x="222523" y="187052"/>
                  </a:cubicBezTo>
                  <a:cubicBezTo>
                    <a:pt x="244969" y="187052"/>
                    <a:pt x="250927" y="209360"/>
                    <a:pt x="273373" y="209360"/>
                  </a:cubicBezTo>
                  <a:lnTo>
                    <a:pt x="306211" y="209360"/>
                  </a:lnTo>
                  <a:cubicBezTo>
                    <a:pt x="306211" y="209360"/>
                    <a:pt x="313970" y="205480"/>
                    <a:pt x="310506" y="194257"/>
                  </a:cubicBezTo>
                  <a:cubicBezTo>
                    <a:pt x="322560" y="188299"/>
                    <a:pt x="320898" y="175552"/>
                    <a:pt x="342375" y="175552"/>
                  </a:cubicBezTo>
                  <a:cubicBezTo>
                    <a:pt x="370917" y="175552"/>
                    <a:pt x="386436" y="201046"/>
                    <a:pt x="403617" y="218366"/>
                  </a:cubicBezTo>
                  <a:cubicBezTo>
                    <a:pt x="405418" y="220167"/>
                    <a:pt x="412207" y="222246"/>
                    <a:pt x="412207" y="225709"/>
                  </a:cubicBezTo>
                  <a:cubicBezTo>
                    <a:pt x="412207" y="235131"/>
                    <a:pt x="432021" y="247740"/>
                    <a:pt x="444906" y="247740"/>
                  </a:cubicBezTo>
                  <a:lnTo>
                    <a:pt x="467353" y="247740"/>
                  </a:lnTo>
                  <a:cubicBezTo>
                    <a:pt x="469154" y="247740"/>
                    <a:pt x="482040" y="260626"/>
                    <a:pt x="483702" y="260626"/>
                  </a:cubicBezTo>
                  <a:lnTo>
                    <a:pt x="488829" y="260626"/>
                  </a:lnTo>
                  <a:cubicBezTo>
                    <a:pt x="488829" y="260626"/>
                    <a:pt x="494787" y="249264"/>
                    <a:pt x="500053" y="245800"/>
                  </a:cubicBezTo>
                  <a:cubicBezTo>
                    <a:pt x="497420" y="244969"/>
                    <a:pt x="484533" y="246216"/>
                    <a:pt x="482871" y="241782"/>
                  </a:cubicBezTo>
                  <a:cubicBezTo>
                    <a:pt x="481208" y="238318"/>
                    <a:pt x="479407" y="232914"/>
                    <a:pt x="474142" y="231252"/>
                  </a:cubicBezTo>
                  <a:cubicBezTo>
                    <a:pt x="470816" y="230420"/>
                    <a:pt x="465551" y="233607"/>
                    <a:pt x="463889" y="229450"/>
                  </a:cubicBezTo>
                  <a:cubicBezTo>
                    <a:pt x="462087" y="225986"/>
                    <a:pt x="459593" y="219890"/>
                    <a:pt x="456961" y="219890"/>
                  </a:cubicBezTo>
                  <a:cubicBezTo>
                    <a:pt x="450864" y="219890"/>
                    <a:pt x="440611" y="215595"/>
                    <a:pt x="437978" y="211299"/>
                  </a:cubicBezTo>
                  <a:cubicBezTo>
                    <a:pt x="431051" y="200908"/>
                    <a:pt x="432713" y="194811"/>
                    <a:pt x="424123" y="186221"/>
                  </a:cubicBezTo>
                  <a:cubicBezTo>
                    <a:pt x="422460" y="184558"/>
                    <a:pt x="407773" y="169871"/>
                    <a:pt x="407773" y="165576"/>
                  </a:cubicBezTo>
                  <a:cubicBezTo>
                    <a:pt x="407773" y="157817"/>
                    <a:pt x="424123" y="161281"/>
                    <a:pt x="424123" y="151720"/>
                  </a:cubicBezTo>
                  <a:cubicBezTo>
                    <a:pt x="424123" y="132738"/>
                    <a:pt x="406111" y="142160"/>
                    <a:pt x="397381" y="137864"/>
                  </a:cubicBezTo>
                  <a:close/>
                </a:path>
              </a:pathLst>
            </a:custGeom>
            <a:solidFill>
              <a:srgbClr val="FFFFFF">
                <a:alpha val="70000"/>
              </a:srgbClr>
            </a:solidFill>
            <a:ln w="13856" cap="flat">
              <a:noFill/>
              <a:prstDash val="solid"/>
              <a:miter/>
            </a:ln>
          </p:spPr>
          <p:txBody>
            <a:bodyPr rtlCol="0" anchor="ctr"/>
            <a:lstStyle/>
            <a:p>
              <a:endParaRPr lang="es-CO"/>
            </a:p>
          </p:txBody>
        </p:sp>
        <p:sp>
          <p:nvSpPr>
            <p:cNvPr id="23" name="Freeform: Shape 22">
              <a:extLst>
                <a:ext uri="{FF2B5EF4-FFF2-40B4-BE49-F238E27FC236}">
                  <a16:creationId xmlns:a16="http://schemas.microsoft.com/office/drawing/2014/main" id="{890AD076-2BC5-7133-1F71-450E1D4323CA}"/>
                </a:ext>
              </a:extLst>
            </p:cNvPr>
            <p:cNvSpPr/>
            <p:nvPr/>
          </p:nvSpPr>
          <p:spPr>
            <a:xfrm>
              <a:off x="8633070" y="4744301"/>
              <a:ext cx="49880" cy="48956"/>
            </a:xfrm>
            <a:custGeom>
              <a:avLst/>
              <a:gdLst>
                <a:gd name="connsiteX0" fmla="*/ 33669 w 49880"/>
                <a:gd name="connsiteY0" fmla="*/ 24940 h 48956"/>
                <a:gd name="connsiteX1" fmla="*/ 0 w 49880"/>
                <a:gd name="connsiteY1" fmla="*/ 0 h 48956"/>
                <a:gd name="connsiteX2" fmla="*/ 15518 w 49880"/>
                <a:gd name="connsiteY2" fmla="*/ 10392 h 48956"/>
                <a:gd name="connsiteX3" fmla="*/ 36163 w 49880"/>
                <a:gd name="connsiteY3" fmla="*/ 31868 h 48956"/>
                <a:gd name="connsiteX4" fmla="*/ 44754 w 49880"/>
                <a:gd name="connsiteY4" fmla="*/ 48218 h 48956"/>
                <a:gd name="connsiteX5" fmla="*/ 49880 w 49880"/>
                <a:gd name="connsiteY5" fmla="*/ 48218 h 48956"/>
                <a:gd name="connsiteX6" fmla="*/ 49880 w 49880"/>
                <a:gd name="connsiteY6" fmla="*/ 42121 h 48956"/>
                <a:gd name="connsiteX7" fmla="*/ 33531 w 49880"/>
                <a:gd name="connsiteY7" fmla="*/ 24940 h 4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80" h="48956">
                  <a:moveTo>
                    <a:pt x="33669" y="24940"/>
                  </a:moveTo>
                  <a:cubicBezTo>
                    <a:pt x="24109" y="15380"/>
                    <a:pt x="16350" y="5127"/>
                    <a:pt x="0" y="0"/>
                  </a:cubicBezTo>
                  <a:cubicBezTo>
                    <a:pt x="2633" y="6928"/>
                    <a:pt x="8590" y="5958"/>
                    <a:pt x="15518" y="10392"/>
                  </a:cubicBezTo>
                  <a:cubicBezTo>
                    <a:pt x="26603" y="17320"/>
                    <a:pt x="24940" y="26741"/>
                    <a:pt x="36163" y="31868"/>
                  </a:cubicBezTo>
                  <a:cubicBezTo>
                    <a:pt x="34501" y="40459"/>
                    <a:pt x="34501" y="46555"/>
                    <a:pt x="44754" y="48218"/>
                  </a:cubicBezTo>
                  <a:cubicBezTo>
                    <a:pt x="46416" y="49881"/>
                    <a:pt x="48218" y="48218"/>
                    <a:pt x="49880" y="48218"/>
                  </a:cubicBezTo>
                  <a:cubicBezTo>
                    <a:pt x="49049" y="46417"/>
                    <a:pt x="49880" y="43923"/>
                    <a:pt x="49880" y="42121"/>
                  </a:cubicBezTo>
                  <a:cubicBezTo>
                    <a:pt x="49880" y="30067"/>
                    <a:pt x="40320" y="31730"/>
                    <a:pt x="33531" y="24940"/>
                  </a:cubicBezTo>
                  <a:close/>
                </a:path>
              </a:pathLst>
            </a:custGeom>
            <a:solidFill>
              <a:srgbClr val="FFFFFF">
                <a:alpha val="70000"/>
              </a:srgbClr>
            </a:solidFill>
            <a:ln w="13856" cap="flat">
              <a:noFill/>
              <a:prstDash val="solid"/>
              <a:miter/>
            </a:ln>
          </p:spPr>
          <p:txBody>
            <a:bodyPr rtlCol="0" anchor="ctr"/>
            <a:lstStyle/>
            <a:p>
              <a:endParaRPr lang="es-CO"/>
            </a:p>
          </p:txBody>
        </p:sp>
        <p:sp>
          <p:nvSpPr>
            <p:cNvPr id="24" name="Freeform: Shape 23">
              <a:extLst>
                <a:ext uri="{FF2B5EF4-FFF2-40B4-BE49-F238E27FC236}">
                  <a16:creationId xmlns:a16="http://schemas.microsoft.com/office/drawing/2014/main" id="{333B6A73-A2DF-977D-E92E-793C467B657A}"/>
                </a:ext>
              </a:extLst>
            </p:cNvPr>
            <p:cNvSpPr/>
            <p:nvPr/>
          </p:nvSpPr>
          <p:spPr>
            <a:xfrm>
              <a:off x="8719822" y="4814965"/>
              <a:ext cx="24370" cy="32006"/>
            </a:xfrm>
            <a:custGeom>
              <a:avLst/>
              <a:gdLst>
                <a:gd name="connsiteX0" fmla="*/ 955 w 24370"/>
                <a:gd name="connsiteY0" fmla="*/ 0 h 32006"/>
                <a:gd name="connsiteX1" fmla="*/ 11208 w 24370"/>
                <a:gd name="connsiteY1" fmla="*/ 18982 h 32006"/>
                <a:gd name="connsiteX2" fmla="*/ 11208 w 24370"/>
                <a:gd name="connsiteY2" fmla="*/ 25910 h 32006"/>
                <a:gd name="connsiteX3" fmla="*/ 18274 w 24370"/>
                <a:gd name="connsiteY3" fmla="*/ 32007 h 32006"/>
                <a:gd name="connsiteX4" fmla="*/ 24371 w 24370"/>
                <a:gd name="connsiteY4" fmla="*/ 25079 h 32006"/>
                <a:gd name="connsiteX5" fmla="*/ 1092 w 24370"/>
                <a:gd name="connsiteY5" fmla="*/ 138 h 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 h="32006">
                  <a:moveTo>
                    <a:pt x="955" y="0"/>
                  </a:moveTo>
                  <a:cubicBezTo>
                    <a:pt x="-708" y="8590"/>
                    <a:pt x="-1678" y="17320"/>
                    <a:pt x="11208" y="18982"/>
                  </a:cubicBezTo>
                  <a:lnTo>
                    <a:pt x="11208" y="25910"/>
                  </a:lnTo>
                  <a:cubicBezTo>
                    <a:pt x="11208" y="28543"/>
                    <a:pt x="15642" y="32007"/>
                    <a:pt x="18274" y="32007"/>
                  </a:cubicBezTo>
                  <a:cubicBezTo>
                    <a:pt x="20907" y="32007"/>
                    <a:pt x="24371" y="27711"/>
                    <a:pt x="24371" y="25079"/>
                  </a:cubicBezTo>
                  <a:cubicBezTo>
                    <a:pt x="24371" y="22446"/>
                    <a:pt x="6220" y="3464"/>
                    <a:pt x="1092" y="138"/>
                  </a:cubicBezTo>
                  <a:close/>
                </a:path>
              </a:pathLst>
            </a:custGeom>
            <a:solidFill>
              <a:srgbClr val="FFFFFF">
                <a:alpha val="70000"/>
              </a:srgbClr>
            </a:solidFill>
            <a:ln w="13856" cap="flat">
              <a:noFill/>
              <a:prstDash val="solid"/>
              <a:miter/>
            </a:ln>
          </p:spPr>
          <p:txBody>
            <a:bodyPr rtlCol="0" anchor="ctr"/>
            <a:lstStyle/>
            <a:p>
              <a:endParaRPr lang="es-CO"/>
            </a:p>
          </p:txBody>
        </p:sp>
        <p:sp>
          <p:nvSpPr>
            <p:cNvPr id="25" name="Freeform: Shape 24">
              <a:extLst>
                <a:ext uri="{FF2B5EF4-FFF2-40B4-BE49-F238E27FC236}">
                  <a16:creationId xmlns:a16="http://schemas.microsoft.com/office/drawing/2014/main" id="{9D882652-DA3E-E697-FD0E-FDBB427D7C27}"/>
                </a:ext>
              </a:extLst>
            </p:cNvPr>
            <p:cNvSpPr/>
            <p:nvPr/>
          </p:nvSpPr>
          <p:spPr>
            <a:xfrm>
              <a:off x="8889045" y="4930521"/>
              <a:ext cx="13932" cy="18150"/>
            </a:xfrm>
            <a:custGeom>
              <a:avLst/>
              <a:gdLst>
                <a:gd name="connsiteX0" fmla="*/ 77 w 13932"/>
                <a:gd name="connsiteY0" fmla="*/ 0 h 18150"/>
                <a:gd name="connsiteX1" fmla="*/ 13933 w 13932"/>
                <a:gd name="connsiteY1" fmla="*/ 18151 h 18150"/>
                <a:gd name="connsiteX2" fmla="*/ 13933 w 13932"/>
                <a:gd name="connsiteY2" fmla="*/ 13024 h 18150"/>
                <a:gd name="connsiteX3" fmla="*/ 77 w 13932"/>
                <a:gd name="connsiteY3" fmla="*/ 0 h 18150"/>
              </a:gdLst>
              <a:ahLst/>
              <a:cxnLst>
                <a:cxn ang="0">
                  <a:pos x="connsiteX0" y="connsiteY0"/>
                </a:cxn>
                <a:cxn ang="0">
                  <a:pos x="connsiteX1" y="connsiteY1"/>
                </a:cxn>
                <a:cxn ang="0">
                  <a:pos x="connsiteX2" y="connsiteY2"/>
                </a:cxn>
                <a:cxn ang="0">
                  <a:pos x="connsiteX3" y="connsiteY3"/>
                </a:cxn>
              </a:cxnLst>
              <a:rect l="l" t="t" r="r" b="b"/>
              <a:pathLst>
                <a:path w="13932" h="18150">
                  <a:moveTo>
                    <a:pt x="77" y="0"/>
                  </a:moveTo>
                  <a:cubicBezTo>
                    <a:pt x="-754" y="5265"/>
                    <a:pt x="5204" y="18151"/>
                    <a:pt x="13933" y="18151"/>
                  </a:cubicBezTo>
                  <a:cubicBezTo>
                    <a:pt x="13102" y="16488"/>
                    <a:pt x="13933" y="14687"/>
                    <a:pt x="13933" y="13024"/>
                  </a:cubicBezTo>
                  <a:cubicBezTo>
                    <a:pt x="13933" y="6097"/>
                    <a:pt x="7005" y="4434"/>
                    <a:pt x="77"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26" name="Freeform: Shape 25">
              <a:extLst>
                <a:ext uri="{FF2B5EF4-FFF2-40B4-BE49-F238E27FC236}">
                  <a16:creationId xmlns:a16="http://schemas.microsoft.com/office/drawing/2014/main" id="{7989AA8D-6EEA-3FEB-7D19-50C3276E48BD}"/>
                </a:ext>
              </a:extLst>
            </p:cNvPr>
            <p:cNvSpPr/>
            <p:nvPr/>
          </p:nvSpPr>
          <p:spPr>
            <a:xfrm>
              <a:off x="8851158" y="4916804"/>
              <a:ext cx="28404" cy="13717"/>
            </a:xfrm>
            <a:custGeom>
              <a:avLst/>
              <a:gdLst>
                <a:gd name="connsiteX0" fmla="*/ 0 w 28404"/>
                <a:gd name="connsiteY0" fmla="*/ 0 h 13717"/>
                <a:gd name="connsiteX1" fmla="*/ 24109 w 28404"/>
                <a:gd name="connsiteY1" fmla="*/ 13717 h 13717"/>
                <a:gd name="connsiteX2" fmla="*/ 28404 w 28404"/>
                <a:gd name="connsiteY2" fmla="*/ 12054 h 13717"/>
                <a:gd name="connsiteX3" fmla="*/ 0 w 28404"/>
                <a:gd name="connsiteY3" fmla="*/ 0 h 13717"/>
              </a:gdLst>
              <a:ahLst/>
              <a:cxnLst>
                <a:cxn ang="0">
                  <a:pos x="connsiteX0" y="connsiteY0"/>
                </a:cxn>
                <a:cxn ang="0">
                  <a:pos x="connsiteX1" y="connsiteY1"/>
                </a:cxn>
                <a:cxn ang="0">
                  <a:pos x="connsiteX2" y="connsiteY2"/>
                </a:cxn>
                <a:cxn ang="0">
                  <a:pos x="connsiteX3" y="connsiteY3"/>
                </a:cxn>
              </a:cxnLst>
              <a:rect l="l" t="t" r="r" b="b"/>
              <a:pathLst>
                <a:path w="28404" h="13717">
                  <a:moveTo>
                    <a:pt x="0" y="0"/>
                  </a:moveTo>
                  <a:cubicBezTo>
                    <a:pt x="0" y="10253"/>
                    <a:pt x="13717" y="13717"/>
                    <a:pt x="24109" y="13717"/>
                  </a:cubicBezTo>
                  <a:cubicBezTo>
                    <a:pt x="24940" y="13717"/>
                    <a:pt x="27573" y="12054"/>
                    <a:pt x="28404" y="12054"/>
                  </a:cubicBezTo>
                  <a:cubicBezTo>
                    <a:pt x="22307" y="3464"/>
                    <a:pt x="13717" y="0"/>
                    <a:pt x="0"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27" name="Freeform: Shape 26">
              <a:extLst>
                <a:ext uri="{FF2B5EF4-FFF2-40B4-BE49-F238E27FC236}">
                  <a16:creationId xmlns:a16="http://schemas.microsoft.com/office/drawing/2014/main" id="{C866CE35-1A51-7B8A-4804-E4C9C1DB7F9B}"/>
                </a:ext>
              </a:extLst>
            </p:cNvPr>
            <p:cNvSpPr/>
            <p:nvPr/>
          </p:nvSpPr>
          <p:spPr>
            <a:xfrm>
              <a:off x="8855592" y="4883135"/>
              <a:ext cx="24940" cy="27573"/>
            </a:xfrm>
            <a:custGeom>
              <a:avLst/>
              <a:gdLst>
                <a:gd name="connsiteX0" fmla="*/ 0 w 24940"/>
                <a:gd name="connsiteY0" fmla="*/ 0 h 27573"/>
                <a:gd name="connsiteX1" fmla="*/ 24940 w 24940"/>
                <a:gd name="connsiteY1" fmla="*/ 27573 h 27573"/>
                <a:gd name="connsiteX2" fmla="*/ 0 w 24940"/>
                <a:gd name="connsiteY2" fmla="*/ 0 h 27573"/>
              </a:gdLst>
              <a:ahLst/>
              <a:cxnLst>
                <a:cxn ang="0">
                  <a:pos x="connsiteX0" y="connsiteY0"/>
                </a:cxn>
                <a:cxn ang="0">
                  <a:pos x="connsiteX1" y="connsiteY1"/>
                </a:cxn>
                <a:cxn ang="0">
                  <a:pos x="connsiteX2" y="connsiteY2"/>
                </a:cxn>
              </a:cxnLst>
              <a:rect l="l" t="t" r="r" b="b"/>
              <a:pathLst>
                <a:path w="24940" h="27573">
                  <a:moveTo>
                    <a:pt x="0" y="0"/>
                  </a:moveTo>
                  <a:cubicBezTo>
                    <a:pt x="831" y="6790"/>
                    <a:pt x="16350" y="27573"/>
                    <a:pt x="24940" y="27573"/>
                  </a:cubicBezTo>
                  <a:cubicBezTo>
                    <a:pt x="20645" y="14687"/>
                    <a:pt x="11916" y="6928"/>
                    <a:pt x="0"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28" name="Freeform: Shape 27">
              <a:extLst>
                <a:ext uri="{FF2B5EF4-FFF2-40B4-BE49-F238E27FC236}">
                  <a16:creationId xmlns:a16="http://schemas.microsoft.com/office/drawing/2014/main" id="{B527D978-4E6B-6753-996C-6070CE9A1FFF}"/>
                </a:ext>
              </a:extLst>
            </p:cNvPr>
            <p:cNvSpPr/>
            <p:nvPr/>
          </p:nvSpPr>
          <p:spPr>
            <a:xfrm>
              <a:off x="8803079" y="4858333"/>
              <a:ext cx="33669" cy="19674"/>
            </a:xfrm>
            <a:custGeom>
              <a:avLst/>
              <a:gdLst>
                <a:gd name="connsiteX0" fmla="*/ 3325 w 33669"/>
                <a:gd name="connsiteY0" fmla="*/ 693 h 19674"/>
                <a:gd name="connsiteX1" fmla="*/ 1663 w 33669"/>
                <a:gd name="connsiteY1" fmla="*/ 0 h 19674"/>
                <a:gd name="connsiteX2" fmla="*/ 0 w 33669"/>
                <a:gd name="connsiteY2" fmla="*/ 0 h 19674"/>
                <a:gd name="connsiteX3" fmla="*/ 26741 w 33669"/>
                <a:gd name="connsiteY3" fmla="*/ 19675 h 19674"/>
                <a:gd name="connsiteX4" fmla="*/ 33669 w 33669"/>
                <a:gd name="connsiteY4" fmla="*/ 18012 h 19674"/>
                <a:gd name="connsiteX5" fmla="*/ 3464 w 33669"/>
                <a:gd name="connsiteY5" fmla="*/ 693 h 1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69" h="19674">
                  <a:moveTo>
                    <a:pt x="3325" y="693"/>
                  </a:moveTo>
                  <a:lnTo>
                    <a:pt x="1663" y="0"/>
                  </a:lnTo>
                  <a:lnTo>
                    <a:pt x="0" y="0"/>
                  </a:lnTo>
                  <a:cubicBezTo>
                    <a:pt x="0" y="12747"/>
                    <a:pt x="19814" y="19675"/>
                    <a:pt x="26741" y="19675"/>
                  </a:cubicBezTo>
                  <a:cubicBezTo>
                    <a:pt x="29235" y="19675"/>
                    <a:pt x="31868" y="18844"/>
                    <a:pt x="33669" y="18012"/>
                  </a:cubicBezTo>
                  <a:cubicBezTo>
                    <a:pt x="28543" y="10253"/>
                    <a:pt x="11223" y="5127"/>
                    <a:pt x="3464" y="693"/>
                  </a:cubicBezTo>
                  <a:close/>
                </a:path>
              </a:pathLst>
            </a:custGeom>
            <a:solidFill>
              <a:srgbClr val="FFFFFF">
                <a:alpha val="70000"/>
              </a:srgbClr>
            </a:solidFill>
            <a:ln w="13856" cap="flat">
              <a:noFill/>
              <a:prstDash val="solid"/>
              <a:miter/>
            </a:ln>
          </p:spPr>
          <p:txBody>
            <a:bodyPr rtlCol="0" anchor="ctr"/>
            <a:lstStyle/>
            <a:p>
              <a:endParaRPr lang="es-CO"/>
            </a:p>
          </p:txBody>
        </p:sp>
        <p:sp>
          <p:nvSpPr>
            <p:cNvPr id="29" name="Freeform: Shape 28">
              <a:extLst>
                <a:ext uri="{FF2B5EF4-FFF2-40B4-BE49-F238E27FC236}">
                  <a16:creationId xmlns:a16="http://schemas.microsoft.com/office/drawing/2014/main" id="{2BF8BE7D-7FC5-2B82-4A76-84754E4EEC55}"/>
                </a:ext>
              </a:extLst>
            </p:cNvPr>
            <p:cNvSpPr/>
            <p:nvPr/>
          </p:nvSpPr>
          <p:spPr>
            <a:xfrm>
              <a:off x="8764145" y="4843508"/>
              <a:ext cx="20783" cy="9421"/>
            </a:xfrm>
            <a:custGeom>
              <a:avLst/>
              <a:gdLst>
                <a:gd name="connsiteX0" fmla="*/ 4295 w 20783"/>
                <a:gd name="connsiteY0" fmla="*/ 0 h 9421"/>
                <a:gd name="connsiteX1" fmla="*/ 0 w 20783"/>
                <a:gd name="connsiteY1" fmla="*/ 831 h 9421"/>
                <a:gd name="connsiteX2" fmla="*/ 13024 w 20783"/>
                <a:gd name="connsiteY2" fmla="*/ 9422 h 9421"/>
                <a:gd name="connsiteX3" fmla="*/ 20784 w 20783"/>
                <a:gd name="connsiteY3" fmla="*/ 9422 h 9421"/>
                <a:gd name="connsiteX4" fmla="*/ 4295 w 20783"/>
                <a:gd name="connsiteY4" fmla="*/ 0 h 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3" h="9421">
                  <a:moveTo>
                    <a:pt x="4295" y="0"/>
                  </a:moveTo>
                  <a:cubicBezTo>
                    <a:pt x="4295" y="831"/>
                    <a:pt x="831" y="831"/>
                    <a:pt x="0" y="831"/>
                  </a:cubicBezTo>
                  <a:lnTo>
                    <a:pt x="13024" y="9422"/>
                  </a:lnTo>
                  <a:lnTo>
                    <a:pt x="20784" y="9422"/>
                  </a:lnTo>
                  <a:cubicBezTo>
                    <a:pt x="16487" y="2910"/>
                    <a:pt x="11500" y="3603"/>
                    <a:pt x="4295"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30" name="Freeform: Shape 29">
              <a:extLst>
                <a:ext uri="{FF2B5EF4-FFF2-40B4-BE49-F238E27FC236}">
                  <a16:creationId xmlns:a16="http://schemas.microsoft.com/office/drawing/2014/main" id="{88BB666F-E535-6BE4-7E5A-809DC04E9A4B}"/>
                </a:ext>
              </a:extLst>
            </p:cNvPr>
            <p:cNvSpPr/>
            <p:nvPr/>
          </p:nvSpPr>
          <p:spPr>
            <a:xfrm>
              <a:off x="8764145" y="4840875"/>
              <a:ext cx="4295" cy="2632"/>
            </a:xfrm>
            <a:custGeom>
              <a:avLst/>
              <a:gdLst>
                <a:gd name="connsiteX0" fmla="*/ 0 w 4295"/>
                <a:gd name="connsiteY0" fmla="*/ 0 h 2632"/>
                <a:gd name="connsiteX1" fmla="*/ 4295 w 4295"/>
                <a:gd name="connsiteY1" fmla="*/ 2633 h 2632"/>
                <a:gd name="connsiteX2" fmla="*/ 4295 w 4295"/>
                <a:gd name="connsiteY2" fmla="*/ 2633 h 2632"/>
                <a:gd name="connsiteX3" fmla="*/ 0 w 4295"/>
                <a:gd name="connsiteY3" fmla="*/ 0 h 2632"/>
              </a:gdLst>
              <a:ahLst/>
              <a:cxnLst>
                <a:cxn ang="0">
                  <a:pos x="connsiteX0" y="connsiteY0"/>
                </a:cxn>
                <a:cxn ang="0">
                  <a:pos x="connsiteX1" y="connsiteY1"/>
                </a:cxn>
                <a:cxn ang="0">
                  <a:pos x="connsiteX2" y="connsiteY2"/>
                </a:cxn>
                <a:cxn ang="0">
                  <a:pos x="connsiteX3" y="connsiteY3"/>
                </a:cxn>
              </a:cxnLst>
              <a:rect l="l" t="t" r="r" b="b"/>
              <a:pathLst>
                <a:path w="4295" h="2632">
                  <a:moveTo>
                    <a:pt x="0" y="0"/>
                  </a:moveTo>
                  <a:cubicBezTo>
                    <a:pt x="1524" y="1108"/>
                    <a:pt x="2909" y="1940"/>
                    <a:pt x="4295" y="2633"/>
                  </a:cubicBezTo>
                  <a:cubicBezTo>
                    <a:pt x="4295" y="2633"/>
                    <a:pt x="4295" y="2633"/>
                    <a:pt x="4295" y="2633"/>
                  </a:cubicBezTo>
                  <a:lnTo>
                    <a:pt x="0" y="0"/>
                  </a:lnTo>
                  <a:close/>
                </a:path>
              </a:pathLst>
            </a:custGeom>
            <a:solidFill>
              <a:srgbClr val="FFFFFF">
                <a:alpha val="70000"/>
              </a:srgbClr>
            </a:solidFill>
            <a:ln w="13856" cap="flat">
              <a:noFill/>
              <a:prstDash val="solid"/>
              <a:miter/>
            </a:ln>
          </p:spPr>
          <p:txBody>
            <a:bodyPr rtlCol="0" anchor="ctr"/>
            <a:lstStyle/>
            <a:p>
              <a:endParaRPr lang="es-CO"/>
            </a:p>
          </p:txBody>
        </p:sp>
        <p:sp>
          <p:nvSpPr>
            <p:cNvPr id="31" name="Freeform: Shape 30">
              <a:extLst>
                <a:ext uri="{FF2B5EF4-FFF2-40B4-BE49-F238E27FC236}">
                  <a16:creationId xmlns:a16="http://schemas.microsoft.com/office/drawing/2014/main" id="{F9ADA0FC-6BD4-3CC0-696A-E3BF7BC4B670}"/>
                </a:ext>
              </a:extLst>
            </p:cNvPr>
            <p:cNvSpPr/>
            <p:nvPr/>
          </p:nvSpPr>
          <p:spPr>
            <a:xfrm>
              <a:off x="8467633" y="5737061"/>
              <a:ext cx="94772" cy="91309"/>
            </a:xfrm>
            <a:custGeom>
              <a:avLst/>
              <a:gdLst>
                <a:gd name="connsiteX0" fmla="*/ 47386 w 94772"/>
                <a:gd name="connsiteY0" fmla="*/ 5681 h 91309"/>
                <a:gd name="connsiteX1" fmla="*/ 0 w 94772"/>
                <a:gd name="connsiteY1" fmla="*/ 5681 h 91309"/>
                <a:gd name="connsiteX2" fmla="*/ 54314 w 94772"/>
                <a:gd name="connsiteY2" fmla="*/ 91309 h 91309"/>
                <a:gd name="connsiteX3" fmla="*/ 94773 w 94772"/>
                <a:gd name="connsiteY3" fmla="*/ 28681 h 91309"/>
                <a:gd name="connsiteX4" fmla="*/ 85213 w 94772"/>
                <a:gd name="connsiteY4" fmla="*/ 0 h 91309"/>
                <a:gd name="connsiteX5" fmla="*/ 47386 w 94772"/>
                <a:gd name="connsiteY5" fmla="*/ 5681 h 9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72" h="91309">
                  <a:moveTo>
                    <a:pt x="47386" y="5681"/>
                  </a:moveTo>
                  <a:cubicBezTo>
                    <a:pt x="46555" y="5681"/>
                    <a:pt x="0" y="-7067"/>
                    <a:pt x="0" y="5681"/>
                  </a:cubicBezTo>
                  <a:cubicBezTo>
                    <a:pt x="0" y="31314"/>
                    <a:pt x="28543" y="91309"/>
                    <a:pt x="54314" y="91309"/>
                  </a:cubicBezTo>
                  <a:cubicBezTo>
                    <a:pt x="71634" y="91309"/>
                    <a:pt x="94773" y="47664"/>
                    <a:pt x="94773" y="28681"/>
                  </a:cubicBezTo>
                  <a:cubicBezTo>
                    <a:pt x="94773" y="18290"/>
                    <a:pt x="87845" y="10253"/>
                    <a:pt x="85213" y="0"/>
                  </a:cubicBezTo>
                  <a:cubicBezTo>
                    <a:pt x="73158" y="3464"/>
                    <a:pt x="58471" y="5681"/>
                    <a:pt x="47386" y="5681"/>
                  </a:cubicBezTo>
                  <a:close/>
                </a:path>
              </a:pathLst>
            </a:custGeom>
            <a:solidFill>
              <a:srgbClr val="FFFFFF">
                <a:alpha val="70000"/>
              </a:srgbClr>
            </a:solidFill>
            <a:ln w="13856" cap="flat">
              <a:noFill/>
              <a:prstDash val="solid"/>
              <a:miter/>
            </a:ln>
          </p:spPr>
          <p:txBody>
            <a:bodyPr rtlCol="0" anchor="ctr"/>
            <a:lstStyle/>
            <a:p>
              <a:endParaRPr lang="es-CO"/>
            </a:p>
          </p:txBody>
        </p:sp>
        <p:sp>
          <p:nvSpPr>
            <p:cNvPr id="32" name="Freeform: Shape 31">
              <a:extLst>
                <a:ext uri="{FF2B5EF4-FFF2-40B4-BE49-F238E27FC236}">
                  <a16:creationId xmlns:a16="http://schemas.microsoft.com/office/drawing/2014/main" id="{BE7CB599-2C90-6751-DF30-3435C201E47B}"/>
                </a:ext>
              </a:extLst>
            </p:cNvPr>
            <p:cNvSpPr/>
            <p:nvPr/>
          </p:nvSpPr>
          <p:spPr>
            <a:xfrm>
              <a:off x="8549519" y="5718634"/>
              <a:ext cx="11223" cy="14548"/>
            </a:xfrm>
            <a:custGeom>
              <a:avLst/>
              <a:gdLst>
                <a:gd name="connsiteX0" fmla="*/ 8590 w 11223"/>
                <a:gd name="connsiteY0" fmla="*/ 14548 h 14548"/>
                <a:gd name="connsiteX1" fmla="*/ 11223 w 11223"/>
                <a:gd name="connsiteY1" fmla="*/ 0 h 14548"/>
                <a:gd name="connsiteX2" fmla="*/ 0 w 11223"/>
                <a:gd name="connsiteY2" fmla="*/ 0 h 14548"/>
                <a:gd name="connsiteX3" fmla="*/ 8590 w 11223"/>
                <a:gd name="connsiteY3" fmla="*/ 14548 h 14548"/>
              </a:gdLst>
              <a:ahLst/>
              <a:cxnLst>
                <a:cxn ang="0">
                  <a:pos x="connsiteX0" y="connsiteY0"/>
                </a:cxn>
                <a:cxn ang="0">
                  <a:pos x="connsiteX1" y="connsiteY1"/>
                </a:cxn>
                <a:cxn ang="0">
                  <a:pos x="connsiteX2" y="connsiteY2"/>
                </a:cxn>
                <a:cxn ang="0">
                  <a:pos x="connsiteX3" y="connsiteY3"/>
                </a:cxn>
              </a:cxnLst>
              <a:rect l="l" t="t" r="r" b="b"/>
              <a:pathLst>
                <a:path w="11223" h="14548">
                  <a:moveTo>
                    <a:pt x="8590" y="14548"/>
                  </a:moveTo>
                  <a:cubicBezTo>
                    <a:pt x="9422" y="10253"/>
                    <a:pt x="11223" y="8590"/>
                    <a:pt x="11223" y="0"/>
                  </a:cubicBezTo>
                  <a:cubicBezTo>
                    <a:pt x="8590" y="831"/>
                    <a:pt x="4295" y="831"/>
                    <a:pt x="0" y="0"/>
                  </a:cubicBezTo>
                  <a:cubicBezTo>
                    <a:pt x="0" y="6928"/>
                    <a:pt x="831" y="12054"/>
                    <a:pt x="8590" y="14548"/>
                  </a:cubicBezTo>
                  <a:close/>
                </a:path>
              </a:pathLst>
            </a:custGeom>
            <a:solidFill>
              <a:srgbClr val="FFFFFF">
                <a:alpha val="70000"/>
              </a:srgbClr>
            </a:solidFill>
            <a:ln w="13856" cap="flat">
              <a:noFill/>
              <a:prstDash val="solid"/>
              <a:miter/>
            </a:ln>
          </p:spPr>
          <p:txBody>
            <a:bodyPr rtlCol="0" anchor="ctr"/>
            <a:lstStyle/>
            <a:p>
              <a:endParaRPr lang="es-CO"/>
            </a:p>
          </p:txBody>
        </p:sp>
        <p:sp>
          <p:nvSpPr>
            <p:cNvPr id="33" name="Freeform: Shape 32">
              <a:extLst>
                <a:ext uri="{FF2B5EF4-FFF2-40B4-BE49-F238E27FC236}">
                  <a16:creationId xmlns:a16="http://schemas.microsoft.com/office/drawing/2014/main" id="{5D736376-D17C-62DF-D0C7-C6895360AA00}"/>
                </a:ext>
              </a:extLst>
            </p:cNvPr>
            <p:cNvSpPr/>
            <p:nvPr/>
          </p:nvSpPr>
          <p:spPr>
            <a:xfrm>
              <a:off x="8269219" y="5601327"/>
              <a:ext cx="30205" cy="10428"/>
            </a:xfrm>
            <a:custGeom>
              <a:avLst/>
              <a:gdLst>
                <a:gd name="connsiteX0" fmla="*/ 0 w 30205"/>
                <a:gd name="connsiteY0" fmla="*/ 5214 h 10428"/>
                <a:gd name="connsiteX1" fmla="*/ 30205 w 30205"/>
                <a:gd name="connsiteY1" fmla="*/ 5214 h 10428"/>
                <a:gd name="connsiteX2" fmla="*/ 0 w 30205"/>
                <a:gd name="connsiteY2" fmla="*/ 5214 h 10428"/>
              </a:gdLst>
              <a:ahLst/>
              <a:cxnLst>
                <a:cxn ang="0">
                  <a:pos x="connsiteX0" y="connsiteY0"/>
                </a:cxn>
                <a:cxn ang="0">
                  <a:pos x="connsiteX1" y="connsiteY1"/>
                </a:cxn>
                <a:cxn ang="0">
                  <a:pos x="connsiteX2" y="connsiteY2"/>
                </a:cxn>
              </a:cxnLst>
              <a:rect l="l" t="t" r="r" b="b"/>
              <a:pathLst>
                <a:path w="30205" h="10428">
                  <a:moveTo>
                    <a:pt x="0" y="5214"/>
                  </a:moveTo>
                  <a:cubicBezTo>
                    <a:pt x="7759" y="12974"/>
                    <a:pt x="20645" y="11311"/>
                    <a:pt x="30205" y="5214"/>
                  </a:cubicBezTo>
                  <a:cubicBezTo>
                    <a:pt x="18012" y="-882"/>
                    <a:pt x="16350" y="-2545"/>
                    <a:pt x="0" y="5214"/>
                  </a:cubicBezTo>
                  <a:close/>
                </a:path>
              </a:pathLst>
            </a:custGeom>
            <a:solidFill>
              <a:srgbClr val="FFFFFF">
                <a:alpha val="70000"/>
              </a:srgbClr>
            </a:solidFill>
            <a:ln w="13856" cap="flat">
              <a:noFill/>
              <a:prstDash val="solid"/>
              <a:miter/>
            </a:ln>
          </p:spPr>
          <p:txBody>
            <a:bodyPr rtlCol="0" anchor="ctr"/>
            <a:lstStyle/>
            <a:p>
              <a:endParaRPr lang="es-CO"/>
            </a:p>
          </p:txBody>
        </p:sp>
        <p:sp>
          <p:nvSpPr>
            <p:cNvPr id="34" name="Freeform: Shape 33">
              <a:extLst>
                <a:ext uri="{FF2B5EF4-FFF2-40B4-BE49-F238E27FC236}">
                  <a16:creationId xmlns:a16="http://schemas.microsoft.com/office/drawing/2014/main" id="{E9A85E03-73F9-2342-C4BF-93A4F0B37771}"/>
                </a:ext>
              </a:extLst>
            </p:cNvPr>
            <p:cNvSpPr/>
            <p:nvPr/>
          </p:nvSpPr>
          <p:spPr>
            <a:xfrm>
              <a:off x="8113896" y="4961323"/>
              <a:ext cx="40320" cy="12427"/>
            </a:xfrm>
            <a:custGeom>
              <a:avLst/>
              <a:gdLst>
                <a:gd name="connsiteX0" fmla="*/ 19952 w 40320"/>
                <a:gd name="connsiteY0" fmla="*/ 12428 h 12427"/>
                <a:gd name="connsiteX1" fmla="*/ 40321 w 40320"/>
                <a:gd name="connsiteY1" fmla="*/ 12428 h 12427"/>
                <a:gd name="connsiteX2" fmla="*/ 40321 w 40320"/>
                <a:gd name="connsiteY2" fmla="*/ 235 h 12427"/>
                <a:gd name="connsiteX3" fmla="*/ 0 w 40320"/>
                <a:gd name="connsiteY3" fmla="*/ 4253 h 12427"/>
                <a:gd name="connsiteX4" fmla="*/ 19952 w 40320"/>
                <a:gd name="connsiteY4" fmla="*/ 12428 h 1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0" h="12427">
                  <a:moveTo>
                    <a:pt x="19952" y="12428"/>
                  </a:moveTo>
                  <a:lnTo>
                    <a:pt x="40321" y="12428"/>
                  </a:lnTo>
                  <a:lnTo>
                    <a:pt x="40321" y="235"/>
                  </a:lnTo>
                  <a:cubicBezTo>
                    <a:pt x="27574" y="-597"/>
                    <a:pt x="15518" y="789"/>
                    <a:pt x="0" y="4253"/>
                  </a:cubicBezTo>
                  <a:cubicBezTo>
                    <a:pt x="3464" y="7717"/>
                    <a:pt x="9699" y="12428"/>
                    <a:pt x="19952" y="12428"/>
                  </a:cubicBezTo>
                  <a:close/>
                </a:path>
              </a:pathLst>
            </a:custGeom>
            <a:solidFill>
              <a:srgbClr val="FFFFFF">
                <a:alpha val="70000"/>
              </a:srgbClr>
            </a:solidFill>
            <a:ln w="13856" cap="flat">
              <a:noFill/>
              <a:prstDash val="solid"/>
              <a:miter/>
            </a:ln>
          </p:spPr>
          <p:txBody>
            <a:bodyPr rtlCol="0" anchor="ctr"/>
            <a:lstStyle/>
            <a:p>
              <a:endParaRPr lang="es-CO"/>
            </a:p>
          </p:txBody>
        </p:sp>
        <p:sp>
          <p:nvSpPr>
            <p:cNvPr id="35" name="Freeform: Shape 34">
              <a:extLst>
                <a:ext uri="{FF2B5EF4-FFF2-40B4-BE49-F238E27FC236}">
                  <a16:creationId xmlns:a16="http://schemas.microsoft.com/office/drawing/2014/main" id="{2D086C82-44E9-2C0D-119E-2449E9B6F0DB}"/>
                </a:ext>
              </a:extLst>
            </p:cNvPr>
            <p:cNvSpPr/>
            <p:nvPr/>
          </p:nvSpPr>
          <p:spPr>
            <a:xfrm>
              <a:off x="7699620" y="4947980"/>
              <a:ext cx="990818" cy="749039"/>
            </a:xfrm>
            <a:custGeom>
              <a:avLst/>
              <a:gdLst>
                <a:gd name="connsiteX0" fmla="*/ 967119 w 990818"/>
                <a:gd name="connsiteY0" fmla="*/ 361911 h 749039"/>
                <a:gd name="connsiteX1" fmla="*/ 917931 w 990818"/>
                <a:gd name="connsiteY1" fmla="*/ 296373 h 749039"/>
                <a:gd name="connsiteX2" fmla="*/ 889527 w 990818"/>
                <a:gd name="connsiteY2" fmla="*/ 285150 h 749039"/>
                <a:gd name="connsiteX3" fmla="*/ 874009 w 990818"/>
                <a:gd name="connsiteY3" fmla="*/ 246354 h 749039"/>
                <a:gd name="connsiteX4" fmla="*/ 815399 w 990818"/>
                <a:gd name="connsiteY4" fmla="*/ 203263 h 749039"/>
                <a:gd name="connsiteX5" fmla="*/ 793784 w 990818"/>
                <a:gd name="connsiteY5" fmla="*/ 147286 h 749039"/>
                <a:gd name="connsiteX6" fmla="*/ 779097 w 990818"/>
                <a:gd name="connsiteY6" fmla="*/ 99068 h 749039"/>
                <a:gd name="connsiteX7" fmla="*/ 750554 w 990818"/>
                <a:gd name="connsiteY7" fmla="*/ 89646 h 749039"/>
                <a:gd name="connsiteX8" fmla="*/ 741964 w 990818"/>
                <a:gd name="connsiteY8" fmla="*/ 55145 h 749039"/>
                <a:gd name="connsiteX9" fmla="*/ 722704 w 990818"/>
                <a:gd name="connsiteY9" fmla="*/ 0 h 749039"/>
                <a:gd name="connsiteX10" fmla="*/ 698180 w 990818"/>
                <a:gd name="connsiteY10" fmla="*/ 29374 h 749039"/>
                <a:gd name="connsiteX11" fmla="*/ 698180 w 990818"/>
                <a:gd name="connsiteY11" fmla="*/ 106966 h 749039"/>
                <a:gd name="connsiteX12" fmla="*/ 662432 w 990818"/>
                <a:gd name="connsiteY12" fmla="*/ 177630 h 749039"/>
                <a:gd name="connsiteX13" fmla="*/ 629733 w 990818"/>
                <a:gd name="connsiteY13" fmla="*/ 154352 h 749039"/>
                <a:gd name="connsiteX14" fmla="*/ 572093 w 990818"/>
                <a:gd name="connsiteY14" fmla="*/ 132737 h 749039"/>
                <a:gd name="connsiteX15" fmla="*/ 563502 w 990818"/>
                <a:gd name="connsiteY15" fmla="*/ 115556 h 749039"/>
                <a:gd name="connsiteX16" fmla="*/ 546321 w 990818"/>
                <a:gd name="connsiteY16" fmla="*/ 106966 h 749039"/>
                <a:gd name="connsiteX17" fmla="*/ 556713 w 990818"/>
                <a:gd name="connsiteY17" fmla="*/ 63875 h 749039"/>
                <a:gd name="connsiteX18" fmla="*/ 576526 w 990818"/>
                <a:gd name="connsiteY18" fmla="*/ 46694 h 749039"/>
                <a:gd name="connsiteX19" fmla="*/ 559346 w 990818"/>
                <a:gd name="connsiteY19" fmla="*/ 31175 h 749039"/>
                <a:gd name="connsiteX20" fmla="*/ 535237 w 990818"/>
                <a:gd name="connsiteY20" fmla="*/ 38103 h 749039"/>
                <a:gd name="connsiteX21" fmla="*/ 457644 w 990818"/>
                <a:gd name="connsiteY21" fmla="*/ 13856 h 749039"/>
                <a:gd name="connsiteX22" fmla="*/ 473163 w 990818"/>
                <a:gd name="connsiteY22" fmla="*/ 33669 h 749039"/>
                <a:gd name="connsiteX23" fmla="*/ 457644 w 990818"/>
                <a:gd name="connsiteY23" fmla="*/ 39766 h 749039"/>
                <a:gd name="connsiteX24" fmla="*/ 408457 w 990818"/>
                <a:gd name="connsiteY24" fmla="*/ 59579 h 749039"/>
                <a:gd name="connsiteX25" fmla="*/ 395432 w 990818"/>
                <a:gd name="connsiteY25" fmla="*/ 89785 h 749039"/>
                <a:gd name="connsiteX26" fmla="*/ 392800 w 990818"/>
                <a:gd name="connsiteY26" fmla="*/ 111261 h 749039"/>
                <a:gd name="connsiteX27" fmla="*/ 379914 w 990818"/>
                <a:gd name="connsiteY27" fmla="*/ 104472 h 749039"/>
                <a:gd name="connsiteX28" fmla="*/ 360932 w 990818"/>
                <a:gd name="connsiteY28" fmla="*/ 113894 h 749039"/>
                <a:gd name="connsiteX29" fmla="*/ 335022 w 990818"/>
                <a:gd name="connsiteY29" fmla="*/ 81194 h 749039"/>
                <a:gd name="connsiteX30" fmla="*/ 289298 w 990818"/>
                <a:gd name="connsiteY30" fmla="*/ 98375 h 749039"/>
                <a:gd name="connsiteX31" fmla="*/ 270316 w 990818"/>
                <a:gd name="connsiteY31" fmla="*/ 145762 h 749039"/>
                <a:gd name="connsiteX32" fmla="*/ 252303 w 990818"/>
                <a:gd name="connsiteY32" fmla="*/ 138834 h 749039"/>
                <a:gd name="connsiteX33" fmla="*/ 242742 w 990818"/>
                <a:gd name="connsiteY33" fmla="*/ 167238 h 749039"/>
                <a:gd name="connsiteX34" fmla="*/ 225977 w 990818"/>
                <a:gd name="connsiteY34" fmla="*/ 150057 h 749039"/>
                <a:gd name="connsiteX35" fmla="*/ 211013 w 990818"/>
                <a:gd name="connsiteY35" fmla="*/ 171533 h 749039"/>
                <a:gd name="connsiteX36" fmla="*/ 211013 w 990818"/>
                <a:gd name="connsiteY36" fmla="*/ 186220 h 749039"/>
                <a:gd name="connsiteX37" fmla="*/ 113053 w 990818"/>
                <a:gd name="connsiteY37" fmla="*/ 244830 h 749039"/>
                <a:gd name="connsiteX38" fmla="*/ 57076 w 990818"/>
                <a:gd name="connsiteY38" fmla="*/ 259517 h 749039"/>
                <a:gd name="connsiteX39" fmla="*/ 12461 w 990818"/>
                <a:gd name="connsiteY39" fmla="*/ 292217 h 749039"/>
                <a:gd name="connsiteX40" fmla="*/ 13431 w 990818"/>
                <a:gd name="connsiteY40" fmla="*/ 283626 h 749039"/>
                <a:gd name="connsiteX41" fmla="*/ 5810 w 990818"/>
                <a:gd name="connsiteY41" fmla="*/ 294018 h 749039"/>
                <a:gd name="connsiteX42" fmla="*/ 5810 w 990818"/>
                <a:gd name="connsiteY42" fmla="*/ 344037 h 749039"/>
                <a:gd name="connsiteX43" fmla="*/ 14817 w 990818"/>
                <a:gd name="connsiteY43" fmla="*/ 388929 h 749039"/>
                <a:gd name="connsiteX44" fmla="*/ 14123 w 990818"/>
                <a:gd name="connsiteY44" fmla="*/ 400014 h 749039"/>
                <a:gd name="connsiteX45" fmla="*/ 5949 w 990818"/>
                <a:gd name="connsiteY45" fmla="*/ 388929 h 749039"/>
                <a:gd name="connsiteX46" fmla="*/ 684 w 990818"/>
                <a:gd name="connsiteY46" fmla="*/ 400014 h 749039"/>
                <a:gd name="connsiteX47" fmla="*/ 17865 w 990818"/>
                <a:gd name="connsiteY47" fmla="*/ 430219 h 749039"/>
                <a:gd name="connsiteX48" fmla="*/ 41973 w 990818"/>
                <a:gd name="connsiteY48" fmla="*/ 513769 h 749039"/>
                <a:gd name="connsiteX49" fmla="*/ 59154 w 990818"/>
                <a:gd name="connsiteY49" fmla="*/ 568084 h 749039"/>
                <a:gd name="connsiteX50" fmla="*/ 39341 w 990818"/>
                <a:gd name="connsiteY50" fmla="*/ 606880 h 749039"/>
                <a:gd name="connsiteX51" fmla="*/ 95318 w 990818"/>
                <a:gd name="connsiteY51" fmla="*/ 637085 h 749039"/>
                <a:gd name="connsiteX52" fmla="*/ 177205 w 990818"/>
                <a:gd name="connsiteY52" fmla="*/ 608681 h 749039"/>
                <a:gd name="connsiteX53" fmla="*/ 201314 w 990818"/>
                <a:gd name="connsiteY53" fmla="*/ 608681 h 749039"/>
                <a:gd name="connsiteX54" fmla="*/ 252996 w 990818"/>
                <a:gd name="connsiteY54" fmla="*/ 602584 h 749039"/>
                <a:gd name="connsiteX55" fmla="*/ 358160 w 990818"/>
                <a:gd name="connsiteY55" fmla="*/ 559493 h 749039"/>
                <a:gd name="connsiteX56" fmla="*/ 414138 w 990818"/>
                <a:gd name="connsiteY56" fmla="*/ 539679 h 749039"/>
                <a:gd name="connsiteX57" fmla="*/ 507248 w 990818"/>
                <a:gd name="connsiteY57" fmla="*/ 565451 h 749039"/>
                <a:gd name="connsiteX58" fmla="*/ 539116 w 990818"/>
                <a:gd name="connsiteY58" fmla="*/ 617271 h 749039"/>
                <a:gd name="connsiteX59" fmla="*/ 546044 w 990818"/>
                <a:gd name="connsiteY59" fmla="*/ 632790 h 749039"/>
                <a:gd name="connsiteX60" fmla="*/ 601190 w 990818"/>
                <a:gd name="connsiteY60" fmla="*/ 572379 h 749039"/>
                <a:gd name="connsiteX61" fmla="*/ 576111 w 990818"/>
                <a:gd name="connsiteY61" fmla="*/ 634452 h 749039"/>
                <a:gd name="connsiteX62" fmla="*/ 584840 w 990818"/>
                <a:gd name="connsiteY62" fmla="*/ 643043 h 749039"/>
                <a:gd name="connsiteX63" fmla="*/ 606317 w 990818"/>
                <a:gd name="connsiteY63" fmla="*/ 624060 h 749039"/>
                <a:gd name="connsiteX64" fmla="*/ 608118 w 990818"/>
                <a:gd name="connsiteY64" fmla="*/ 615470 h 749039"/>
                <a:gd name="connsiteX65" fmla="*/ 616708 w 990818"/>
                <a:gd name="connsiteY65" fmla="*/ 633760 h 749039"/>
                <a:gd name="connsiteX66" fmla="*/ 610750 w 990818"/>
                <a:gd name="connsiteY66" fmla="*/ 653850 h 749039"/>
                <a:gd name="connsiteX67" fmla="*/ 621142 w 990818"/>
                <a:gd name="connsiteY67" fmla="*/ 653850 h 749039"/>
                <a:gd name="connsiteX68" fmla="*/ 638323 w 990818"/>
                <a:gd name="connsiteY68" fmla="*/ 646645 h 749039"/>
                <a:gd name="connsiteX69" fmla="*/ 639155 w 990818"/>
                <a:gd name="connsiteY69" fmla="*/ 650386 h 749039"/>
                <a:gd name="connsiteX70" fmla="*/ 651348 w 990818"/>
                <a:gd name="connsiteY70" fmla="*/ 684610 h 749039"/>
                <a:gd name="connsiteX71" fmla="*/ 740162 w 990818"/>
                <a:gd name="connsiteY71" fmla="*/ 742250 h 749039"/>
                <a:gd name="connsiteX72" fmla="*/ 774663 w 990818"/>
                <a:gd name="connsiteY72" fmla="*/ 723267 h 749039"/>
                <a:gd name="connsiteX73" fmla="*/ 816923 w 990818"/>
                <a:gd name="connsiteY73" fmla="*/ 749039 h 749039"/>
                <a:gd name="connsiteX74" fmla="*/ 903105 w 990818"/>
                <a:gd name="connsiteY74" fmla="*/ 686134 h 749039"/>
                <a:gd name="connsiteX75" fmla="*/ 903105 w 990818"/>
                <a:gd name="connsiteY75" fmla="*/ 687797 h 749039"/>
                <a:gd name="connsiteX76" fmla="*/ 929016 w 990818"/>
                <a:gd name="connsiteY76" fmla="*/ 610205 h 749039"/>
                <a:gd name="connsiteX77" fmla="*/ 971275 w 990818"/>
                <a:gd name="connsiteY77" fmla="*/ 549932 h 749039"/>
                <a:gd name="connsiteX78" fmla="*/ 980004 w 990818"/>
                <a:gd name="connsiteY78" fmla="*/ 532751 h 749039"/>
                <a:gd name="connsiteX79" fmla="*/ 980004 w 990818"/>
                <a:gd name="connsiteY79" fmla="*/ 508504 h 749039"/>
                <a:gd name="connsiteX80" fmla="*/ 990674 w 990818"/>
                <a:gd name="connsiteY80" fmla="*/ 455159 h 749039"/>
                <a:gd name="connsiteX81" fmla="*/ 967119 w 990818"/>
                <a:gd name="connsiteY81" fmla="*/ 364543 h 749039"/>
                <a:gd name="connsiteX82" fmla="*/ 966841 w 990818"/>
                <a:gd name="connsiteY82" fmla="*/ 361911 h 74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90818" h="749039">
                  <a:moveTo>
                    <a:pt x="967119" y="361911"/>
                  </a:moveTo>
                  <a:cubicBezTo>
                    <a:pt x="950769" y="345561"/>
                    <a:pt x="917931" y="330874"/>
                    <a:pt x="917931" y="296373"/>
                  </a:cubicBezTo>
                  <a:cubicBezTo>
                    <a:pt x="906708" y="296373"/>
                    <a:pt x="892991" y="296373"/>
                    <a:pt x="889527" y="285150"/>
                  </a:cubicBezTo>
                  <a:cubicBezTo>
                    <a:pt x="886063" y="273096"/>
                    <a:pt x="884401" y="256607"/>
                    <a:pt x="874009" y="246354"/>
                  </a:cubicBezTo>
                  <a:cubicBezTo>
                    <a:pt x="859321" y="231667"/>
                    <a:pt x="822326" y="223908"/>
                    <a:pt x="815399" y="203263"/>
                  </a:cubicBezTo>
                  <a:cubicBezTo>
                    <a:pt x="808471" y="181787"/>
                    <a:pt x="801543" y="170564"/>
                    <a:pt x="793784" y="147286"/>
                  </a:cubicBezTo>
                  <a:cubicBezTo>
                    <a:pt x="789489" y="133430"/>
                    <a:pt x="789489" y="105857"/>
                    <a:pt x="779097" y="99068"/>
                  </a:cubicBezTo>
                  <a:cubicBezTo>
                    <a:pt x="775633" y="97406"/>
                    <a:pt x="759283" y="92140"/>
                    <a:pt x="750554" y="89646"/>
                  </a:cubicBezTo>
                  <a:cubicBezTo>
                    <a:pt x="740994" y="82719"/>
                    <a:pt x="745427" y="67200"/>
                    <a:pt x="741964" y="55145"/>
                  </a:cubicBezTo>
                  <a:cubicBezTo>
                    <a:pt x="736837" y="38657"/>
                    <a:pt x="725337" y="23277"/>
                    <a:pt x="722704" y="0"/>
                  </a:cubicBezTo>
                  <a:cubicBezTo>
                    <a:pt x="708017" y="7759"/>
                    <a:pt x="710927" y="18982"/>
                    <a:pt x="698180" y="29374"/>
                  </a:cubicBezTo>
                  <a:lnTo>
                    <a:pt x="698180" y="106966"/>
                  </a:lnTo>
                  <a:cubicBezTo>
                    <a:pt x="698180" y="126641"/>
                    <a:pt x="689173" y="177630"/>
                    <a:pt x="662432" y="177630"/>
                  </a:cubicBezTo>
                  <a:cubicBezTo>
                    <a:pt x="646082" y="177630"/>
                    <a:pt x="641926" y="158648"/>
                    <a:pt x="629733" y="154352"/>
                  </a:cubicBezTo>
                  <a:cubicBezTo>
                    <a:pt x="608256" y="145762"/>
                    <a:pt x="595370" y="141467"/>
                    <a:pt x="572093" y="132737"/>
                  </a:cubicBezTo>
                  <a:cubicBezTo>
                    <a:pt x="568629" y="131906"/>
                    <a:pt x="568767" y="118882"/>
                    <a:pt x="563502" y="115556"/>
                  </a:cubicBezTo>
                  <a:cubicBezTo>
                    <a:pt x="558376" y="112093"/>
                    <a:pt x="546321" y="113755"/>
                    <a:pt x="546321" y="106966"/>
                  </a:cubicBezTo>
                  <a:lnTo>
                    <a:pt x="556713" y="63875"/>
                  </a:lnTo>
                  <a:cubicBezTo>
                    <a:pt x="563641" y="58609"/>
                    <a:pt x="576526" y="57778"/>
                    <a:pt x="576526" y="46694"/>
                  </a:cubicBezTo>
                  <a:cubicBezTo>
                    <a:pt x="576526" y="39766"/>
                    <a:pt x="564472" y="31175"/>
                    <a:pt x="559346" y="31175"/>
                  </a:cubicBezTo>
                  <a:cubicBezTo>
                    <a:pt x="549924" y="31175"/>
                    <a:pt x="546460" y="38103"/>
                    <a:pt x="535237" y="38103"/>
                  </a:cubicBezTo>
                  <a:cubicBezTo>
                    <a:pt x="504200" y="38103"/>
                    <a:pt x="487018" y="26048"/>
                    <a:pt x="457644" y="13856"/>
                  </a:cubicBezTo>
                  <a:cubicBezTo>
                    <a:pt x="459307" y="23416"/>
                    <a:pt x="467897" y="25910"/>
                    <a:pt x="473163" y="33669"/>
                  </a:cubicBezTo>
                  <a:cubicBezTo>
                    <a:pt x="470530" y="34501"/>
                    <a:pt x="463741" y="39766"/>
                    <a:pt x="457644" y="39766"/>
                  </a:cubicBezTo>
                  <a:cubicBezTo>
                    <a:pt x="442957" y="39766"/>
                    <a:pt x="408457" y="47525"/>
                    <a:pt x="408457" y="59579"/>
                  </a:cubicBezTo>
                  <a:cubicBezTo>
                    <a:pt x="408457" y="71634"/>
                    <a:pt x="395432" y="77730"/>
                    <a:pt x="395432" y="89785"/>
                  </a:cubicBezTo>
                  <a:cubicBezTo>
                    <a:pt x="395432" y="97544"/>
                    <a:pt x="398065" y="103502"/>
                    <a:pt x="392800" y="111261"/>
                  </a:cubicBezTo>
                  <a:cubicBezTo>
                    <a:pt x="391137" y="110430"/>
                    <a:pt x="384209" y="104472"/>
                    <a:pt x="379914" y="104472"/>
                  </a:cubicBezTo>
                  <a:cubicBezTo>
                    <a:pt x="372155" y="104472"/>
                    <a:pt x="365227" y="107936"/>
                    <a:pt x="360932" y="113894"/>
                  </a:cubicBezTo>
                  <a:cubicBezTo>
                    <a:pt x="359269" y="98375"/>
                    <a:pt x="350540" y="81194"/>
                    <a:pt x="335022" y="81194"/>
                  </a:cubicBezTo>
                  <a:cubicBezTo>
                    <a:pt x="316871" y="81194"/>
                    <a:pt x="312576" y="98375"/>
                    <a:pt x="289298" y="98375"/>
                  </a:cubicBezTo>
                  <a:cubicBezTo>
                    <a:pt x="287635" y="118189"/>
                    <a:pt x="270316" y="121653"/>
                    <a:pt x="270316" y="145762"/>
                  </a:cubicBezTo>
                  <a:cubicBezTo>
                    <a:pt x="263388" y="145762"/>
                    <a:pt x="259093" y="142298"/>
                    <a:pt x="252303" y="138834"/>
                  </a:cubicBezTo>
                  <a:cubicBezTo>
                    <a:pt x="247870" y="148256"/>
                    <a:pt x="252303" y="161141"/>
                    <a:pt x="242742" y="167238"/>
                  </a:cubicBezTo>
                  <a:cubicBezTo>
                    <a:pt x="239278" y="161141"/>
                    <a:pt x="230411" y="157816"/>
                    <a:pt x="225977" y="150057"/>
                  </a:cubicBezTo>
                  <a:cubicBezTo>
                    <a:pt x="217387" y="154352"/>
                    <a:pt x="211013" y="162943"/>
                    <a:pt x="211013" y="171533"/>
                  </a:cubicBezTo>
                  <a:cubicBezTo>
                    <a:pt x="211013" y="176798"/>
                    <a:pt x="211013" y="180955"/>
                    <a:pt x="211013" y="186220"/>
                  </a:cubicBezTo>
                  <a:cubicBezTo>
                    <a:pt x="211013" y="215595"/>
                    <a:pt x="144090" y="239703"/>
                    <a:pt x="113053" y="244830"/>
                  </a:cubicBezTo>
                  <a:cubicBezTo>
                    <a:pt x="96703" y="247463"/>
                    <a:pt x="67468" y="249125"/>
                    <a:pt x="57076" y="259517"/>
                  </a:cubicBezTo>
                  <a:cubicBezTo>
                    <a:pt x="47655" y="268939"/>
                    <a:pt x="28811" y="290415"/>
                    <a:pt x="12461" y="292217"/>
                  </a:cubicBezTo>
                  <a:cubicBezTo>
                    <a:pt x="12461" y="289584"/>
                    <a:pt x="14401" y="286120"/>
                    <a:pt x="13431" y="283626"/>
                  </a:cubicBezTo>
                  <a:cubicBezTo>
                    <a:pt x="9967" y="285427"/>
                    <a:pt x="5810" y="287090"/>
                    <a:pt x="5810" y="294018"/>
                  </a:cubicBezTo>
                  <a:cubicBezTo>
                    <a:pt x="5810" y="316464"/>
                    <a:pt x="5810" y="318127"/>
                    <a:pt x="5810" y="344037"/>
                  </a:cubicBezTo>
                  <a:cubicBezTo>
                    <a:pt x="5810" y="365513"/>
                    <a:pt x="14817" y="375905"/>
                    <a:pt x="14817" y="388929"/>
                  </a:cubicBezTo>
                  <a:cubicBezTo>
                    <a:pt x="14817" y="393224"/>
                    <a:pt x="16618" y="396688"/>
                    <a:pt x="14123" y="400014"/>
                  </a:cubicBezTo>
                  <a:cubicBezTo>
                    <a:pt x="11491" y="397520"/>
                    <a:pt x="7611" y="393086"/>
                    <a:pt x="5949" y="388929"/>
                  </a:cubicBezTo>
                  <a:cubicBezTo>
                    <a:pt x="3455" y="393224"/>
                    <a:pt x="2346" y="396688"/>
                    <a:pt x="684" y="400014"/>
                  </a:cubicBezTo>
                  <a:cubicBezTo>
                    <a:pt x="-3612" y="413038"/>
                    <a:pt x="13569" y="417334"/>
                    <a:pt x="17865" y="430219"/>
                  </a:cubicBezTo>
                  <a:cubicBezTo>
                    <a:pt x="29088" y="463750"/>
                    <a:pt x="31582" y="475943"/>
                    <a:pt x="41973" y="513769"/>
                  </a:cubicBezTo>
                  <a:cubicBezTo>
                    <a:pt x="46269" y="529288"/>
                    <a:pt x="59154" y="543143"/>
                    <a:pt x="59154" y="568084"/>
                  </a:cubicBezTo>
                  <a:cubicBezTo>
                    <a:pt x="59154" y="587897"/>
                    <a:pt x="39341" y="593994"/>
                    <a:pt x="39341" y="606880"/>
                  </a:cubicBezTo>
                  <a:cubicBezTo>
                    <a:pt x="39341" y="619073"/>
                    <a:pt x="80770" y="637085"/>
                    <a:pt x="95318" y="637085"/>
                  </a:cubicBezTo>
                  <a:cubicBezTo>
                    <a:pt x="134114" y="637085"/>
                    <a:pt x="147000" y="608681"/>
                    <a:pt x="177205" y="608681"/>
                  </a:cubicBezTo>
                  <a:cubicBezTo>
                    <a:pt x="187458" y="608681"/>
                    <a:pt x="187458" y="601753"/>
                    <a:pt x="201314" y="608681"/>
                  </a:cubicBezTo>
                  <a:cubicBezTo>
                    <a:pt x="220296" y="608681"/>
                    <a:pt x="234983" y="604386"/>
                    <a:pt x="252996" y="602584"/>
                  </a:cubicBezTo>
                  <a:cubicBezTo>
                    <a:pt x="259924" y="558662"/>
                    <a:pt x="314238" y="574180"/>
                    <a:pt x="358160" y="559493"/>
                  </a:cubicBezTo>
                  <a:cubicBezTo>
                    <a:pt x="377143" y="553535"/>
                    <a:pt x="383101" y="539679"/>
                    <a:pt x="414138" y="539679"/>
                  </a:cubicBezTo>
                  <a:cubicBezTo>
                    <a:pt x="442681" y="539679"/>
                    <a:pt x="493531" y="548270"/>
                    <a:pt x="507248" y="565451"/>
                  </a:cubicBezTo>
                  <a:cubicBezTo>
                    <a:pt x="514176" y="575012"/>
                    <a:pt x="533158" y="617271"/>
                    <a:pt x="539116" y="617271"/>
                  </a:cubicBezTo>
                  <a:cubicBezTo>
                    <a:pt x="539116" y="617271"/>
                    <a:pt x="535652" y="632790"/>
                    <a:pt x="546044" y="632790"/>
                  </a:cubicBezTo>
                  <a:cubicBezTo>
                    <a:pt x="564195" y="632790"/>
                    <a:pt x="585671" y="587897"/>
                    <a:pt x="601190" y="572379"/>
                  </a:cubicBezTo>
                  <a:cubicBezTo>
                    <a:pt x="602021" y="585403"/>
                    <a:pt x="597726" y="630157"/>
                    <a:pt x="576111" y="634452"/>
                  </a:cubicBezTo>
                  <a:cubicBezTo>
                    <a:pt x="576111" y="638747"/>
                    <a:pt x="580406" y="643043"/>
                    <a:pt x="584840" y="643043"/>
                  </a:cubicBezTo>
                  <a:cubicBezTo>
                    <a:pt x="597726" y="643043"/>
                    <a:pt x="598557" y="627524"/>
                    <a:pt x="606317" y="624060"/>
                  </a:cubicBezTo>
                  <a:cubicBezTo>
                    <a:pt x="606317" y="621428"/>
                    <a:pt x="608118" y="618103"/>
                    <a:pt x="608118" y="615470"/>
                  </a:cubicBezTo>
                  <a:cubicBezTo>
                    <a:pt x="611443" y="618934"/>
                    <a:pt x="616708" y="623368"/>
                    <a:pt x="616708" y="633760"/>
                  </a:cubicBezTo>
                  <a:cubicBezTo>
                    <a:pt x="616708" y="642350"/>
                    <a:pt x="613244" y="640964"/>
                    <a:pt x="610750" y="653850"/>
                  </a:cubicBezTo>
                  <a:lnTo>
                    <a:pt x="621142" y="653850"/>
                  </a:lnTo>
                  <a:cubicBezTo>
                    <a:pt x="628070" y="653850"/>
                    <a:pt x="632365" y="650109"/>
                    <a:pt x="638323" y="646645"/>
                  </a:cubicBezTo>
                  <a:cubicBezTo>
                    <a:pt x="638323" y="647477"/>
                    <a:pt x="639155" y="650386"/>
                    <a:pt x="639155" y="650386"/>
                  </a:cubicBezTo>
                  <a:cubicBezTo>
                    <a:pt x="640125" y="661610"/>
                    <a:pt x="651348" y="671586"/>
                    <a:pt x="651348" y="684610"/>
                  </a:cubicBezTo>
                  <a:cubicBezTo>
                    <a:pt x="651348" y="719942"/>
                    <a:pt x="706493" y="742250"/>
                    <a:pt x="740162" y="742250"/>
                  </a:cubicBezTo>
                  <a:cubicBezTo>
                    <a:pt x="761777" y="742250"/>
                    <a:pt x="754849" y="724930"/>
                    <a:pt x="774663" y="723267"/>
                  </a:cubicBezTo>
                  <a:cubicBezTo>
                    <a:pt x="775494" y="728533"/>
                    <a:pt x="809995" y="748208"/>
                    <a:pt x="816923" y="749039"/>
                  </a:cubicBezTo>
                  <a:cubicBezTo>
                    <a:pt x="823850" y="707610"/>
                    <a:pt x="903105" y="725761"/>
                    <a:pt x="903105" y="686134"/>
                  </a:cubicBezTo>
                  <a:lnTo>
                    <a:pt x="903105" y="687797"/>
                  </a:lnTo>
                  <a:cubicBezTo>
                    <a:pt x="903105" y="657591"/>
                    <a:pt x="922088" y="630850"/>
                    <a:pt x="929016" y="610205"/>
                  </a:cubicBezTo>
                  <a:cubicBezTo>
                    <a:pt x="937606" y="582632"/>
                    <a:pt x="955757" y="574042"/>
                    <a:pt x="971275" y="549932"/>
                  </a:cubicBezTo>
                  <a:cubicBezTo>
                    <a:pt x="975570" y="543005"/>
                    <a:pt x="980004" y="539541"/>
                    <a:pt x="980004" y="532751"/>
                  </a:cubicBezTo>
                  <a:lnTo>
                    <a:pt x="980004" y="508504"/>
                  </a:lnTo>
                  <a:cubicBezTo>
                    <a:pt x="992890" y="500745"/>
                    <a:pt x="990674" y="474003"/>
                    <a:pt x="990674" y="455159"/>
                  </a:cubicBezTo>
                  <a:cubicBezTo>
                    <a:pt x="990674" y="429249"/>
                    <a:pt x="980974" y="382694"/>
                    <a:pt x="967119" y="364543"/>
                  </a:cubicBezTo>
                  <a:lnTo>
                    <a:pt x="966841" y="361911"/>
                  </a:lnTo>
                  <a:close/>
                </a:path>
              </a:pathLst>
            </a:custGeom>
            <a:solidFill>
              <a:srgbClr val="FFFFFF">
                <a:alpha val="70000"/>
              </a:srgbClr>
            </a:solidFill>
            <a:ln w="13856" cap="flat">
              <a:noFill/>
              <a:prstDash val="solid"/>
              <a:miter/>
            </a:ln>
          </p:spPr>
          <p:txBody>
            <a:bodyPr rtlCol="0" anchor="ctr"/>
            <a:lstStyle/>
            <a:p>
              <a:endParaRPr lang="es-CO"/>
            </a:p>
          </p:txBody>
        </p:sp>
        <p:sp>
          <p:nvSpPr>
            <p:cNvPr id="36" name="Freeform: Shape 35">
              <a:extLst>
                <a:ext uri="{FF2B5EF4-FFF2-40B4-BE49-F238E27FC236}">
                  <a16:creationId xmlns:a16="http://schemas.microsoft.com/office/drawing/2014/main" id="{829B2D6B-6EF3-4988-BA45-2E2DA00C8CC1}"/>
                </a:ext>
              </a:extLst>
            </p:cNvPr>
            <p:cNvSpPr/>
            <p:nvPr/>
          </p:nvSpPr>
          <p:spPr>
            <a:xfrm>
              <a:off x="9004680" y="5741911"/>
              <a:ext cx="187051" cy="184696"/>
            </a:xfrm>
            <a:custGeom>
              <a:avLst/>
              <a:gdLst>
                <a:gd name="connsiteX0" fmla="*/ 182064 w 187051"/>
                <a:gd name="connsiteY0" fmla="*/ 16350 h 184696"/>
                <a:gd name="connsiteX1" fmla="*/ 175968 w 187051"/>
                <a:gd name="connsiteY1" fmla="*/ 12886 h 184696"/>
                <a:gd name="connsiteX2" fmla="*/ 161281 w 187051"/>
                <a:gd name="connsiteY2" fmla="*/ 20645 h 184696"/>
                <a:gd name="connsiteX3" fmla="*/ 156984 w 187051"/>
                <a:gd name="connsiteY3" fmla="*/ 8590 h 184696"/>
                <a:gd name="connsiteX4" fmla="*/ 150889 w 187051"/>
                <a:gd name="connsiteY4" fmla="*/ 0 h 184696"/>
                <a:gd name="connsiteX5" fmla="*/ 130243 w 187051"/>
                <a:gd name="connsiteY5" fmla="*/ 28543 h 184696"/>
                <a:gd name="connsiteX6" fmla="*/ 129412 w 187051"/>
                <a:gd name="connsiteY6" fmla="*/ 33669 h 184696"/>
                <a:gd name="connsiteX7" fmla="*/ 113893 w 187051"/>
                <a:gd name="connsiteY7" fmla="*/ 43230 h 184696"/>
                <a:gd name="connsiteX8" fmla="*/ 112923 w 187051"/>
                <a:gd name="connsiteY8" fmla="*/ 51820 h 184696"/>
                <a:gd name="connsiteX9" fmla="*/ 96574 w 187051"/>
                <a:gd name="connsiteY9" fmla="*/ 72604 h 184696"/>
                <a:gd name="connsiteX10" fmla="*/ 48356 w 187051"/>
                <a:gd name="connsiteY10" fmla="*/ 101008 h 184696"/>
                <a:gd name="connsiteX11" fmla="*/ 34501 w 187051"/>
                <a:gd name="connsiteY11" fmla="*/ 112231 h 184696"/>
                <a:gd name="connsiteX12" fmla="*/ 0 w 187051"/>
                <a:gd name="connsiteY12" fmla="*/ 159618 h 184696"/>
                <a:gd name="connsiteX13" fmla="*/ 4295 w 187051"/>
                <a:gd name="connsiteY13" fmla="*/ 163081 h 184696"/>
                <a:gd name="connsiteX14" fmla="*/ 43091 w 187051"/>
                <a:gd name="connsiteY14" fmla="*/ 180401 h 184696"/>
                <a:gd name="connsiteX15" fmla="*/ 62073 w 187051"/>
                <a:gd name="connsiteY15" fmla="*/ 184696 h 184696"/>
                <a:gd name="connsiteX16" fmla="*/ 94773 w 187051"/>
                <a:gd name="connsiteY16" fmla="*/ 164051 h 184696"/>
                <a:gd name="connsiteX17" fmla="*/ 121514 w 187051"/>
                <a:gd name="connsiteY17" fmla="*/ 103641 h 184696"/>
                <a:gd name="connsiteX18" fmla="*/ 153383 w 187051"/>
                <a:gd name="connsiteY18" fmla="*/ 99346 h 184696"/>
                <a:gd name="connsiteX19" fmla="*/ 153383 w 187051"/>
                <a:gd name="connsiteY19" fmla="*/ 72604 h 184696"/>
                <a:gd name="connsiteX20" fmla="*/ 187052 w 187051"/>
                <a:gd name="connsiteY20" fmla="*/ 29513 h 184696"/>
                <a:gd name="connsiteX21" fmla="*/ 181925 w 187051"/>
                <a:gd name="connsiteY21" fmla="*/ 16488 h 1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7051" h="184696">
                  <a:moveTo>
                    <a:pt x="182064" y="16350"/>
                  </a:moveTo>
                  <a:cubicBezTo>
                    <a:pt x="179431" y="16350"/>
                    <a:pt x="176799" y="15518"/>
                    <a:pt x="175968" y="12886"/>
                  </a:cubicBezTo>
                  <a:cubicBezTo>
                    <a:pt x="171672" y="14548"/>
                    <a:pt x="167376" y="20645"/>
                    <a:pt x="161281" y="20645"/>
                  </a:cubicBezTo>
                  <a:cubicBezTo>
                    <a:pt x="156153" y="20645"/>
                    <a:pt x="156984" y="14548"/>
                    <a:pt x="156984" y="8590"/>
                  </a:cubicBezTo>
                  <a:cubicBezTo>
                    <a:pt x="154353" y="8590"/>
                    <a:pt x="150889" y="5958"/>
                    <a:pt x="150889" y="0"/>
                  </a:cubicBezTo>
                  <a:cubicBezTo>
                    <a:pt x="143129" y="3464"/>
                    <a:pt x="130243" y="15518"/>
                    <a:pt x="130243" y="28543"/>
                  </a:cubicBezTo>
                  <a:cubicBezTo>
                    <a:pt x="130243" y="30205"/>
                    <a:pt x="129412" y="32007"/>
                    <a:pt x="129412" y="33669"/>
                  </a:cubicBezTo>
                  <a:cubicBezTo>
                    <a:pt x="122484" y="34501"/>
                    <a:pt x="117219" y="36302"/>
                    <a:pt x="113893" y="43230"/>
                  </a:cubicBezTo>
                  <a:cubicBezTo>
                    <a:pt x="112923" y="45862"/>
                    <a:pt x="112923" y="51820"/>
                    <a:pt x="112923" y="51820"/>
                  </a:cubicBezTo>
                  <a:cubicBezTo>
                    <a:pt x="112923" y="51820"/>
                    <a:pt x="100869" y="70802"/>
                    <a:pt x="96574" y="72604"/>
                  </a:cubicBezTo>
                  <a:cubicBezTo>
                    <a:pt x="81887" y="79532"/>
                    <a:pt x="69001" y="101008"/>
                    <a:pt x="48356" y="101008"/>
                  </a:cubicBezTo>
                  <a:cubicBezTo>
                    <a:pt x="42260" y="101008"/>
                    <a:pt x="37964" y="106135"/>
                    <a:pt x="34501" y="112231"/>
                  </a:cubicBezTo>
                  <a:cubicBezTo>
                    <a:pt x="25910" y="125117"/>
                    <a:pt x="0" y="137171"/>
                    <a:pt x="0" y="159618"/>
                  </a:cubicBezTo>
                  <a:cubicBezTo>
                    <a:pt x="0" y="161419"/>
                    <a:pt x="2633" y="163081"/>
                    <a:pt x="4295" y="163081"/>
                  </a:cubicBezTo>
                  <a:cubicBezTo>
                    <a:pt x="4295" y="167377"/>
                    <a:pt x="37964" y="180401"/>
                    <a:pt x="43091" y="180401"/>
                  </a:cubicBezTo>
                  <a:cubicBezTo>
                    <a:pt x="48218" y="180401"/>
                    <a:pt x="58609" y="184696"/>
                    <a:pt x="62073" y="184696"/>
                  </a:cubicBezTo>
                  <a:cubicBezTo>
                    <a:pt x="71634" y="184696"/>
                    <a:pt x="87013" y="171811"/>
                    <a:pt x="94773" y="164051"/>
                  </a:cubicBezTo>
                  <a:cubicBezTo>
                    <a:pt x="94773" y="164051"/>
                    <a:pt x="118881" y="114033"/>
                    <a:pt x="121514" y="103641"/>
                  </a:cubicBezTo>
                  <a:cubicBezTo>
                    <a:pt x="128442" y="103641"/>
                    <a:pt x="149087" y="99346"/>
                    <a:pt x="153383" y="99346"/>
                  </a:cubicBezTo>
                  <a:cubicBezTo>
                    <a:pt x="155045" y="89092"/>
                    <a:pt x="150750" y="85628"/>
                    <a:pt x="153383" y="72604"/>
                  </a:cubicBezTo>
                  <a:cubicBezTo>
                    <a:pt x="167238" y="72604"/>
                    <a:pt x="184419" y="40736"/>
                    <a:pt x="187052" y="29513"/>
                  </a:cubicBezTo>
                  <a:cubicBezTo>
                    <a:pt x="183588" y="27850"/>
                    <a:pt x="181925" y="23416"/>
                    <a:pt x="181925" y="16488"/>
                  </a:cubicBezTo>
                  <a:close/>
                </a:path>
              </a:pathLst>
            </a:custGeom>
            <a:solidFill>
              <a:srgbClr val="FFFFFF">
                <a:alpha val="70000"/>
              </a:srgbClr>
            </a:solidFill>
            <a:ln w="13856" cap="flat">
              <a:noFill/>
              <a:prstDash val="solid"/>
              <a:miter/>
            </a:ln>
          </p:spPr>
          <p:txBody>
            <a:bodyPr rtlCol="0" anchor="ctr"/>
            <a:lstStyle/>
            <a:p>
              <a:endParaRPr lang="es-CO"/>
            </a:p>
          </p:txBody>
        </p:sp>
        <p:sp>
          <p:nvSpPr>
            <p:cNvPr id="37" name="Freeform: Shape 36">
              <a:extLst>
                <a:ext uri="{FF2B5EF4-FFF2-40B4-BE49-F238E27FC236}">
                  <a16:creationId xmlns:a16="http://schemas.microsoft.com/office/drawing/2014/main" id="{4CAC8058-CAD7-E6AC-79C3-782156F0D12D}"/>
                </a:ext>
              </a:extLst>
            </p:cNvPr>
            <p:cNvSpPr/>
            <p:nvPr/>
          </p:nvSpPr>
          <p:spPr>
            <a:xfrm>
              <a:off x="9157231" y="5564697"/>
              <a:ext cx="140773" cy="203263"/>
            </a:xfrm>
            <a:custGeom>
              <a:avLst/>
              <a:gdLst>
                <a:gd name="connsiteX0" fmla="*/ 133707 w 140773"/>
                <a:gd name="connsiteY0" fmla="*/ 89231 h 203263"/>
                <a:gd name="connsiteX1" fmla="*/ 104333 w 140773"/>
                <a:gd name="connsiteY1" fmla="*/ 104472 h 203263"/>
                <a:gd name="connsiteX2" fmla="*/ 72465 w 140773"/>
                <a:gd name="connsiteY2" fmla="*/ 75652 h 203263"/>
                <a:gd name="connsiteX3" fmla="*/ 54314 w 140773"/>
                <a:gd name="connsiteY3" fmla="*/ 75652 h 203263"/>
                <a:gd name="connsiteX4" fmla="*/ 39627 w 140773"/>
                <a:gd name="connsiteY4" fmla="*/ 45862 h 203263"/>
                <a:gd name="connsiteX5" fmla="*/ 43091 w 140773"/>
                <a:gd name="connsiteY5" fmla="*/ 38658 h 203263"/>
                <a:gd name="connsiteX6" fmla="*/ 32699 w 140773"/>
                <a:gd name="connsiteY6" fmla="*/ 24386 h 203263"/>
                <a:gd name="connsiteX7" fmla="*/ 0 w 140773"/>
                <a:gd name="connsiteY7" fmla="*/ 0 h 203263"/>
                <a:gd name="connsiteX8" fmla="*/ 37133 w 140773"/>
                <a:gd name="connsiteY8" fmla="*/ 52513 h 203263"/>
                <a:gd name="connsiteX9" fmla="*/ 36578 w 140773"/>
                <a:gd name="connsiteY9" fmla="*/ 61104 h 203263"/>
                <a:gd name="connsiteX10" fmla="*/ 48079 w 140773"/>
                <a:gd name="connsiteY10" fmla="*/ 77453 h 203263"/>
                <a:gd name="connsiteX11" fmla="*/ 48079 w 140773"/>
                <a:gd name="connsiteY11" fmla="*/ 77038 h 203263"/>
                <a:gd name="connsiteX12" fmla="*/ 49603 w 140773"/>
                <a:gd name="connsiteY12" fmla="*/ 93803 h 203263"/>
                <a:gd name="connsiteX13" fmla="*/ 38241 w 140773"/>
                <a:gd name="connsiteY13" fmla="*/ 127473 h 203263"/>
                <a:gd name="connsiteX14" fmla="*/ 25633 w 140773"/>
                <a:gd name="connsiteY14" fmla="*/ 141190 h 203263"/>
                <a:gd name="connsiteX15" fmla="*/ 57362 w 140773"/>
                <a:gd name="connsiteY15" fmla="*/ 167100 h 203263"/>
                <a:gd name="connsiteX16" fmla="*/ 46970 w 140773"/>
                <a:gd name="connsiteY16" fmla="*/ 192040 h 203263"/>
                <a:gd name="connsiteX17" fmla="*/ 59856 w 140773"/>
                <a:gd name="connsiteY17" fmla="*/ 203263 h 203263"/>
                <a:gd name="connsiteX18" fmla="*/ 91725 w 140773"/>
                <a:gd name="connsiteY18" fmla="*/ 173058 h 203263"/>
                <a:gd name="connsiteX19" fmla="*/ 103779 w 140773"/>
                <a:gd name="connsiteY19" fmla="*/ 155877 h 203263"/>
                <a:gd name="connsiteX20" fmla="*/ 100315 w 140773"/>
                <a:gd name="connsiteY20" fmla="*/ 147286 h 203263"/>
                <a:gd name="connsiteX21" fmla="*/ 117496 w 140773"/>
                <a:gd name="connsiteY21" fmla="*/ 136063 h 203263"/>
                <a:gd name="connsiteX22" fmla="*/ 120129 w 140773"/>
                <a:gd name="connsiteY22" fmla="*/ 133430 h 203263"/>
                <a:gd name="connsiteX23" fmla="*/ 123593 w 140773"/>
                <a:gd name="connsiteY23" fmla="*/ 137726 h 203263"/>
                <a:gd name="connsiteX24" fmla="*/ 140774 w 140773"/>
                <a:gd name="connsiteY24" fmla="*/ 94635 h 203263"/>
                <a:gd name="connsiteX25" fmla="*/ 133846 w 140773"/>
                <a:gd name="connsiteY25" fmla="*/ 89369 h 20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773" h="203263">
                  <a:moveTo>
                    <a:pt x="133707" y="89231"/>
                  </a:moveTo>
                  <a:cubicBezTo>
                    <a:pt x="119851" y="89231"/>
                    <a:pt x="120821" y="104472"/>
                    <a:pt x="104333" y="104472"/>
                  </a:cubicBezTo>
                  <a:cubicBezTo>
                    <a:pt x="83688" y="104472"/>
                    <a:pt x="72465" y="88399"/>
                    <a:pt x="72465" y="75652"/>
                  </a:cubicBezTo>
                  <a:lnTo>
                    <a:pt x="54314" y="75652"/>
                  </a:lnTo>
                  <a:cubicBezTo>
                    <a:pt x="49880" y="75652"/>
                    <a:pt x="39627" y="50158"/>
                    <a:pt x="39627" y="45862"/>
                  </a:cubicBezTo>
                  <a:cubicBezTo>
                    <a:pt x="39627" y="43230"/>
                    <a:pt x="42121" y="41290"/>
                    <a:pt x="43091" y="38658"/>
                  </a:cubicBezTo>
                  <a:cubicBezTo>
                    <a:pt x="37964" y="36164"/>
                    <a:pt x="37964" y="29513"/>
                    <a:pt x="32699" y="24386"/>
                  </a:cubicBezTo>
                  <a:cubicBezTo>
                    <a:pt x="24109" y="15796"/>
                    <a:pt x="9422" y="14687"/>
                    <a:pt x="0" y="0"/>
                  </a:cubicBezTo>
                  <a:cubicBezTo>
                    <a:pt x="5127" y="20645"/>
                    <a:pt x="17181" y="49049"/>
                    <a:pt x="37133" y="52513"/>
                  </a:cubicBezTo>
                  <a:cubicBezTo>
                    <a:pt x="36163" y="55007"/>
                    <a:pt x="36578" y="58471"/>
                    <a:pt x="36578" y="61104"/>
                  </a:cubicBezTo>
                  <a:cubicBezTo>
                    <a:pt x="36578" y="68032"/>
                    <a:pt x="48079" y="70525"/>
                    <a:pt x="48079" y="77453"/>
                  </a:cubicBezTo>
                  <a:lnTo>
                    <a:pt x="48079" y="77038"/>
                  </a:lnTo>
                  <a:cubicBezTo>
                    <a:pt x="48079" y="81472"/>
                    <a:pt x="49603" y="88538"/>
                    <a:pt x="49603" y="93803"/>
                  </a:cubicBezTo>
                  <a:cubicBezTo>
                    <a:pt x="49603" y="106689"/>
                    <a:pt x="46832" y="118743"/>
                    <a:pt x="38241" y="127473"/>
                  </a:cubicBezTo>
                  <a:cubicBezTo>
                    <a:pt x="33946" y="131768"/>
                    <a:pt x="25633" y="132599"/>
                    <a:pt x="25633" y="141190"/>
                  </a:cubicBezTo>
                  <a:cubicBezTo>
                    <a:pt x="25633" y="156708"/>
                    <a:pt x="57362" y="149919"/>
                    <a:pt x="57362" y="167100"/>
                  </a:cubicBezTo>
                  <a:cubicBezTo>
                    <a:pt x="57362" y="177491"/>
                    <a:pt x="46970" y="181787"/>
                    <a:pt x="46970" y="192040"/>
                  </a:cubicBezTo>
                  <a:cubicBezTo>
                    <a:pt x="46970" y="198968"/>
                    <a:pt x="51959" y="203263"/>
                    <a:pt x="59856" y="203263"/>
                  </a:cubicBezTo>
                  <a:cubicBezTo>
                    <a:pt x="78008" y="203263"/>
                    <a:pt x="83134" y="186082"/>
                    <a:pt x="91725" y="173058"/>
                  </a:cubicBezTo>
                  <a:cubicBezTo>
                    <a:pt x="93387" y="170564"/>
                    <a:pt x="103779" y="161834"/>
                    <a:pt x="103779" y="155877"/>
                  </a:cubicBezTo>
                  <a:cubicBezTo>
                    <a:pt x="103779" y="153244"/>
                    <a:pt x="100315" y="149919"/>
                    <a:pt x="100315" y="147286"/>
                  </a:cubicBezTo>
                  <a:cubicBezTo>
                    <a:pt x="100315" y="140358"/>
                    <a:pt x="108906" y="137726"/>
                    <a:pt x="117496" y="136063"/>
                  </a:cubicBezTo>
                  <a:cubicBezTo>
                    <a:pt x="118327" y="136063"/>
                    <a:pt x="119159" y="133430"/>
                    <a:pt x="120129" y="133430"/>
                  </a:cubicBezTo>
                  <a:lnTo>
                    <a:pt x="123593" y="137726"/>
                  </a:lnTo>
                  <a:cubicBezTo>
                    <a:pt x="132183" y="124840"/>
                    <a:pt x="128719" y="106689"/>
                    <a:pt x="140774" y="94635"/>
                  </a:cubicBezTo>
                  <a:cubicBezTo>
                    <a:pt x="138972" y="92002"/>
                    <a:pt x="136478" y="89369"/>
                    <a:pt x="133846" y="89369"/>
                  </a:cubicBezTo>
                  <a:close/>
                </a:path>
              </a:pathLst>
            </a:custGeom>
            <a:solidFill>
              <a:srgbClr val="FFFFFF">
                <a:alpha val="70000"/>
              </a:srgbClr>
            </a:solidFill>
            <a:ln w="13856" cap="flat">
              <a:noFill/>
              <a:prstDash val="solid"/>
              <a:miter/>
            </a:ln>
          </p:spPr>
          <p:txBody>
            <a:bodyPr rtlCol="0" anchor="ctr"/>
            <a:lstStyle/>
            <a:p>
              <a:endParaRPr lang="es-CO"/>
            </a:p>
          </p:txBody>
        </p:sp>
        <p:sp>
          <p:nvSpPr>
            <p:cNvPr id="38" name="Freeform: Shape 37">
              <a:extLst>
                <a:ext uri="{FF2B5EF4-FFF2-40B4-BE49-F238E27FC236}">
                  <a16:creationId xmlns:a16="http://schemas.microsoft.com/office/drawing/2014/main" id="{19E18953-B01B-231D-F5E6-1E111537CBFB}"/>
                </a:ext>
              </a:extLst>
            </p:cNvPr>
            <p:cNvSpPr/>
            <p:nvPr/>
          </p:nvSpPr>
          <p:spPr>
            <a:xfrm>
              <a:off x="9260733" y="5111615"/>
              <a:ext cx="22168" cy="21872"/>
            </a:xfrm>
            <a:custGeom>
              <a:avLst/>
              <a:gdLst>
                <a:gd name="connsiteX0" fmla="*/ 22169 w 22168"/>
                <a:gd name="connsiteY0" fmla="*/ 18151 h 21872"/>
                <a:gd name="connsiteX1" fmla="*/ 22169 w 22168"/>
                <a:gd name="connsiteY1" fmla="*/ 7759 h 21872"/>
                <a:gd name="connsiteX2" fmla="*/ 17181 w 22168"/>
                <a:gd name="connsiteY2" fmla="*/ 0 h 21872"/>
                <a:gd name="connsiteX3" fmla="*/ 0 w 22168"/>
                <a:gd name="connsiteY3" fmla="*/ 16350 h 21872"/>
                <a:gd name="connsiteX4" fmla="*/ 14133 w 22168"/>
                <a:gd name="connsiteY4" fmla="*/ 21615 h 21872"/>
                <a:gd name="connsiteX5" fmla="*/ 22169 w 22168"/>
                <a:gd name="connsiteY5" fmla="*/ 18151 h 2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8" h="21872">
                  <a:moveTo>
                    <a:pt x="22169" y="18151"/>
                  </a:moveTo>
                  <a:lnTo>
                    <a:pt x="22169" y="7759"/>
                  </a:lnTo>
                  <a:cubicBezTo>
                    <a:pt x="22169" y="6928"/>
                    <a:pt x="19675" y="4295"/>
                    <a:pt x="17181" y="0"/>
                  </a:cubicBezTo>
                  <a:cubicBezTo>
                    <a:pt x="9422" y="2633"/>
                    <a:pt x="0" y="5127"/>
                    <a:pt x="0" y="16350"/>
                  </a:cubicBezTo>
                  <a:cubicBezTo>
                    <a:pt x="0" y="19814"/>
                    <a:pt x="7205" y="21615"/>
                    <a:pt x="14133" y="21615"/>
                  </a:cubicBezTo>
                  <a:cubicBezTo>
                    <a:pt x="21061" y="21615"/>
                    <a:pt x="22169" y="23277"/>
                    <a:pt x="22169" y="18151"/>
                  </a:cubicBezTo>
                  <a:close/>
                </a:path>
              </a:pathLst>
            </a:custGeom>
            <a:solidFill>
              <a:srgbClr val="FFFFFF">
                <a:alpha val="70000"/>
              </a:srgbClr>
            </a:solidFill>
            <a:ln w="13856" cap="flat">
              <a:noFill/>
              <a:prstDash val="solid"/>
              <a:miter/>
            </a:ln>
          </p:spPr>
          <p:txBody>
            <a:bodyPr rtlCol="0" anchor="ctr"/>
            <a:lstStyle/>
            <a:p>
              <a:endParaRPr lang="es-CO"/>
            </a:p>
          </p:txBody>
        </p:sp>
        <p:sp>
          <p:nvSpPr>
            <p:cNvPr id="39" name="Freeform: Shape 38">
              <a:extLst>
                <a:ext uri="{FF2B5EF4-FFF2-40B4-BE49-F238E27FC236}">
                  <a16:creationId xmlns:a16="http://schemas.microsoft.com/office/drawing/2014/main" id="{1BEABE6E-266C-6A7A-B096-E77C9C76A61B}"/>
                </a:ext>
              </a:extLst>
            </p:cNvPr>
            <p:cNvSpPr/>
            <p:nvPr/>
          </p:nvSpPr>
          <p:spPr>
            <a:xfrm>
              <a:off x="9294957" y="5086537"/>
              <a:ext cx="23692" cy="18982"/>
            </a:xfrm>
            <a:custGeom>
              <a:avLst/>
              <a:gdLst>
                <a:gd name="connsiteX0" fmla="*/ 0 w 23692"/>
                <a:gd name="connsiteY0" fmla="*/ 11223 h 18982"/>
                <a:gd name="connsiteX1" fmla="*/ 3602 w 23692"/>
                <a:gd name="connsiteY1" fmla="*/ 18982 h 18982"/>
                <a:gd name="connsiteX2" fmla="*/ 23693 w 23692"/>
                <a:gd name="connsiteY2" fmla="*/ 7759 h 18982"/>
                <a:gd name="connsiteX3" fmla="*/ 23693 w 23692"/>
                <a:gd name="connsiteY3" fmla="*/ 0 h 18982"/>
                <a:gd name="connsiteX4" fmla="*/ 0 w 23692"/>
                <a:gd name="connsiteY4" fmla="*/ 11223 h 18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2" h="18982">
                  <a:moveTo>
                    <a:pt x="0" y="11223"/>
                  </a:moveTo>
                  <a:cubicBezTo>
                    <a:pt x="0" y="13717"/>
                    <a:pt x="1108" y="18982"/>
                    <a:pt x="3602" y="18982"/>
                  </a:cubicBezTo>
                  <a:cubicBezTo>
                    <a:pt x="12192" y="18982"/>
                    <a:pt x="23693" y="10392"/>
                    <a:pt x="23693" y="7759"/>
                  </a:cubicBezTo>
                  <a:cubicBezTo>
                    <a:pt x="23693" y="5127"/>
                    <a:pt x="23693" y="2494"/>
                    <a:pt x="23693" y="0"/>
                  </a:cubicBezTo>
                  <a:cubicBezTo>
                    <a:pt x="23693" y="0"/>
                    <a:pt x="0" y="831"/>
                    <a:pt x="0" y="11223"/>
                  </a:cubicBezTo>
                  <a:close/>
                </a:path>
              </a:pathLst>
            </a:custGeom>
            <a:solidFill>
              <a:srgbClr val="FFFFFF">
                <a:alpha val="70000"/>
              </a:srgbClr>
            </a:solidFill>
            <a:ln w="13856" cap="flat">
              <a:noFill/>
              <a:prstDash val="solid"/>
              <a:miter/>
            </a:ln>
          </p:spPr>
          <p:txBody>
            <a:bodyPr rtlCol="0" anchor="ctr"/>
            <a:lstStyle/>
            <a:p>
              <a:endParaRPr lang="es-CO"/>
            </a:p>
          </p:txBody>
        </p:sp>
        <p:sp>
          <p:nvSpPr>
            <p:cNvPr id="40" name="Freeform: Shape 39">
              <a:extLst>
                <a:ext uri="{FF2B5EF4-FFF2-40B4-BE49-F238E27FC236}">
                  <a16:creationId xmlns:a16="http://schemas.microsoft.com/office/drawing/2014/main" id="{5BB8E7C6-022D-C08E-FAC0-B24E3C87539B}"/>
                </a:ext>
              </a:extLst>
            </p:cNvPr>
            <p:cNvSpPr/>
            <p:nvPr/>
          </p:nvSpPr>
          <p:spPr>
            <a:xfrm>
              <a:off x="7919433" y="4438505"/>
              <a:ext cx="108558" cy="104195"/>
            </a:xfrm>
            <a:custGeom>
              <a:avLst/>
              <a:gdLst>
                <a:gd name="connsiteX0" fmla="*/ 77384 w 108558"/>
                <a:gd name="connsiteY0" fmla="*/ 0 h 104195"/>
                <a:gd name="connsiteX1" fmla="*/ 74751 w 108558"/>
                <a:gd name="connsiteY1" fmla="*/ 17874 h 104195"/>
                <a:gd name="connsiteX2" fmla="*/ 57985 w 108558"/>
                <a:gd name="connsiteY2" fmla="*/ 29513 h 104195"/>
                <a:gd name="connsiteX3" fmla="*/ 50641 w 108558"/>
                <a:gd name="connsiteY3" fmla="*/ 39212 h 104195"/>
                <a:gd name="connsiteX4" fmla="*/ 45931 w 108558"/>
                <a:gd name="connsiteY4" fmla="*/ 39212 h 104195"/>
                <a:gd name="connsiteX5" fmla="*/ 32075 w 108558"/>
                <a:gd name="connsiteY5" fmla="*/ 27019 h 104195"/>
                <a:gd name="connsiteX6" fmla="*/ 5056 w 108558"/>
                <a:gd name="connsiteY6" fmla="*/ 43091 h 104195"/>
                <a:gd name="connsiteX7" fmla="*/ 68 w 108558"/>
                <a:gd name="connsiteY7" fmla="*/ 62489 h 104195"/>
                <a:gd name="connsiteX8" fmla="*/ 2978 w 108558"/>
                <a:gd name="connsiteY8" fmla="*/ 69972 h 104195"/>
                <a:gd name="connsiteX9" fmla="*/ 2701 w 108558"/>
                <a:gd name="connsiteY9" fmla="*/ 87152 h 104195"/>
                <a:gd name="connsiteX10" fmla="*/ 18219 w 108558"/>
                <a:gd name="connsiteY10" fmla="*/ 55146 h 104195"/>
                <a:gd name="connsiteX11" fmla="*/ 25979 w 108558"/>
                <a:gd name="connsiteY11" fmla="*/ 62074 h 104195"/>
                <a:gd name="connsiteX12" fmla="*/ 28472 w 108558"/>
                <a:gd name="connsiteY12" fmla="*/ 58332 h 104195"/>
                <a:gd name="connsiteX13" fmla="*/ 36232 w 108558"/>
                <a:gd name="connsiteY13" fmla="*/ 62212 h 104195"/>
                <a:gd name="connsiteX14" fmla="*/ 36370 w 108558"/>
                <a:gd name="connsiteY14" fmla="*/ 55423 h 104195"/>
                <a:gd name="connsiteX15" fmla="*/ 47316 w 108558"/>
                <a:gd name="connsiteY15" fmla="*/ 55700 h 104195"/>
                <a:gd name="connsiteX16" fmla="*/ 50365 w 108558"/>
                <a:gd name="connsiteY16" fmla="*/ 63182 h 104195"/>
                <a:gd name="connsiteX17" fmla="*/ 46208 w 108558"/>
                <a:gd name="connsiteY17" fmla="*/ 72050 h 104195"/>
                <a:gd name="connsiteX18" fmla="*/ 66160 w 108558"/>
                <a:gd name="connsiteY18" fmla="*/ 98653 h 104195"/>
                <a:gd name="connsiteX19" fmla="*/ 74057 w 108558"/>
                <a:gd name="connsiteY19" fmla="*/ 98099 h 104195"/>
                <a:gd name="connsiteX20" fmla="*/ 77937 w 108558"/>
                <a:gd name="connsiteY20" fmla="*/ 104195 h 104195"/>
                <a:gd name="connsiteX21" fmla="*/ 86805 w 108558"/>
                <a:gd name="connsiteY21" fmla="*/ 93942 h 104195"/>
                <a:gd name="connsiteX22" fmla="*/ 77660 w 108558"/>
                <a:gd name="connsiteY22" fmla="*/ 78008 h 104195"/>
                <a:gd name="connsiteX23" fmla="*/ 84865 w 108558"/>
                <a:gd name="connsiteY23" fmla="*/ 67616 h 104195"/>
                <a:gd name="connsiteX24" fmla="*/ 89438 w 108558"/>
                <a:gd name="connsiteY24" fmla="*/ 73712 h 104195"/>
                <a:gd name="connsiteX25" fmla="*/ 89022 w 108558"/>
                <a:gd name="connsiteY25" fmla="*/ 72188 h 104195"/>
                <a:gd name="connsiteX26" fmla="*/ 98582 w 108558"/>
                <a:gd name="connsiteY26" fmla="*/ 89785 h 104195"/>
                <a:gd name="connsiteX27" fmla="*/ 108559 w 108558"/>
                <a:gd name="connsiteY27" fmla="*/ 64429 h 104195"/>
                <a:gd name="connsiteX28" fmla="*/ 89853 w 108558"/>
                <a:gd name="connsiteY28" fmla="*/ 7067 h 104195"/>
                <a:gd name="connsiteX29" fmla="*/ 77384 w 108558"/>
                <a:gd name="connsiteY29" fmla="*/ 139 h 10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558" h="104195">
                  <a:moveTo>
                    <a:pt x="77384" y="0"/>
                  </a:moveTo>
                  <a:cubicBezTo>
                    <a:pt x="76690" y="2217"/>
                    <a:pt x="77245" y="12747"/>
                    <a:pt x="74751" y="17874"/>
                  </a:cubicBezTo>
                  <a:cubicBezTo>
                    <a:pt x="72257" y="22308"/>
                    <a:pt x="58263" y="19121"/>
                    <a:pt x="57985" y="29513"/>
                  </a:cubicBezTo>
                  <a:cubicBezTo>
                    <a:pt x="53274" y="30205"/>
                    <a:pt x="50780" y="33947"/>
                    <a:pt x="50641" y="39212"/>
                  </a:cubicBezTo>
                  <a:cubicBezTo>
                    <a:pt x="49117" y="39212"/>
                    <a:pt x="47593" y="39212"/>
                    <a:pt x="45931" y="39212"/>
                  </a:cubicBezTo>
                  <a:cubicBezTo>
                    <a:pt x="40527" y="39212"/>
                    <a:pt x="42189" y="27157"/>
                    <a:pt x="32075" y="27019"/>
                  </a:cubicBezTo>
                  <a:cubicBezTo>
                    <a:pt x="17942" y="26741"/>
                    <a:pt x="21545" y="43368"/>
                    <a:pt x="5056" y="43091"/>
                  </a:cubicBezTo>
                  <a:cubicBezTo>
                    <a:pt x="3255" y="50573"/>
                    <a:pt x="68" y="55007"/>
                    <a:pt x="68" y="62489"/>
                  </a:cubicBezTo>
                  <a:cubicBezTo>
                    <a:pt x="68" y="64706"/>
                    <a:pt x="3116" y="67755"/>
                    <a:pt x="2978" y="69972"/>
                  </a:cubicBezTo>
                  <a:cubicBezTo>
                    <a:pt x="2978" y="73020"/>
                    <a:pt x="-3534" y="87152"/>
                    <a:pt x="2701" y="87152"/>
                  </a:cubicBezTo>
                  <a:cubicBezTo>
                    <a:pt x="11292" y="87291"/>
                    <a:pt x="10183" y="62628"/>
                    <a:pt x="18219" y="55146"/>
                  </a:cubicBezTo>
                  <a:cubicBezTo>
                    <a:pt x="18219" y="55146"/>
                    <a:pt x="23623" y="61242"/>
                    <a:pt x="25979" y="62074"/>
                  </a:cubicBezTo>
                  <a:cubicBezTo>
                    <a:pt x="26810" y="61381"/>
                    <a:pt x="28472" y="58332"/>
                    <a:pt x="28472" y="58332"/>
                  </a:cubicBezTo>
                  <a:cubicBezTo>
                    <a:pt x="29996" y="59995"/>
                    <a:pt x="31521" y="62074"/>
                    <a:pt x="36232" y="62212"/>
                  </a:cubicBezTo>
                  <a:cubicBezTo>
                    <a:pt x="35539" y="59995"/>
                    <a:pt x="36232" y="57640"/>
                    <a:pt x="36370" y="55423"/>
                  </a:cubicBezTo>
                  <a:lnTo>
                    <a:pt x="47316" y="55700"/>
                  </a:lnTo>
                  <a:cubicBezTo>
                    <a:pt x="48147" y="57917"/>
                    <a:pt x="49533" y="60965"/>
                    <a:pt x="50365" y="63182"/>
                  </a:cubicBezTo>
                  <a:cubicBezTo>
                    <a:pt x="47871" y="64568"/>
                    <a:pt x="46346" y="66785"/>
                    <a:pt x="46208" y="72050"/>
                  </a:cubicBezTo>
                  <a:cubicBezTo>
                    <a:pt x="45931" y="86321"/>
                    <a:pt x="55214" y="98514"/>
                    <a:pt x="66160" y="98653"/>
                  </a:cubicBezTo>
                  <a:cubicBezTo>
                    <a:pt x="68516" y="98653"/>
                    <a:pt x="71564" y="99484"/>
                    <a:pt x="74057" y="98099"/>
                  </a:cubicBezTo>
                  <a:cubicBezTo>
                    <a:pt x="74057" y="100316"/>
                    <a:pt x="75582" y="104195"/>
                    <a:pt x="77937" y="104195"/>
                  </a:cubicBezTo>
                  <a:cubicBezTo>
                    <a:pt x="83480" y="104195"/>
                    <a:pt x="86667" y="99761"/>
                    <a:pt x="86805" y="93942"/>
                  </a:cubicBezTo>
                  <a:cubicBezTo>
                    <a:pt x="86805" y="85628"/>
                    <a:pt x="77660" y="83273"/>
                    <a:pt x="77660" y="78008"/>
                  </a:cubicBezTo>
                  <a:cubicBezTo>
                    <a:pt x="77660" y="73435"/>
                    <a:pt x="81679" y="72050"/>
                    <a:pt x="84865" y="67616"/>
                  </a:cubicBezTo>
                  <a:cubicBezTo>
                    <a:pt x="86389" y="69972"/>
                    <a:pt x="88744" y="71495"/>
                    <a:pt x="89438" y="73712"/>
                  </a:cubicBezTo>
                  <a:lnTo>
                    <a:pt x="89022" y="72188"/>
                  </a:lnTo>
                  <a:cubicBezTo>
                    <a:pt x="90408" y="76484"/>
                    <a:pt x="95811" y="88954"/>
                    <a:pt x="98582" y="89785"/>
                  </a:cubicBezTo>
                  <a:cubicBezTo>
                    <a:pt x="98860" y="77038"/>
                    <a:pt x="108281" y="72742"/>
                    <a:pt x="108559" y="64429"/>
                  </a:cubicBezTo>
                  <a:cubicBezTo>
                    <a:pt x="108559" y="57778"/>
                    <a:pt x="95950" y="13163"/>
                    <a:pt x="89853" y="7067"/>
                  </a:cubicBezTo>
                  <a:cubicBezTo>
                    <a:pt x="86805" y="4018"/>
                    <a:pt x="82925" y="139"/>
                    <a:pt x="77384" y="139"/>
                  </a:cubicBezTo>
                  <a:close/>
                </a:path>
              </a:pathLst>
            </a:custGeom>
            <a:solidFill>
              <a:srgbClr val="FFFFFF">
                <a:alpha val="70000"/>
              </a:srgbClr>
            </a:solidFill>
            <a:ln w="13856" cap="flat">
              <a:noFill/>
              <a:prstDash val="solid"/>
              <a:miter/>
            </a:ln>
          </p:spPr>
          <p:txBody>
            <a:bodyPr rtlCol="0" anchor="ctr"/>
            <a:lstStyle/>
            <a:p>
              <a:endParaRPr lang="es-CO"/>
            </a:p>
          </p:txBody>
        </p:sp>
        <p:sp>
          <p:nvSpPr>
            <p:cNvPr id="41" name="Freeform: Shape 40">
              <a:extLst>
                <a:ext uri="{FF2B5EF4-FFF2-40B4-BE49-F238E27FC236}">
                  <a16:creationId xmlns:a16="http://schemas.microsoft.com/office/drawing/2014/main" id="{8109086E-BD86-71BA-75A2-676A19506F77}"/>
                </a:ext>
              </a:extLst>
            </p:cNvPr>
            <p:cNvSpPr/>
            <p:nvPr/>
          </p:nvSpPr>
          <p:spPr>
            <a:xfrm>
              <a:off x="7813089" y="4411348"/>
              <a:ext cx="55006" cy="56946"/>
            </a:xfrm>
            <a:custGeom>
              <a:avLst/>
              <a:gdLst>
                <a:gd name="connsiteX0" fmla="*/ 0 w 55006"/>
                <a:gd name="connsiteY0" fmla="*/ 56947 h 56946"/>
                <a:gd name="connsiteX1" fmla="*/ 5404 w 55006"/>
                <a:gd name="connsiteY1" fmla="*/ 56947 h 56946"/>
                <a:gd name="connsiteX2" fmla="*/ 33531 w 55006"/>
                <a:gd name="connsiteY2" fmla="*/ 24524 h 56946"/>
                <a:gd name="connsiteX3" fmla="*/ 47109 w 55006"/>
                <a:gd name="connsiteY3" fmla="*/ 16488 h 56946"/>
                <a:gd name="connsiteX4" fmla="*/ 55007 w 55006"/>
                <a:gd name="connsiteY4" fmla="*/ 12054 h 56946"/>
                <a:gd name="connsiteX5" fmla="*/ 48218 w 55006"/>
                <a:gd name="connsiteY5" fmla="*/ 0 h 56946"/>
                <a:gd name="connsiteX6" fmla="*/ 44200 w 55006"/>
                <a:gd name="connsiteY6" fmla="*/ 9699 h 56946"/>
                <a:gd name="connsiteX7" fmla="*/ 139 w 55006"/>
                <a:gd name="connsiteY7" fmla="*/ 56947 h 5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6" h="56946">
                  <a:moveTo>
                    <a:pt x="0" y="56947"/>
                  </a:moveTo>
                  <a:lnTo>
                    <a:pt x="5404" y="56947"/>
                  </a:lnTo>
                  <a:cubicBezTo>
                    <a:pt x="14964" y="51128"/>
                    <a:pt x="30067" y="41706"/>
                    <a:pt x="33531" y="24524"/>
                  </a:cubicBezTo>
                  <a:cubicBezTo>
                    <a:pt x="39766" y="24524"/>
                    <a:pt x="45308" y="23277"/>
                    <a:pt x="47109" y="16488"/>
                  </a:cubicBezTo>
                  <a:cubicBezTo>
                    <a:pt x="50989" y="16488"/>
                    <a:pt x="51820" y="14271"/>
                    <a:pt x="55007" y="12054"/>
                  </a:cubicBezTo>
                  <a:cubicBezTo>
                    <a:pt x="51959" y="9006"/>
                    <a:pt x="48079" y="7482"/>
                    <a:pt x="48218" y="0"/>
                  </a:cubicBezTo>
                  <a:cubicBezTo>
                    <a:pt x="45862" y="2217"/>
                    <a:pt x="45724" y="5958"/>
                    <a:pt x="44200" y="9699"/>
                  </a:cubicBezTo>
                  <a:cubicBezTo>
                    <a:pt x="35193" y="26049"/>
                    <a:pt x="8452" y="34639"/>
                    <a:pt x="139" y="56947"/>
                  </a:cubicBezTo>
                  <a:close/>
                </a:path>
              </a:pathLst>
            </a:custGeom>
            <a:solidFill>
              <a:srgbClr val="FFFFFF">
                <a:alpha val="70000"/>
              </a:srgbClr>
            </a:solidFill>
            <a:ln w="13856" cap="flat">
              <a:noFill/>
              <a:prstDash val="solid"/>
              <a:miter/>
            </a:ln>
          </p:spPr>
          <p:txBody>
            <a:bodyPr rtlCol="0" anchor="ctr"/>
            <a:lstStyle/>
            <a:p>
              <a:endParaRPr lang="es-CO"/>
            </a:p>
          </p:txBody>
        </p:sp>
        <p:sp>
          <p:nvSpPr>
            <p:cNvPr id="42" name="Freeform: Shape 41">
              <a:extLst>
                <a:ext uri="{FF2B5EF4-FFF2-40B4-BE49-F238E27FC236}">
                  <a16:creationId xmlns:a16="http://schemas.microsoft.com/office/drawing/2014/main" id="{D3933AA7-E544-B2C3-33B6-A9926F707139}"/>
                </a:ext>
              </a:extLst>
            </p:cNvPr>
            <p:cNvSpPr/>
            <p:nvPr/>
          </p:nvSpPr>
          <p:spPr>
            <a:xfrm>
              <a:off x="7856433" y="4222772"/>
              <a:ext cx="103942" cy="150057"/>
            </a:xfrm>
            <a:custGeom>
              <a:avLst/>
              <a:gdLst>
                <a:gd name="connsiteX0" fmla="*/ 302 w 103942"/>
                <a:gd name="connsiteY0" fmla="*/ 87291 h 150057"/>
                <a:gd name="connsiteX1" fmla="*/ 17345 w 103942"/>
                <a:gd name="connsiteY1" fmla="*/ 101147 h 150057"/>
                <a:gd name="connsiteX2" fmla="*/ 22887 w 103942"/>
                <a:gd name="connsiteY2" fmla="*/ 96020 h 150057"/>
                <a:gd name="connsiteX3" fmla="*/ 27598 w 103942"/>
                <a:gd name="connsiteY3" fmla="*/ 96020 h 150057"/>
                <a:gd name="connsiteX4" fmla="*/ 27598 w 103942"/>
                <a:gd name="connsiteY4" fmla="*/ 103641 h 150057"/>
                <a:gd name="connsiteX5" fmla="*/ 22748 w 103942"/>
                <a:gd name="connsiteY5" fmla="*/ 111816 h 150057"/>
                <a:gd name="connsiteX6" fmla="*/ 34387 w 103942"/>
                <a:gd name="connsiteY6" fmla="*/ 122485 h 150057"/>
                <a:gd name="connsiteX7" fmla="*/ 46995 w 103942"/>
                <a:gd name="connsiteY7" fmla="*/ 118189 h 150057"/>
                <a:gd name="connsiteX8" fmla="*/ 69442 w 103942"/>
                <a:gd name="connsiteY8" fmla="*/ 135093 h 150057"/>
                <a:gd name="connsiteX9" fmla="*/ 68888 w 103942"/>
                <a:gd name="connsiteY9" fmla="*/ 120960 h 150057"/>
                <a:gd name="connsiteX10" fmla="*/ 96876 w 103942"/>
                <a:gd name="connsiteY10" fmla="*/ 143961 h 150057"/>
                <a:gd name="connsiteX11" fmla="*/ 100756 w 103942"/>
                <a:gd name="connsiteY11" fmla="*/ 150057 h 150057"/>
                <a:gd name="connsiteX12" fmla="*/ 103943 w 103942"/>
                <a:gd name="connsiteY12" fmla="*/ 145624 h 150057"/>
                <a:gd name="connsiteX13" fmla="*/ 103943 w 103942"/>
                <a:gd name="connsiteY13" fmla="*/ 139527 h 150057"/>
                <a:gd name="connsiteX14" fmla="*/ 93828 w 103942"/>
                <a:gd name="connsiteY14" fmla="*/ 130382 h 150057"/>
                <a:gd name="connsiteX15" fmla="*/ 88286 w 103942"/>
                <a:gd name="connsiteY15" fmla="*/ 130382 h 150057"/>
                <a:gd name="connsiteX16" fmla="*/ 93135 w 103942"/>
                <a:gd name="connsiteY16" fmla="*/ 121515 h 150057"/>
                <a:gd name="connsiteX17" fmla="*/ 88425 w 103942"/>
                <a:gd name="connsiteY17" fmla="*/ 119852 h 150057"/>
                <a:gd name="connsiteX18" fmla="*/ 81219 w 103942"/>
                <a:gd name="connsiteY18" fmla="*/ 124979 h 150057"/>
                <a:gd name="connsiteX19" fmla="*/ 65008 w 103942"/>
                <a:gd name="connsiteY19" fmla="*/ 107382 h 150057"/>
                <a:gd name="connsiteX20" fmla="*/ 56279 w 103942"/>
                <a:gd name="connsiteY20" fmla="*/ 113201 h 150057"/>
                <a:gd name="connsiteX21" fmla="*/ 56279 w 103942"/>
                <a:gd name="connsiteY21" fmla="*/ 116942 h 150057"/>
                <a:gd name="connsiteX22" fmla="*/ 37297 w 103942"/>
                <a:gd name="connsiteY22" fmla="*/ 82857 h 150057"/>
                <a:gd name="connsiteX23" fmla="*/ 51984 w 103942"/>
                <a:gd name="connsiteY23" fmla="*/ 49327 h 150057"/>
                <a:gd name="connsiteX24" fmla="*/ 42285 w 103942"/>
                <a:gd name="connsiteY24" fmla="*/ 15380 h 150057"/>
                <a:gd name="connsiteX25" fmla="*/ 40899 w 103942"/>
                <a:gd name="connsiteY25" fmla="*/ 10115 h 150057"/>
                <a:gd name="connsiteX26" fmla="*/ 39375 w 103942"/>
                <a:gd name="connsiteY26" fmla="*/ 6374 h 150057"/>
                <a:gd name="connsiteX27" fmla="*/ 28983 w 103942"/>
                <a:gd name="connsiteY27" fmla="*/ 13717 h 150057"/>
                <a:gd name="connsiteX28" fmla="*/ 15127 w 103942"/>
                <a:gd name="connsiteY28" fmla="*/ 0 h 150057"/>
                <a:gd name="connsiteX29" fmla="*/ 7092 w 103942"/>
                <a:gd name="connsiteY29" fmla="*/ 14826 h 150057"/>
                <a:gd name="connsiteX30" fmla="*/ 10556 w 103942"/>
                <a:gd name="connsiteY30" fmla="*/ 38935 h 150057"/>
                <a:gd name="connsiteX31" fmla="*/ 5567 w 103942"/>
                <a:gd name="connsiteY31" fmla="*/ 61381 h 150057"/>
                <a:gd name="connsiteX32" fmla="*/ 302 w 103942"/>
                <a:gd name="connsiteY32" fmla="*/ 87568 h 1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942" h="150057">
                  <a:moveTo>
                    <a:pt x="302" y="87291"/>
                  </a:moveTo>
                  <a:cubicBezTo>
                    <a:pt x="302" y="91725"/>
                    <a:pt x="14157" y="101008"/>
                    <a:pt x="17345" y="101147"/>
                  </a:cubicBezTo>
                  <a:cubicBezTo>
                    <a:pt x="19700" y="101147"/>
                    <a:pt x="21363" y="98237"/>
                    <a:pt x="22887" y="96020"/>
                  </a:cubicBezTo>
                  <a:lnTo>
                    <a:pt x="27598" y="96020"/>
                  </a:lnTo>
                  <a:cubicBezTo>
                    <a:pt x="27598" y="96020"/>
                    <a:pt x="27598" y="103641"/>
                    <a:pt x="27598" y="103641"/>
                  </a:cubicBezTo>
                  <a:cubicBezTo>
                    <a:pt x="26074" y="105165"/>
                    <a:pt x="22748" y="107243"/>
                    <a:pt x="22748" y="111816"/>
                  </a:cubicBezTo>
                  <a:cubicBezTo>
                    <a:pt x="22748" y="115557"/>
                    <a:pt x="28983" y="122485"/>
                    <a:pt x="34387" y="122485"/>
                  </a:cubicBezTo>
                  <a:cubicBezTo>
                    <a:pt x="39098" y="122485"/>
                    <a:pt x="42424" y="118051"/>
                    <a:pt x="46995" y="118189"/>
                  </a:cubicBezTo>
                  <a:cubicBezTo>
                    <a:pt x="58081" y="118466"/>
                    <a:pt x="58496" y="134955"/>
                    <a:pt x="69442" y="135093"/>
                  </a:cubicBezTo>
                  <a:cubicBezTo>
                    <a:pt x="67225" y="129135"/>
                    <a:pt x="64870" y="125949"/>
                    <a:pt x="68888" y="120960"/>
                  </a:cubicBezTo>
                  <a:cubicBezTo>
                    <a:pt x="73460" y="127750"/>
                    <a:pt x="92304" y="134816"/>
                    <a:pt x="96876" y="143961"/>
                  </a:cubicBezTo>
                  <a:cubicBezTo>
                    <a:pt x="97569" y="146178"/>
                    <a:pt x="98400" y="150057"/>
                    <a:pt x="100756" y="150057"/>
                  </a:cubicBezTo>
                  <a:cubicBezTo>
                    <a:pt x="102280" y="150057"/>
                    <a:pt x="103943" y="147148"/>
                    <a:pt x="103943" y="145624"/>
                  </a:cubicBezTo>
                  <a:cubicBezTo>
                    <a:pt x="103943" y="143407"/>
                    <a:pt x="103943" y="141883"/>
                    <a:pt x="103943" y="139527"/>
                  </a:cubicBezTo>
                  <a:cubicBezTo>
                    <a:pt x="98539" y="139527"/>
                    <a:pt x="93690" y="136340"/>
                    <a:pt x="93828" y="130382"/>
                  </a:cubicBezTo>
                  <a:cubicBezTo>
                    <a:pt x="92165" y="131214"/>
                    <a:pt x="88286" y="131768"/>
                    <a:pt x="88286" y="130382"/>
                  </a:cubicBezTo>
                  <a:cubicBezTo>
                    <a:pt x="88286" y="126641"/>
                    <a:pt x="92304" y="125949"/>
                    <a:pt x="93135" y="121515"/>
                  </a:cubicBezTo>
                  <a:cubicBezTo>
                    <a:pt x="91611" y="121515"/>
                    <a:pt x="90087" y="119852"/>
                    <a:pt x="88425" y="119852"/>
                  </a:cubicBezTo>
                  <a:cubicBezTo>
                    <a:pt x="85237" y="119852"/>
                    <a:pt x="84406" y="124979"/>
                    <a:pt x="81219" y="124979"/>
                  </a:cubicBezTo>
                  <a:cubicBezTo>
                    <a:pt x="76508" y="124979"/>
                    <a:pt x="74430" y="107659"/>
                    <a:pt x="65008" y="107382"/>
                  </a:cubicBezTo>
                  <a:cubicBezTo>
                    <a:pt x="60297" y="107382"/>
                    <a:pt x="56279" y="110292"/>
                    <a:pt x="56279" y="113201"/>
                  </a:cubicBezTo>
                  <a:cubicBezTo>
                    <a:pt x="56279" y="114033"/>
                    <a:pt x="56279" y="116250"/>
                    <a:pt x="56279" y="116942"/>
                  </a:cubicBezTo>
                  <a:cubicBezTo>
                    <a:pt x="47689" y="113063"/>
                    <a:pt x="37020" y="94080"/>
                    <a:pt x="37297" y="82857"/>
                  </a:cubicBezTo>
                  <a:cubicBezTo>
                    <a:pt x="37574" y="67062"/>
                    <a:pt x="51707" y="65815"/>
                    <a:pt x="51984" y="49327"/>
                  </a:cubicBezTo>
                  <a:cubicBezTo>
                    <a:pt x="52261" y="36579"/>
                    <a:pt x="42146" y="25217"/>
                    <a:pt x="42285" y="15380"/>
                  </a:cubicBezTo>
                  <a:cubicBezTo>
                    <a:pt x="42285" y="13856"/>
                    <a:pt x="40899" y="11639"/>
                    <a:pt x="40899" y="10115"/>
                  </a:cubicBezTo>
                  <a:cubicBezTo>
                    <a:pt x="40899" y="9284"/>
                    <a:pt x="39375" y="7067"/>
                    <a:pt x="39375" y="6374"/>
                  </a:cubicBezTo>
                  <a:cubicBezTo>
                    <a:pt x="36188" y="7760"/>
                    <a:pt x="33694" y="13717"/>
                    <a:pt x="28983" y="13717"/>
                  </a:cubicBezTo>
                  <a:cubicBezTo>
                    <a:pt x="21917" y="13717"/>
                    <a:pt x="23718" y="139"/>
                    <a:pt x="15127" y="0"/>
                  </a:cubicBezTo>
                  <a:cubicBezTo>
                    <a:pt x="8892" y="0"/>
                    <a:pt x="7092" y="7344"/>
                    <a:pt x="7092" y="14826"/>
                  </a:cubicBezTo>
                  <a:cubicBezTo>
                    <a:pt x="6814" y="23832"/>
                    <a:pt x="10694" y="29928"/>
                    <a:pt x="10556" y="38935"/>
                  </a:cubicBezTo>
                  <a:cubicBezTo>
                    <a:pt x="10556" y="45724"/>
                    <a:pt x="8754" y="56116"/>
                    <a:pt x="5567" y="61381"/>
                  </a:cubicBezTo>
                  <a:cubicBezTo>
                    <a:pt x="-2331" y="59718"/>
                    <a:pt x="579" y="75652"/>
                    <a:pt x="302" y="87568"/>
                  </a:cubicBezTo>
                  <a:close/>
                </a:path>
              </a:pathLst>
            </a:custGeom>
            <a:solidFill>
              <a:srgbClr val="FFFFFF">
                <a:alpha val="70000"/>
              </a:srgbClr>
            </a:solidFill>
            <a:ln w="13856" cap="flat">
              <a:noFill/>
              <a:prstDash val="solid"/>
              <a:miter/>
            </a:ln>
          </p:spPr>
          <p:txBody>
            <a:bodyPr rtlCol="0" anchor="ctr"/>
            <a:lstStyle/>
            <a:p>
              <a:endParaRPr lang="es-CO"/>
            </a:p>
          </p:txBody>
        </p:sp>
        <p:sp>
          <p:nvSpPr>
            <p:cNvPr id="43" name="Freeform: Shape 42">
              <a:extLst>
                <a:ext uri="{FF2B5EF4-FFF2-40B4-BE49-F238E27FC236}">
                  <a16:creationId xmlns:a16="http://schemas.microsoft.com/office/drawing/2014/main" id="{0453E784-EDBE-2D61-EDEC-9783A6BD2B83}"/>
                </a:ext>
              </a:extLst>
            </p:cNvPr>
            <p:cNvSpPr/>
            <p:nvPr/>
          </p:nvSpPr>
          <p:spPr>
            <a:xfrm>
              <a:off x="7963978" y="4374353"/>
              <a:ext cx="35054" cy="58609"/>
            </a:xfrm>
            <a:custGeom>
              <a:avLst/>
              <a:gdLst>
                <a:gd name="connsiteX0" fmla="*/ 24524 w 35054"/>
                <a:gd name="connsiteY0" fmla="*/ 3326 h 58609"/>
                <a:gd name="connsiteX1" fmla="*/ 7204 w 35054"/>
                <a:gd name="connsiteY1" fmla="*/ 0 h 58609"/>
                <a:gd name="connsiteX2" fmla="*/ 0 w 35054"/>
                <a:gd name="connsiteY2" fmla="*/ 2910 h 58609"/>
                <a:gd name="connsiteX3" fmla="*/ 18566 w 35054"/>
                <a:gd name="connsiteY3" fmla="*/ 24941 h 58609"/>
                <a:gd name="connsiteX4" fmla="*/ 14548 w 35054"/>
                <a:gd name="connsiteY4" fmla="*/ 29374 h 58609"/>
                <a:gd name="connsiteX5" fmla="*/ 4295 w 35054"/>
                <a:gd name="connsiteY5" fmla="*/ 29097 h 58609"/>
                <a:gd name="connsiteX6" fmla="*/ 4295 w 35054"/>
                <a:gd name="connsiteY6" fmla="*/ 33670 h 58609"/>
                <a:gd name="connsiteX7" fmla="*/ 15795 w 35054"/>
                <a:gd name="connsiteY7" fmla="*/ 43646 h 58609"/>
                <a:gd name="connsiteX8" fmla="*/ 15795 w 35054"/>
                <a:gd name="connsiteY8" fmla="*/ 48079 h 58609"/>
                <a:gd name="connsiteX9" fmla="*/ 19536 w 35054"/>
                <a:gd name="connsiteY9" fmla="*/ 58610 h 58609"/>
                <a:gd name="connsiteX10" fmla="*/ 26603 w 35054"/>
                <a:gd name="connsiteY10" fmla="*/ 58610 h 58609"/>
                <a:gd name="connsiteX11" fmla="*/ 26603 w 35054"/>
                <a:gd name="connsiteY11" fmla="*/ 54176 h 58609"/>
                <a:gd name="connsiteX12" fmla="*/ 19951 w 35054"/>
                <a:gd name="connsiteY12" fmla="*/ 39073 h 58609"/>
                <a:gd name="connsiteX13" fmla="*/ 31729 w 35054"/>
                <a:gd name="connsiteY13" fmla="*/ 39073 h 58609"/>
                <a:gd name="connsiteX14" fmla="*/ 35054 w 35054"/>
                <a:gd name="connsiteY14" fmla="*/ 29651 h 58609"/>
                <a:gd name="connsiteX15" fmla="*/ 28958 w 35054"/>
                <a:gd name="connsiteY15" fmla="*/ 22724 h 58609"/>
                <a:gd name="connsiteX16" fmla="*/ 29235 w 35054"/>
                <a:gd name="connsiteY16" fmla="*/ 10807 h 58609"/>
                <a:gd name="connsiteX17" fmla="*/ 24524 w 35054"/>
                <a:gd name="connsiteY17" fmla="*/ 10807 h 58609"/>
                <a:gd name="connsiteX18" fmla="*/ 24524 w 35054"/>
                <a:gd name="connsiteY18" fmla="*/ 3326 h 5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4" h="58609">
                  <a:moveTo>
                    <a:pt x="24524" y="3326"/>
                  </a:moveTo>
                  <a:cubicBezTo>
                    <a:pt x="18289" y="3326"/>
                    <a:pt x="13578" y="139"/>
                    <a:pt x="7204" y="0"/>
                  </a:cubicBezTo>
                  <a:cubicBezTo>
                    <a:pt x="4849" y="0"/>
                    <a:pt x="2494" y="2217"/>
                    <a:pt x="0" y="2910"/>
                  </a:cubicBezTo>
                  <a:cubicBezTo>
                    <a:pt x="1524" y="9007"/>
                    <a:pt x="18705" y="14549"/>
                    <a:pt x="18566" y="24941"/>
                  </a:cubicBezTo>
                  <a:cubicBezTo>
                    <a:pt x="18566" y="26464"/>
                    <a:pt x="16072" y="29374"/>
                    <a:pt x="14548" y="29374"/>
                  </a:cubicBezTo>
                  <a:cubicBezTo>
                    <a:pt x="13717" y="29374"/>
                    <a:pt x="8174" y="29374"/>
                    <a:pt x="4295" y="29097"/>
                  </a:cubicBezTo>
                  <a:lnTo>
                    <a:pt x="4295" y="33670"/>
                  </a:lnTo>
                  <a:cubicBezTo>
                    <a:pt x="4988" y="35886"/>
                    <a:pt x="10392" y="43507"/>
                    <a:pt x="15795" y="43646"/>
                  </a:cubicBezTo>
                  <a:lnTo>
                    <a:pt x="15795" y="48079"/>
                  </a:lnTo>
                  <a:cubicBezTo>
                    <a:pt x="12470" y="52513"/>
                    <a:pt x="13994" y="58610"/>
                    <a:pt x="19536" y="58610"/>
                  </a:cubicBezTo>
                  <a:cubicBezTo>
                    <a:pt x="21891" y="58610"/>
                    <a:pt x="24247" y="58610"/>
                    <a:pt x="26603" y="58610"/>
                  </a:cubicBezTo>
                  <a:lnTo>
                    <a:pt x="26603" y="54176"/>
                  </a:lnTo>
                  <a:cubicBezTo>
                    <a:pt x="23554" y="52652"/>
                    <a:pt x="20506" y="45170"/>
                    <a:pt x="19951" y="39073"/>
                  </a:cubicBezTo>
                  <a:lnTo>
                    <a:pt x="31729" y="39073"/>
                  </a:lnTo>
                  <a:cubicBezTo>
                    <a:pt x="32561" y="36302"/>
                    <a:pt x="34084" y="34085"/>
                    <a:pt x="35054" y="29651"/>
                  </a:cubicBezTo>
                  <a:cubicBezTo>
                    <a:pt x="34223" y="29651"/>
                    <a:pt x="28958" y="22724"/>
                    <a:pt x="28958" y="22724"/>
                  </a:cubicBezTo>
                  <a:cubicBezTo>
                    <a:pt x="28958" y="22724"/>
                    <a:pt x="29789" y="15241"/>
                    <a:pt x="29235" y="10807"/>
                  </a:cubicBezTo>
                  <a:cubicBezTo>
                    <a:pt x="27711" y="10807"/>
                    <a:pt x="26048" y="10807"/>
                    <a:pt x="24524" y="10807"/>
                  </a:cubicBezTo>
                  <a:cubicBezTo>
                    <a:pt x="25355" y="8591"/>
                    <a:pt x="24524" y="5543"/>
                    <a:pt x="24524" y="3326"/>
                  </a:cubicBezTo>
                  <a:close/>
                </a:path>
              </a:pathLst>
            </a:custGeom>
            <a:solidFill>
              <a:srgbClr val="FFFFFF">
                <a:alpha val="70000"/>
              </a:srgbClr>
            </a:solidFill>
            <a:ln w="13856" cap="flat">
              <a:noFill/>
              <a:prstDash val="solid"/>
              <a:miter/>
            </a:ln>
          </p:spPr>
          <p:txBody>
            <a:bodyPr rtlCol="0" anchor="ctr"/>
            <a:lstStyle/>
            <a:p>
              <a:endParaRPr lang="es-CO"/>
            </a:p>
          </p:txBody>
        </p:sp>
        <p:sp>
          <p:nvSpPr>
            <p:cNvPr id="44" name="Freeform: Shape 43">
              <a:extLst>
                <a:ext uri="{FF2B5EF4-FFF2-40B4-BE49-F238E27FC236}">
                  <a16:creationId xmlns:a16="http://schemas.microsoft.com/office/drawing/2014/main" id="{2FE9CD43-2633-68FA-9ECD-FF227A2BA207}"/>
                </a:ext>
              </a:extLst>
            </p:cNvPr>
            <p:cNvSpPr/>
            <p:nvPr/>
          </p:nvSpPr>
          <p:spPr>
            <a:xfrm>
              <a:off x="7912707" y="4389872"/>
              <a:ext cx="28131" cy="37548"/>
            </a:xfrm>
            <a:custGeom>
              <a:avLst/>
              <a:gdLst>
                <a:gd name="connsiteX0" fmla="*/ 8179 w 28131"/>
                <a:gd name="connsiteY0" fmla="*/ 2494 h 37548"/>
                <a:gd name="connsiteX1" fmla="*/ 4715 w 28131"/>
                <a:gd name="connsiteY1" fmla="*/ 0 h 37548"/>
                <a:gd name="connsiteX2" fmla="*/ 5 w 28131"/>
                <a:gd name="connsiteY2" fmla="*/ 3741 h 37548"/>
                <a:gd name="connsiteX3" fmla="*/ 2499 w 28131"/>
                <a:gd name="connsiteY3" fmla="*/ 37549 h 37548"/>
                <a:gd name="connsiteX4" fmla="*/ 28131 w 28131"/>
                <a:gd name="connsiteY4" fmla="*/ 13994 h 37548"/>
                <a:gd name="connsiteX5" fmla="*/ 8179 w 28131"/>
                <a:gd name="connsiteY5" fmla="*/ 2632 h 3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1" h="37548">
                  <a:moveTo>
                    <a:pt x="8179" y="2494"/>
                  </a:moveTo>
                  <a:cubicBezTo>
                    <a:pt x="7209" y="1385"/>
                    <a:pt x="5824" y="0"/>
                    <a:pt x="4715" y="0"/>
                  </a:cubicBezTo>
                  <a:cubicBezTo>
                    <a:pt x="3191" y="0"/>
                    <a:pt x="5" y="2217"/>
                    <a:pt x="5" y="3741"/>
                  </a:cubicBezTo>
                  <a:cubicBezTo>
                    <a:pt x="-134" y="10530"/>
                    <a:pt x="2776" y="24801"/>
                    <a:pt x="2499" y="37549"/>
                  </a:cubicBezTo>
                  <a:cubicBezTo>
                    <a:pt x="9565" y="33115"/>
                    <a:pt x="27855" y="26741"/>
                    <a:pt x="28131" y="13994"/>
                  </a:cubicBezTo>
                  <a:cubicBezTo>
                    <a:pt x="28131" y="8313"/>
                    <a:pt x="14414" y="5542"/>
                    <a:pt x="8179" y="2632"/>
                  </a:cubicBezTo>
                  <a:close/>
                </a:path>
              </a:pathLst>
            </a:custGeom>
            <a:solidFill>
              <a:srgbClr val="FFFFFF">
                <a:alpha val="70000"/>
              </a:srgbClr>
            </a:solidFill>
            <a:ln w="13856" cap="flat">
              <a:noFill/>
              <a:prstDash val="solid"/>
              <a:miter/>
            </a:ln>
          </p:spPr>
          <p:txBody>
            <a:bodyPr rtlCol="0" anchor="ctr"/>
            <a:lstStyle/>
            <a:p>
              <a:endParaRPr lang="es-CO"/>
            </a:p>
          </p:txBody>
        </p:sp>
        <p:sp>
          <p:nvSpPr>
            <p:cNvPr id="45" name="Freeform: Shape 44">
              <a:extLst>
                <a:ext uri="{FF2B5EF4-FFF2-40B4-BE49-F238E27FC236}">
                  <a16:creationId xmlns:a16="http://schemas.microsoft.com/office/drawing/2014/main" id="{B16D1E55-758C-D470-1068-A3B543DD118C}"/>
                </a:ext>
              </a:extLst>
            </p:cNvPr>
            <p:cNvSpPr/>
            <p:nvPr/>
          </p:nvSpPr>
          <p:spPr>
            <a:xfrm>
              <a:off x="7929200" y="4413839"/>
              <a:ext cx="27156" cy="46281"/>
            </a:xfrm>
            <a:custGeom>
              <a:avLst/>
              <a:gdLst>
                <a:gd name="connsiteX0" fmla="*/ 15380 w 27156"/>
                <a:gd name="connsiteY0" fmla="*/ 419 h 46281"/>
                <a:gd name="connsiteX1" fmla="*/ 7067 w 27156"/>
                <a:gd name="connsiteY1" fmla="*/ 22034 h 46281"/>
                <a:gd name="connsiteX2" fmla="*/ 0 w 27156"/>
                <a:gd name="connsiteY2" fmla="*/ 26468 h 46281"/>
                <a:gd name="connsiteX3" fmla="*/ 17042 w 27156"/>
                <a:gd name="connsiteY3" fmla="*/ 46282 h 46281"/>
                <a:gd name="connsiteX4" fmla="*/ 21754 w 27156"/>
                <a:gd name="connsiteY4" fmla="*/ 42541 h 46281"/>
                <a:gd name="connsiteX5" fmla="*/ 18012 w 27156"/>
                <a:gd name="connsiteY5" fmla="*/ 32703 h 46281"/>
                <a:gd name="connsiteX6" fmla="*/ 27157 w 27156"/>
                <a:gd name="connsiteY6" fmla="*/ 8871 h 46281"/>
                <a:gd name="connsiteX7" fmla="*/ 15518 w 27156"/>
                <a:gd name="connsiteY7" fmla="*/ 419 h 4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56" h="46281">
                  <a:moveTo>
                    <a:pt x="15380" y="419"/>
                  </a:moveTo>
                  <a:cubicBezTo>
                    <a:pt x="11362" y="1112"/>
                    <a:pt x="7204" y="19817"/>
                    <a:pt x="7067" y="22034"/>
                  </a:cubicBezTo>
                  <a:cubicBezTo>
                    <a:pt x="4710" y="22034"/>
                    <a:pt x="0" y="24112"/>
                    <a:pt x="0" y="26468"/>
                  </a:cubicBezTo>
                  <a:cubicBezTo>
                    <a:pt x="0" y="31733"/>
                    <a:pt x="13856" y="46143"/>
                    <a:pt x="17042" y="46282"/>
                  </a:cubicBezTo>
                  <a:cubicBezTo>
                    <a:pt x="18566" y="46282"/>
                    <a:pt x="21754" y="44065"/>
                    <a:pt x="21754" y="42541"/>
                  </a:cubicBezTo>
                  <a:cubicBezTo>
                    <a:pt x="21754" y="38107"/>
                    <a:pt x="17874" y="39492"/>
                    <a:pt x="18012" y="32703"/>
                  </a:cubicBezTo>
                  <a:cubicBezTo>
                    <a:pt x="18151" y="23697"/>
                    <a:pt x="26880" y="17878"/>
                    <a:pt x="27157" y="8871"/>
                  </a:cubicBezTo>
                  <a:cubicBezTo>
                    <a:pt x="27157" y="4437"/>
                    <a:pt x="23416" y="-1659"/>
                    <a:pt x="15518" y="419"/>
                  </a:cubicBezTo>
                  <a:close/>
                </a:path>
              </a:pathLst>
            </a:custGeom>
            <a:solidFill>
              <a:srgbClr val="FFFFFF">
                <a:alpha val="70000"/>
              </a:srgbClr>
            </a:solidFill>
            <a:ln w="13856" cap="flat">
              <a:noFill/>
              <a:prstDash val="solid"/>
              <a:miter/>
            </a:ln>
          </p:spPr>
          <p:txBody>
            <a:bodyPr rtlCol="0" anchor="ctr"/>
            <a:lstStyle/>
            <a:p>
              <a:endParaRPr lang="es-CO"/>
            </a:p>
          </p:txBody>
        </p:sp>
        <p:sp>
          <p:nvSpPr>
            <p:cNvPr id="46" name="Freeform: Shape 45">
              <a:extLst>
                <a:ext uri="{FF2B5EF4-FFF2-40B4-BE49-F238E27FC236}">
                  <a16:creationId xmlns:a16="http://schemas.microsoft.com/office/drawing/2014/main" id="{25171FC4-F93A-C8CC-7FC6-CA588325822A}"/>
                </a:ext>
              </a:extLst>
            </p:cNvPr>
            <p:cNvSpPr/>
            <p:nvPr/>
          </p:nvSpPr>
          <p:spPr>
            <a:xfrm>
              <a:off x="7951785" y="4417583"/>
              <a:ext cx="14687" cy="30620"/>
            </a:xfrm>
            <a:custGeom>
              <a:avLst/>
              <a:gdLst>
                <a:gd name="connsiteX0" fmla="*/ 138 w 14687"/>
                <a:gd name="connsiteY0" fmla="*/ 30621 h 30620"/>
                <a:gd name="connsiteX1" fmla="*/ 4018 w 14687"/>
                <a:gd name="connsiteY1" fmla="*/ 30621 h 30620"/>
                <a:gd name="connsiteX2" fmla="*/ 14687 w 14687"/>
                <a:gd name="connsiteY2" fmla="*/ 0 h 30620"/>
                <a:gd name="connsiteX3" fmla="*/ 7620 w 14687"/>
                <a:gd name="connsiteY3" fmla="*/ 1108 h 30620"/>
                <a:gd name="connsiteX4" fmla="*/ 0 w 14687"/>
                <a:gd name="connsiteY4" fmla="*/ 30621 h 3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 h="30620">
                  <a:moveTo>
                    <a:pt x="138" y="30621"/>
                  </a:moveTo>
                  <a:lnTo>
                    <a:pt x="4018" y="30621"/>
                  </a:lnTo>
                  <a:cubicBezTo>
                    <a:pt x="4157" y="17735"/>
                    <a:pt x="14548" y="13578"/>
                    <a:pt x="14687" y="0"/>
                  </a:cubicBezTo>
                  <a:cubicBezTo>
                    <a:pt x="12331" y="0"/>
                    <a:pt x="9976" y="1108"/>
                    <a:pt x="7620" y="1108"/>
                  </a:cubicBezTo>
                  <a:cubicBezTo>
                    <a:pt x="7482" y="14548"/>
                    <a:pt x="2494" y="17735"/>
                    <a:pt x="0" y="30621"/>
                  </a:cubicBezTo>
                  <a:close/>
                </a:path>
              </a:pathLst>
            </a:custGeom>
            <a:solidFill>
              <a:srgbClr val="FFFFFF">
                <a:alpha val="70000"/>
              </a:srgbClr>
            </a:solidFill>
            <a:ln w="13856" cap="flat">
              <a:noFill/>
              <a:prstDash val="solid"/>
              <a:miter/>
            </a:ln>
          </p:spPr>
          <p:txBody>
            <a:bodyPr rtlCol="0" anchor="ctr"/>
            <a:lstStyle/>
            <a:p>
              <a:endParaRPr lang="es-CO"/>
            </a:p>
          </p:txBody>
        </p:sp>
        <p:sp>
          <p:nvSpPr>
            <p:cNvPr id="47" name="Freeform: Shape 46">
              <a:extLst>
                <a:ext uri="{FF2B5EF4-FFF2-40B4-BE49-F238E27FC236}">
                  <a16:creationId xmlns:a16="http://schemas.microsoft.com/office/drawing/2014/main" id="{F2DF4E1A-4901-F00E-CD2D-284126DF5D4C}"/>
                </a:ext>
              </a:extLst>
            </p:cNvPr>
            <p:cNvSpPr/>
            <p:nvPr/>
          </p:nvSpPr>
          <p:spPr>
            <a:xfrm>
              <a:off x="7959128" y="4434210"/>
              <a:ext cx="17458" cy="14972"/>
            </a:xfrm>
            <a:custGeom>
              <a:avLst/>
              <a:gdLst>
                <a:gd name="connsiteX0" fmla="*/ 17320 w 17458"/>
                <a:gd name="connsiteY0" fmla="*/ 139 h 14972"/>
                <a:gd name="connsiteX1" fmla="*/ 7205 w 17458"/>
                <a:gd name="connsiteY1" fmla="*/ 0 h 14972"/>
                <a:gd name="connsiteX2" fmla="*/ 0 w 17458"/>
                <a:gd name="connsiteY2" fmla="*/ 11085 h 14972"/>
                <a:gd name="connsiteX3" fmla="*/ 4711 w 17458"/>
                <a:gd name="connsiteY3" fmla="*/ 14964 h 14972"/>
                <a:gd name="connsiteX4" fmla="*/ 17458 w 17458"/>
                <a:gd name="connsiteY4" fmla="*/ 277 h 1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8" h="14972">
                  <a:moveTo>
                    <a:pt x="17320" y="139"/>
                  </a:moveTo>
                  <a:cubicBezTo>
                    <a:pt x="14964" y="3048"/>
                    <a:pt x="10946" y="1524"/>
                    <a:pt x="7205" y="0"/>
                  </a:cubicBezTo>
                  <a:cubicBezTo>
                    <a:pt x="4711" y="4434"/>
                    <a:pt x="0" y="6651"/>
                    <a:pt x="0" y="11085"/>
                  </a:cubicBezTo>
                  <a:cubicBezTo>
                    <a:pt x="0" y="12609"/>
                    <a:pt x="3049" y="14964"/>
                    <a:pt x="4711" y="14964"/>
                  </a:cubicBezTo>
                  <a:cubicBezTo>
                    <a:pt x="11778" y="15241"/>
                    <a:pt x="17320" y="8452"/>
                    <a:pt x="17458" y="277"/>
                  </a:cubicBezTo>
                  <a:close/>
                </a:path>
              </a:pathLst>
            </a:custGeom>
            <a:solidFill>
              <a:srgbClr val="FFFFFF">
                <a:alpha val="70000"/>
              </a:srgbClr>
            </a:solidFill>
            <a:ln w="13856" cap="flat">
              <a:noFill/>
              <a:prstDash val="solid"/>
              <a:miter/>
            </a:ln>
          </p:spPr>
          <p:txBody>
            <a:bodyPr rtlCol="0" anchor="ctr"/>
            <a:lstStyle/>
            <a:p>
              <a:endParaRPr lang="es-CO"/>
            </a:p>
          </p:txBody>
        </p:sp>
        <p:sp>
          <p:nvSpPr>
            <p:cNvPr id="48" name="Freeform: Shape 47">
              <a:extLst>
                <a:ext uri="{FF2B5EF4-FFF2-40B4-BE49-F238E27FC236}">
                  <a16:creationId xmlns:a16="http://schemas.microsoft.com/office/drawing/2014/main" id="{28DE9540-666D-1852-4920-4D80C418BC4A}"/>
                </a:ext>
              </a:extLst>
            </p:cNvPr>
            <p:cNvSpPr/>
            <p:nvPr/>
          </p:nvSpPr>
          <p:spPr>
            <a:xfrm>
              <a:off x="7940285" y="4373938"/>
              <a:ext cx="19537" cy="19902"/>
            </a:xfrm>
            <a:custGeom>
              <a:avLst/>
              <a:gdLst>
                <a:gd name="connsiteX0" fmla="*/ 19536 w 19537"/>
                <a:gd name="connsiteY0" fmla="*/ 18982 h 19902"/>
                <a:gd name="connsiteX1" fmla="*/ 7205 w 19537"/>
                <a:gd name="connsiteY1" fmla="*/ 0 h 19902"/>
                <a:gd name="connsiteX2" fmla="*/ 139 w 19537"/>
                <a:gd name="connsiteY2" fmla="*/ 0 h 19902"/>
                <a:gd name="connsiteX3" fmla="*/ 0 w 19537"/>
                <a:gd name="connsiteY3" fmla="*/ 11085 h 19902"/>
                <a:gd name="connsiteX4" fmla="*/ 10946 w 19537"/>
                <a:gd name="connsiteY4" fmla="*/ 11223 h 19902"/>
                <a:gd name="connsiteX5" fmla="*/ 19536 w 19537"/>
                <a:gd name="connsiteY5" fmla="*/ 18844 h 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7" h="19902">
                  <a:moveTo>
                    <a:pt x="19536" y="18982"/>
                  </a:moveTo>
                  <a:cubicBezTo>
                    <a:pt x="19675" y="9284"/>
                    <a:pt x="9560" y="6790"/>
                    <a:pt x="7205" y="0"/>
                  </a:cubicBezTo>
                  <a:lnTo>
                    <a:pt x="139" y="0"/>
                  </a:lnTo>
                  <a:cubicBezTo>
                    <a:pt x="139" y="2910"/>
                    <a:pt x="139" y="5820"/>
                    <a:pt x="0" y="11085"/>
                  </a:cubicBezTo>
                  <a:cubicBezTo>
                    <a:pt x="3879" y="11085"/>
                    <a:pt x="7067" y="10530"/>
                    <a:pt x="10946" y="11223"/>
                  </a:cubicBezTo>
                  <a:cubicBezTo>
                    <a:pt x="10946" y="14964"/>
                    <a:pt x="19397" y="22724"/>
                    <a:pt x="19536" y="18844"/>
                  </a:cubicBezTo>
                  <a:close/>
                </a:path>
              </a:pathLst>
            </a:custGeom>
            <a:solidFill>
              <a:srgbClr val="FFFFFF">
                <a:alpha val="70000"/>
              </a:srgbClr>
            </a:solidFill>
            <a:ln w="13856" cap="flat">
              <a:noFill/>
              <a:prstDash val="solid"/>
              <a:miter/>
            </a:ln>
          </p:spPr>
          <p:txBody>
            <a:bodyPr rtlCol="0" anchor="ctr"/>
            <a:lstStyle/>
            <a:p>
              <a:endParaRPr lang="es-CO"/>
            </a:p>
          </p:txBody>
        </p:sp>
        <p:sp>
          <p:nvSpPr>
            <p:cNvPr id="49" name="Freeform: Shape 48">
              <a:extLst>
                <a:ext uri="{FF2B5EF4-FFF2-40B4-BE49-F238E27FC236}">
                  <a16:creationId xmlns:a16="http://schemas.microsoft.com/office/drawing/2014/main" id="{73170BCC-1650-0588-F665-721894F68E87}"/>
                </a:ext>
              </a:extLst>
            </p:cNvPr>
            <p:cNvSpPr/>
            <p:nvPr/>
          </p:nvSpPr>
          <p:spPr>
            <a:xfrm>
              <a:off x="7874885" y="4350245"/>
              <a:ext cx="28321" cy="28819"/>
            </a:xfrm>
            <a:custGeom>
              <a:avLst/>
              <a:gdLst>
                <a:gd name="connsiteX0" fmla="*/ 22308 w 28321"/>
                <a:gd name="connsiteY0" fmla="*/ 28820 h 28819"/>
                <a:gd name="connsiteX1" fmla="*/ 27989 w 28321"/>
                <a:gd name="connsiteY1" fmla="*/ 13856 h 28819"/>
                <a:gd name="connsiteX2" fmla="*/ 7759 w 28321"/>
                <a:gd name="connsiteY2" fmla="*/ 0 h 28819"/>
                <a:gd name="connsiteX3" fmla="*/ 0 w 28321"/>
                <a:gd name="connsiteY3" fmla="*/ 0 h 28819"/>
                <a:gd name="connsiteX4" fmla="*/ 22308 w 28321"/>
                <a:gd name="connsiteY4" fmla="*/ 28820 h 2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1" h="28819">
                  <a:moveTo>
                    <a:pt x="22308" y="28820"/>
                  </a:moveTo>
                  <a:cubicBezTo>
                    <a:pt x="25495" y="28820"/>
                    <a:pt x="29513" y="19952"/>
                    <a:pt x="27989" y="13856"/>
                  </a:cubicBezTo>
                  <a:cubicBezTo>
                    <a:pt x="25772" y="4850"/>
                    <a:pt x="17182" y="6097"/>
                    <a:pt x="7759" y="0"/>
                  </a:cubicBezTo>
                  <a:lnTo>
                    <a:pt x="0" y="0"/>
                  </a:lnTo>
                  <a:cubicBezTo>
                    <a:pt x="0" y="0"/>
                    <a:pt x="17597" y="28681"/>
                    <a:pt x="22308" y="28820"/>
                  </a:cubicBezTo>
                  <a:close/>
                </a:path>
              </a:pathLst>
            </a:custGeom>
            <a:solidFill>
              <a:srgbClr val="FFFFFF">
                <a:alpha val="70000"/>
              </a:srgbClr>
            </a:solidFill>
            <a:ln w="13856" cap="flat">
              <a:noFill/>
              <a:prstDash val="solid"/>
              <a:miter/>
            </a:ln>
          </p:spPr>
          <p:txBody>
            <a:bodyPr rtlCol="0" anchor="ctr"/>
            <a:lstStyle/>
            <a:p>
              <a:endParaRPr lang="es-CO"/>
            </a:p>
          </p:txBody>
        </p:sp>
        <p:sp>
          <p:nvSpPr>
            <p:cNvPr id="50" name="Freeform: Shape 49">
              <a:extLst>
                <a:ext uri="{FF2B5EF4-FFF2-40B4-BE49-F238E27FC236}">
                  <a16:creationId xmlns:a16="http://schemas.microsoft.com/office/drawing/2014/main" id="{8182F48A-7A4F-FA94-5CC4-B3A87604E97E}"/>
                </a:ext>
              </a:extLst>
            </p:cNvPr>
            <p:cNvSpPr/>
            <p:nvPr/>
          </p:nvSpPr>
          <p:spPr>
            <a:xfrm>
              <a:off x="7905368" y="4354331"/>
              <a:ext cx="7897" cy="1803"/>
            </a:xfrm>
            <a:custGeom>
              <a:avLst/>
              <a:gdLst>
                <a:gd name="connsiteX0" fmla="*/ 0 w 7897"/>
                <a:gd name="connsiteY0" fmla="*/ 902 h 1803"/>
                <a:gd name="connsiteX1" fmla="*/ 7898 w 7897"/>
                <a:gd name="connsiteY1" fmla="*/ 902 h 1803"/>
                <a:gd name="connsiteX2" fmla="*/ 0 w 7897"/>
                <a:gd name="connsiteY2" fmla="*/ 902 h 1803"/>
              </a:gdLst>
              <a:ahLst/>
              <a:cxnLst>
                <a:cxn ang="0">
                  <a:pos x="connsiteX0" y="connsiteY0"/>
                </a:cxn>
                <a:cxn ang="0">
                  <a:pos x="connsiteX1" y="connsiteY1"/>
                </a:cxn>
                <a:cxn ang="0">
                  <a:pos x="connsiteX2" y="connsiteY2"/>
                </a:cxn>
              </a:cxnLst>
              <a:rect l="l" t="t" r="r" b="b"/>
              <a:pathLst>
                <a:path w="7897" h="1803">
                  <a:moveTo>
                    <a:pt x="0" y="902"/>
                  </a:moveTo>
                  <a:cubicBezTo>
                    <a:pt x="1524" y="2426"/>
                    <a:pt x="6235" y="1733"/>
                    <a:pt x="7898" y="902"/>
                  </a:cubicBezTo>
                  <a:cubicBezTo>
                    <a:pt x="6374" y="-622"/>
                    <a:pt x="1663" y="70"/>
                    <a:pt x="0" y="902"/>
                  </a:cubicBezTo>
                  <a:close/>
                </a:path>
              </a:pathLst>
            </a:custGeom>
            <a:solidFill>
              <a:srgbClr val="FFFFFF">
                <a:alpha val="70000"/>
              </a:srgbClr>
            </a:solidFill>
            <a:ln w="13856" cap="flat">
              <a:noFill/>
              <a:prstDash val="solid"/>
              <a:miter/>
            </a:ln>
          </p:spPr>
          <p:txBody>
            <a:bodyPr rtlCol="0" anchor="ctr"/>
            <a:lstStyle/>
            <a:p>
              <a:endParaRPr lang="es-CO"/>
            </a:p>
          </p:txBody>
        </p:sp>
        <p:sp>
          <p:nvSpPr>
            <p:cNvPr id="51" name="Freeform: Shape 50">
              <a:extLst>
                <a:ext uri="{FF2B5EF4-FFF2-40B4-BE49-F238E27FC236}">
                  <a16:creationId xmlns:a16="http://schemas.microsoft.com/office/drawing/2014/main" id="{7A6A07BF-3A94-33DC-957D-6D356A59ACF5}"/>
                </a:ext>
              </a:extLst>
            </p:cNvPr>
            <p:cNvSpPr/>
            <p:nvPr/>
          </p:nvSpPr>
          <p:spPr>
            <a:xfrm>
              <a:off x="7863771" y="4043063"/>
              <a:ext cx="39864" cy="75929"/>
            </a:xfrm>
            <a:custGeom>
              <a:avLst/>
              <a:gdLst>
                <a:gd name="connsiteX0" fmla="*/ 30374 w 39864"/>
                <a:gd name="connsiteY0" fmla="*/ 139 h 75929"/>
                <a:gd name="connsiteX1" fmla="*/ 169 w 39864"/>
                <a:gd name="connsiteY1" fmla="*/ 51821 h 75929"/>
                <a:gd name="connsiteX2" fmla="*/ 13055 w 39864"/>
                <a:gd name="connsiteY2" fmla="*/ 75929 h 75929"/>
                <a:gd name="connsiteX3" fmla="*/ 30374 w 39864"/>
                <a:gd name="connsiteY3" fmla="*/ 0 h 75929"/>
              </a:gdLst>
              <a:ahLst/>
              <a:cxnLst>
                <a:cxn ang="0">
                  <a:pos x="connsiteX0" y="connsiteY0"/>
                </a:cxn>
                <a:cxn ang="0">
                  <a:pos x="connsiteX1" y="connsiteY1"/>
                </a:cxn>
                <a:cxn ang="0">
                  <a:pos x="connsiteX2" y="connsiteY2"/>
                </a:cxn>
                <a:cxn ang="0">
                  <a:pos x="connsiteX3" y="connsiteY3"/>
                </a:cxn>
              </a:cxnLst>
              <a:rect l="l" t="t" r="r" b="b"/>
              <a:pathLst>
                <a:path w="39864" h="75929">
                  <a:moveTo>
                    <a:pt x="30374" y="139"/>
                  </a:moveTo>
                  <a:cubicBezTo>
                    <a:pt x="18320" y="139"/>
                    <a:pt x="169" y="33808"/>
                    <a:pt x="169" y="51821"/>
                  </a:cubicBezTo>
                  <a:cubicBezTo>
                    <a:pt x="169" y="64845"/>
                    <a:pt x="-2464" y="75929"/>
                    <a:pt x="13055" y="75929"/>
                  </a:cubicBezTo>
                  <a:cubicBezTo>
                    <a:pt x="32868" y="75929"/>
                    <a:pt x="51850" y="0"/>
                    <a:pt x="30374"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52" name="Freeform: Shape 51">
              <a:extLst>
                <a:ext uri="{FF2B5EF4-FFF2-40B4-BE49-F238E27FC236}">
                  <a16:creationId xmlns:a16="http://schemas.microsoft.com/office/drawing/2014/main" id="{678B2843-2175-C786-F5E9-F821C15BF6BB}"/>
                </a:ext>
              </a:extLst>
            </p:cNvPr>
            <p:cNvSpPr/>
            <p:nvPr/>
          </p:nvSpPr>
          <p:spPr>
            <a:xfrm>
              <a:off x="7577404" y="4176910"/>
              <a:ext cx="62350" cy="51681"/>
            </a:xfrm>
            <a:custGeom>
              <a:avLst/>
              <a:gdLst>
                <a:gd name="connsiteX0" fmla="*/ 62351 w 62350"/>
                <a:gd name="connsiteY0" fmla="*/ 12886 h 51681"/>
                <a:gd name="connsiteX1" fmla="*/ 49741 w 62350"/>
                <a:gd name="connsiteY1" fmla="*/ 0 h 51681"/>
                <a:gd name="connsiteX2" fmla="*/ 0 w 62350"/>
                <a:gd name="connsiteY2" fmla="*/ 21615 h 51681"/>
                <a:gd name="connsiteX3" fmla="*/ 0 w 62350"/>
                <a:gd name="connsiteY3" fmla="*/ 34501 h 51681"/>
                <a:gd name="connsiteX4" fmla="*/ 21337 w 62350"/>
                <a:gd name="connsiteY4" fmla="*/ 51682 h 51681"/>
                <a:gd name="connsiteX5" fmla="*/ 62351 w 62350"/>
                <a:gd name="connsiteY5" fmla="*/ 12886 h 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50" h="51681">
                  <a:moveTo>
                    <a:pt x="62351" y="12886"/>
                  </a:moveTo>
                  <a:cubicBezTo>
                    <a:pt x="62351" y="7759"/>
                    <a:pt x="54038" y="0"/>
                    <a:pt x="49741" y="0"/>
                  </a:cubicBezTo>
                  <a:cubicBezTo>
                    <a:pt x="38518" y="0"/>
                    <a:pt x="12886" y="21615"/>
                    <a:pt x="0" y="21615"/>
                  </a:cubicBezTo>
                  <a:lnTo>
                    <a:pt x="0" y="34501"/>
                  </a:lnTo>
                  <a:cubicBezTo>
                    <a:pt x="0" y="45724"/>
                    <a:pt x="8313" y="51682"/>
                    <a:pt x="21337" y="51682"/>
                  </a:cubicBezTo>
                  <a:cubicBezTo>
                    <a:pt x="34362" y="51682"/>
                    <a:pt x="62351" y="24941"/>
                    <a:pt x="62351" y="12886"/>
                  </a:cubicBezTo>
                  <a:close/>
                </a:path>
              </a:pathLst>
            </a:custGeom>
            <a:solidFill>
              <a:srgbClr val="FFFFFF">
                <a:alpha val="70000"/>
              </a:srgbClr>
            </a:solidFill>
            <a:ln w="13856" cap="flat">
              <a:noFill/>
              <a:prstDash val="solid"/>
              <a:miter/>
            </a:ln>
          </p:spPr>
          <p:txBody>
            <a:bodyPr rtlCol="0" anchor="ctr"/>
            <a:lstStyle/>
            <a:p>
              <a:endParaRPr lang="es-CO"/>
            </a:p>
          </p:txBody>
        </p:sp>
        <p:sp>
          <p:nvSpPr>
            <p:cNvPr id="53" name="Freeform: Shape 52">
              <a:extLst>
                <a:ext uri="{FF2B5EF4-FFF2-40B4-BE49-F238E27FC236}">
                  <a16:creationId xmlns:a16="http://schemas.microsoft.com/office/drawing/2014/main" id="{61293E84-1A49-974C-54F0-4C3F30D6BD35}"/>
                </a:ext>
              </a:extLst>
            </p:cNvPr>
            <p:cNvSpPr/>
            <p:nvPr/>
          </p:nvSpPr>
          <p:spPr>
            <a:xfrm>
              <a:off x="7500089" y="4716312"/>
              <a:ext cx="40597" cy="39488"/>
            </a:xfrm>
            <a:custGeom>
              <a:avLst/>
              <a:gdLst>
                <a:gd name="connsiteX0" fmla="*/ 17320 w 40597"/>
                <a:gd name="connsiteY0" fmla="*/ 20229 h 39488"/>
                <a:gd name="connsiteX1" fmla="*/ 23416 w 40597"/>
                <a:gd name="connsiteY1" fmla="*/ 33254 h 39488"/>
                <a:gd name="connsiteX2" fmla="*/ 34639 w 40597"/>
                <a:gd name="connsiteY2" fmla="*/ 39488 h 39488"/>
                <a:gd name="connsiteX3" fmla="*/ 40597 w 40597"/>
                <a:gd name="connsiteY3" fmla="*/ 39488 h 39488"/>
                <a:gd name="connsiteX4" fmla="*/ 39766 w 40597"/>
                <a:gd name="connsiteY4" fmla="*/ 29790 h 39488"/>
                <a:gd name="connsiteX5" fmla="*/ 18151 w 40597"/>
                <a:gd name="connsiteY5" fmla="*/ 0 h 39488"/>
                <a:gd name="connsiteX6" fmla="*/ 0 w 40597"/>
                <a:gd name="connsiteY6" fmla="*/ 10946 h 39488"/>
                <a:gd name="connsiteX7" fmla="*/ 17320 w 40597"/>
                <a:gd name="connsiteY7" fmla="*/ 20229 h 3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97" h="39488">
                  <a:moveTo>
                    <a:pt x="17320" y="20229"/>
                  </a:moveTo>
                  <a:cubicBezTo>
                    <a:pt x="18151" y="22862"/>
                    <a:pt x="21615" y="33254"/>
                    <a:pt x="23416" y="33254"/>
                  </a:cubicBezTo>
                  <a:cubicBezTo>
                    <a:pt x="26880" y="33254"/>
                    <a:pt x="29374" y="39488"/>
                    <a:pt x="34639" y="39488"/>
                  </a:cubicBezTo>
                  <a:cubicBezTo>
                    <a:pt x="36302" y="39488"/>
                    <a:pt x="38934" y="39488"/>
                    <a:pt x="40597" y="39488"/>
                  </a:cubicBezTo>
                  <a:cubicBezTo>
                    <a:pt x="39766" y="39488"/>
                    <a:pt x="39766" y="32422"/>
                    <a:pt x="39766" y="29790"/>
                  </a:cubicBezTo>
                  <a:cubicBezTo>
                    <a:pt x="27711" y="29790"/>
                    <a:pt x="22585" y="12886"/>
                    <a:pt x="18151" y="0"/>
                  </a:cubicBezTo>
                  <a:cubicBezTo>
                    <a:pt x="12054" y="831"/>
                    <a:pt x="0" y="6650"/>
                    <a:pt x="0" y="10946"/>
                  </a:cubicBezTo>
                  <a:cubicBezTo>
                    <a:pt x="0" y="17874"/>
                    <a:pt x="13856" y="13301"/>
                    <a:pt x="17320" y="20229"/>
                  </a:cubicBezTo>
                  <a:close/>
                </a:path>
              </a:pathLst>
            </a:custGeom>
            <a:solidFill>
              <a:srgbClr val="FFFFFF">
                <a:alpha val="70000"/>
              </a:srgbClr>
            </a:solidFill>
            <a:ln w="13856" cap="flat">
              <a:noFill/>
              <a:prstDash val="solid"/>
              <a:miter/>
            </a:ln>
          </p:spPr>
          <p:txBody>
            <a:bodyPr rtlCol="0" anchor="ctr"/>
            <a:lstStyle/>
            <a:p>
              <a:endParaRPr lang="es-CO"/>
            </a:p>
          </p:txBody>
        </p:sp>
        <p:sp>
          <p:nvSpPr>
            <p:cNvPr id="54" name="Freeform: Shape 53">
              <a:extLst>
                <a:ext uri="{FF2B5EF4-FFF2-40B4-BE49-F238E27FC236}">
                  <a16:creationId xmlns:a16="http://schemas.microsoft.com/office/drawing/2014/main" id="{812A8CED-D135-C573-51B7-DD2A28C5C829}"/>
                </a:ext>
              </a:extLst>
            </p:cNvPr>
            <p:cNvSpPr/>
            <p:nvPr/>
          </p:nvSpPr>
          <p:spPr>
            <a:xfrm>
              <a:off x="7561732" y="4744301"/>
              <a:ext cx="16918" cy="14687"/>
            </a:xfrm>
            <a:custGeom>
              <a:avLst/>
              <a:gdLst>
                <a:gd name="connsiteX0" fmla="*/ 7359 w 16918"/>
                <a:gd name="connsiteY0" fmla="*/ 14687 h 14687"/>
                <a:gd name="connsiteX1" fmla="*/ 16919 w 16918"/>
                <a:gd name="connsiteY1" fmla="*/ 4295 h 14687"/>
                <a:gd name="connsiteX2" fmla="*/ 9022 w 16918"/>
                <a:gd name="connsiteY2" fmla="*/ 0 h 14687"/>
                <a:gd name="connsiteX3" fmla="*/ 431 w 16918"/>
                <a:gd name="connsiteY3" fmla="*/ 0 h 14687"/>
                <a:gd name="connsiteX4" fmla="*/ 431 w 16918"/>
                <a:gd name="connsiteY4" fmla="*/ 4295 h 14687"/>
                <a:gd name="connsiteX5" fmla="*/ 7359 w 16918"/>
                <a:gd name="connsiteY5" fmla="*/ 14687 h 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8" h="14687">
                  <a:moveTo>
                    <a:pt x="7359" y="14687"/>
                  </a:moveTo>
                  <a:cubicBezTo>
                    <a:pt x="12486" y="14687"/>
                    <a:pt x="15949" y="9560"/>
                    <a:pt x="16919" y="4295"/>
                  </a:cubicBezTo>
                  <a:cubicBezTo>
                    <a:pt x="14287" y="3464"/>
                    <a:pt x="11654" y="0"/>
                    <a:pt x="9022" y="0"/>
                  </a:cubicBezTo>
                  <a:lnTo>
                    <a:pt x="431" y="0"/>
                  </a:lnTo>
                  <a:cubicBezTo>
                    <a:pt x="-539" y="0"/>
                    <a:pt x="431" y="3464"/>
                    <a:pt x="431" y="4295"/>
                  </a:cubicBezTo>
                  <a:cubicBezTo>
                    <a:pt x="431" y="8590"/>
                    <a:pt x="2094" y="14687"/>
                    <a:pt x="7359" y="14687"/>
                  </a:cubicBezTo>
                  <a:close/>
                </a:path>
              </a:pathLst>
            </a:custGeom>
            <a:solidFill>
              <a:srgbClr val="FFFFFF">
                <a:alpha val="70000"/>
              </a:srgbClr>
            </a:solidFill>
            <a:ln w="13856" cap="flat">
              <a:noFill/>
              <a:prstDash val="solid"/>
              <a:miter/>
            </a:ln>
          </p:spPr>
          <p:txBody>
            <a:bodyPr rtlCol="0" anchor="ctr"/>
            <a:lstStyle/>
            <a:p>
              <a:endParaRPr lang="es-CO"/>
            </a:p>
          </p:txBody>
        </p:sp>
        <p:sp>
          <p:nvSpPr>
            <p:cNvPr id="55" name="Freeform: Shape 54">
              <a:extLst>
                <a:ext uri="{FF2B5EF4-FFF2-40B4-BE49-F238E27FC236}">
                  <a16:creationId xmlns:a16="http://schemas.microsoft.com/office/drawing/2014/main" id="{36B1E9BF-F776-87EE-6F3E-386C4BA2B908}"/>
                </a:ext>
              </a:extLst>
            </p:cNvPr>
            <p:cNvSpPr/>
            <p:nvPr/>
          </p:nvSpPr>
          <p:spPr>
            <a:xfrm>
              <a:off x="7339639" y="4709431"/>
              <a:ext cx="18062" cy="21153"/>
            </a:xfrm>
            <a:custGeom>
              <a:avLst/>
              <a:gdLst>
                <a:gd name="connsiteX0" fmla="*/ 11917 w 18062"/>
                <a:gd name="connsiteY0" fmla="*/ 369 h 21153"/>
                <a:gd name="connsiteX1" fmla="*/ 0 w 18062"/>
                <a:gd name="connsiteY1" fmla="*/ 369 h 21153"/>
                <a:gd name="connsiteX2" fmla="*/ 0 w 18062"/>
                <a:gd name="connsiteY2" fmla="*/ 369 h 21153"/>
                <a:gd name="connsiteX3" fmla="*/ 18013 w 18062"/>
                <a:gd name="connsiteY3" fmla="*/ 21153 h 21153"/>
                <a:gd name="connsiteX4" fmla="*/ 11917 w 18062"/>
                <a:gd name="connsiteY4" fmla="*/ 1201 h 21153"/>
                <a:gd name="connsiteX5" fmla="*/ 11917 w 18062"/>
                <a:gd name="connsiteY5" fmla="*/ 508 h 2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2" h="21153">
                  <a:moveTo>
                    <a:pt x="11917" y="369"/>
                  </a:moveTo>
                  <a:lnTo>
                    <a:pt x="0" y="369"/>
                  </a:lnTo>
                  <a:cubicBezTo>
                    <a:pt x="0" y="369"/>
                    <a:pt x="0" y="-462"/>
                    <a:pt x="0" y="369"/>
                  </a:cubicBezTo>
                  <a:cubicBezTo>
                    <a:pt x="0" y="6466"/>
                    <a:pt x="13718" y="20183"/>
                    <a:pt x="18013" y="21153"/>
                  </a:cubicBezTo>
                  <a:cubicBezTo>
                    <a:pt x="18706" y="12562"/>
                    <a:pt x="11917" y="7436"/>
                    <a:pt x="11917" y="1201"/>
                  </a:cubicBezTo>
                  <a:lnTo>
                    <a:pt x="11917" y="508"/>
                  </a:lnTo>
                  <a:close/>
                </a:path>
              </a:pathLst>
            </a:custGeom>
            <a:solidFill>
              <a:srgbClr val="FFFFFF">
                <a:alpha val="70000"/>
              </a:srgbClr>
            </a:solidFill>
            <a:ln w="13856" cap="flat">
              <a:noFill/>
              <a:prstDash val="solid"/>
              <a:miter/>
            </a:ln>
          </p:spPr>
          <p:txBody>
            <a:bodyPr rtlCol="0" anchor="ctr"/>
            <a:lstStyle/>
            <a:p>
              <a:endParaRPr lang="es-CO"/>
            </a:p>
          </p:txBody>
        </p:sp>
        <p:sp>
          <p:nvSpPr>
            <p:cNvPr id="56" name="Freeform: Shape 55">
              <a:extLst>
                <a:ext uri="{FF2B5EF4-FFF2-40B4-BE49-F238E27FC236}">
                  <a16:creationId xmlns:a16="http://schemas.microsoft.com/office/drawing/2014/main" id="{668464BF-DED4-D5E8-99C6-74AFF6317DDF}"/>
                </a:ext>
              </a:extLst>
            </p:cNvPr>
            <p:cNvSpPr/>
            <p:nvPr/>
          </p:nvSpPr>
          <p:spPr>
            <a:xfrm>
              <a:off x="7312205" y="4653823"/>
              <a:ext cx="18250" cy="20644"/>
            </a:xfrm>
            <a:custGeom>
              <a:avLst/>
              <a:gdLst>
                <a:gd name="connsiteX0" fmla="*/ 4295 w 18250"/>
                <a:gd name="connsiteY0" fmla="*/ 0 h 20644"/>
                <a:gd name="connsiteX1" fmla="*/ 0 w 18250"/>
                <a:gd name="connsiteY1" fmla="*/ 1663 h 20644"/>
                <a:gd name="connsiteX2" fmla="*/ 831 w 18250"/>
                <a:gd name="connsiteY2" fmla="*/ 1663 h 20644"/>
                <a:gd name="connsiteX3" fmla="*/ 16350 w 18250"/>
                <a:gd name="connsiteY3" fmla="*/ 20645 h 20644"/>
                <a:gd name="connsiteX4" fmla="*/ 4295 w 18250"/>
                <a:gd name="connsiteY4" fmla="*/ 0 h 2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0" h="20644">
                  <a:moveTo>
                    <a:pt x="4295" y="0"/>
                  </a:moveTo>
                  <a:lnTo>
                    <a:pt x="0" y="1663"/>
                  </a:lnTo>
                  <a:lnTo>
                    <a:pt x="831" y="1663"/>
                  </a:lnTo>
                  <a:cubicBezTo>
                    <a:pt x="1663" y="6789"/>
                    <a:pt x="12886" y="20645"/>
                    <a:pt x="16350" y="20645"/>
                  </a:cubicBezTo>
                  <a:cubicBezTo>
                    <a:pt x="23277" y="20645"/>
                    <a:pt x="9422" y="3325"/>
                    <a:pt x="4295"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57" name="Freeform: Shape 56">
              <a:extLst>
                <a:ext uri="{FF2B5EF4-FFF2-40B4-BE49-F238E27FC236}">
                  <a16:creationId xmlns:a16="http://schemas.microsoft.com/office/drawing/2014/main" id="{D4D9B53B-8FAB-0046-8404-FD6EBD05F099}"/>
                </a:ext>
              </a:extLst>
            </p:cNvPr>
            <p:cNvSpPr/>
            <p:nvPr/>
          </p:nvSpPr>
          <p:spPr>
            <a:xfrm>
              <a:off x="8099348" y="3812366"/>
              <a:ext cx="57224" cy="73158"/>
            </a:xfrm>
            <a:custGeom>
              <a:avLst/>
              <a:gdLst>
                <a:gd name="connsiteX0" fmla="*/ 0 w 57224"/>
                <a:gd name="connsiteY0" fmla="*/ 21477 h 73158"/>
                <a:gd name="connsiteX1" fmla="*/ 8590 w 57224"/>
                <a:gd name="connsiteY1" fmla="*/ 30898 h 73158"/>
                <a:gd name="connsiteX2" fmla="*/ 18844 w 57224"/>
                <a:gd name="connsiteY2" fmla="*/ 27434 h 73158"/>
                <a:gd name="connsiteX3" fmla="*/ 18844 w 57224"/>
                <a:gd name="connsiteY3" fmla="*/ 19675 h 73158"/>
                <a:gd name="connsiteX4" fmla="*/ 25771 w 57224"/>
                <a:gd name="connsiteY4" fmla="*/ 30898 h 73158"/>
                <a:gd name="connsiteX5" fmla="*/ 22307 w 57224"/>
                <a:gd name="connsiteY5" fmla="*/ 42953 h 73158"/>
                <a:gd name="connsiteX6" fmla="*/ 9007 w 57224"/>
                <a:gd name="connsiteY6" fmla="*/ 56808 h 73158"/>
                <a:gd name="connsiteX7" fmla="*/ 16350 w 57224"/>
                <a:gd name="connsiteY7" fmla="*/ 70525 h 73158"/>
                <a:gd name="connsiteX8" fmla="*/ 16350 w 57224"/>
                <a:gd name="connsiteY8" fmla="*/ 65399 h 73158"/>
                <a:gd name="connsiteX9" fmla="*/ 23694 w 57224"/>
                <a:gd name="connsiteY9" fmla="*/ 73158 h 73158"/>
                <a:gd name="connsiteX10" fmla="*/ 47664 w 57224"/>
                <a:gd name="connsiteY10" fmla="*/ 30898 h 73158"/>
                <a:gd name="connsiteX11" fmla="*/ 56670 w 57224"/>
                <a:gd name="connsiteY11" fmla="*/ 30898 h 73158"/>
                <a:gd name="connsiteX12" fmla="*/ 57224 w 57224"/>
                <a:gd name="connsiteY12" fmla="*/ 22308 h 73158"/>
                <a:gd name="connsiteX13" fmla="*/ 49742 w 57224"/>
                <a:gd name="connsiteY13" fmla="*/ 15380 h 73158"/>
                <a:gd name="connsiteX14" fmla="*/ 49050 w 57224"/>
                <a:gd name="connsiteY14" fmla="*/ 6790 h 73158"/>
                <a:gd name="connsiteX15" fmla="*/ 26741 w 57224"/>
                <a:gd name="connsiteY15" fmla="*/ 0 h 73158"/>
                <a:gd name="connsiteX16" fmla="*/ 139 w 57224"/>
                <a:gd name="connsiteY16" fmla="*/ 21615 h 7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224" h="73158">
                  <a:moveTo>
                    <a:pt x="0" y="21477"/>
                  </a:moveTo>
                  <a:cubicBezTo>
                    <a:pt x="0" y="25772"/>
                    <a:pt x="4295" y="30898"/>
                    <a:pt x="8590" y="30898"/>
                  </a:cubicBezTo>
                  <a:cubicBezTo>
                    <a:pt x="11223" y="30898"/>
                    <a:pt x="14548" y="27434"/>
                    <a:pt x="18844" y="27434"/>
                  </a:cubicBezTo>
                  <a:cubicBezTo>
                    <a:pt x="17181" y="24802"/>
                    <a:pt x="18844" y="22308"/>
                    <a:pt x="18844" y="19675"/>
                  </a:cubicBezTo>
                  <a:cubicBezTo>
                    <a:pt x="19675" y="23971"/>
                    <a:pt x="20507" y="29236"/>
                    <a:pt x="25771" y="30898"/>
                  </a:cubicBezTo>
                  <a:lnTo>
                    <a:pt x="22307" y="42953"/>
                  </a:lnTo>
                  <a:cubicBezTo>
                    <a:pt x="22307" y="42953"/>
                    <a:pt x="9007" y="55007"/>
                    <a:pt x="9007" y="56808"/>
                  </a:cubicBezTo>
                  <a:cubicBezTo>
                    <a:pt x="9007" y="60272"/>
                    <a:pt x="16350" y="70525"/>
                    <a:pt x="16350" y="70525"/>
                  </a:cubicBezTo>
                  <a:lnTo>
                    <a:pt x="16350" y="65399"/>
                  </a:lnTo>
                  <a:cubicBezTo>
                    <a:pt x="16350" y="68032"/>
                    <a:pt x="21061" y="73158"/>
                    <a:pt x="23694" y="73158"/>
                  </a:cubicBezTo>
                  <a:cubicBezTo>
                    <a:pt x="35748" y="73158"/>
                    <a:pt x="45031" y="46417"/>
                    <a:pt x="47664" y="30898"/>
                  </a:cubicBezTo>
                  <a:cubicBezTo>
                    <a:pt x="50296" y="32561"/>
                    <a:pt x="54038" y="30898"/>
                    <a:pt x="56670" y="30898"/>
                  </a:cubicBezTo>
                  <a:cubicBezTo>
                    <a:pt x="55008" y="28266"/>
                    <a:pt x="57224" y="24802"/>
                    <a:pt x="57224" y="22308"/>
                  </a:cubicBezTo>
                  <a:lnTo>
                    <a:pt x="49742" y="15380"/>
                  </a:lnTo>
                  <a:cubicBezTo>
                    <a:pt x="47248" y="15380"/>
                    <a:pt x="49050" y="9284"/>
                    <a:pt x="49050" y="6790"/>
                  </a:cubicBezTo>
                  <a:cubicBezTo>
                    <a:pt x="38796" y="6790"/>
                    <a:pt x="33669" y="0"/>
                    <a:pt x="26741" y="0"/>
                  </a:cubicBezTo>
                  <a:cubicBezTo>
                    <a:pt x="24247" y="0"/>
                    <a:pt x="139" y="16350"/>
                    <a:pt x="139" y="21615"/>
                  </a:cubicBezTo>
                  <a:close/>
                </a:path>
              </a:pathLst>
            </a:custGeom>
            <a:solidFill>
              <a:srgbClr val="FFFFFF">
                <a:alpha val="70000"/>
              </a:srgbClr>
            </a:solidFill>
            <a:ln w="13856" cap="flat">
              <a:noFill/>
              <a:prstDash val="solid"/>
              <a:miter/>
            </a:ln>
          </p:spPr>
          <p:txBody>
            <a:bodyPr rtlCol="0" anchor="ctr"/>
            <a:lstStyle/>
            <a:p>
              <a:endParaRPr lang="es-CO"/>
            </a:p>
          </p:txBody>
        </p:sp>
        <p:sp>
          <p:nvSpPr>
            <p:cNvPr id="58" name="Freeform: Shape 57">
              <a:extLst>
                <a:ext uri="{FF2B5EF4-FFF2-40B4-BE49-F238E27FC236}">
                  <a16:creationId xmlns:a16="http://schemas.microsoft.com/office/drawing/2014/main" id="{DEEA63ED-F3E1-AC98-A741-CAA910361C02}"/>
                </a:ext>
              </a:extLst>
            </p:cNvPr>
            <p:cNvSpPr/>
            <p:nvPr/>
          </p:nvSpPr>
          <p:spPr>
            <a:xfrm>
              <a:off x="8165024" y="3794908"/>
              <a:ext cx="55418" cy="45723"/>
            </a:xfrm>
            <a:custGeom>
              <a:avLst/>
              <a:gdLst>
                <a:gd name="connsiteX0" fmla="*/ 13718 w 55418"/>
                <a:gd name="connsiteY0" fmla="*/ 45724 h 45723"/>
                <a:gd name="connsiteX1" fmla="*/ 31037 w 55418"/>
                <a:gd name="connsiteY1" fmla="*/ 24109 h 45723"/>
                <a:gd name="connsiteX2" fmla="*/ 40597 w 55418"/>
                <a:gd name="connsiteY2" fmla="*/ 30205 h 45723"/>
                <a:gd name="connsiteX3" fmla="*/ 40597 w 55418"/>
                <a:gd name="connsiteY3" fmla="*/ 0 h 45723"/>
                <a:gd name="connsiteX4" fmla="*/ 14687 w 55418"/>
                <a:gd name="connsiteY4" fmla="*/ 10253 h 45723"/>
                <a:gd name="connsiteX5" fmla="*/ 0 w 55418"/>
                <a:gd name="connsiteY5" fmla="*/ 23277 h 45723"/>
                <a:gd name="connsiteX6" fmla="*/ 7759 w 55418"/>
                <a:gd name="connsiteY6" fmla="*/ 32699 h 45723"/>
                <a:gd name="connsiteX7" fmla="*/ 13856 w 55418"/>
                <a:gd name="connsiteY7" fmla="*/ 45724 h 4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18" h="45723">
                  <a:moveTo>
                    <a:pt x="13718" y="45724"/>
                  </a:moveTo>
                  <a:cubicBezTo>
                    <a:pt x="24941" y="45724"/>
                    <a:pt x="23277" y="31868"/>
                    <a:pt x="31037" y="24109"/>
                  </a:cubicBezTo>
                  <a:cubicBezTo>
                    <a:pt x="33531" y="24940"/>
                    <a:pt x="40597" y="30205"/>
                    <a:pt x="40597" y="30205"/>
                  </a:cubicBezTo>
                  <a:cubicBezTo>
                    <a:pt x="53484" y="30205"/>
                    <a:pt x="66231" y="0"/>
                    <a:pt x="40597" y="0"/>
                  </a:cubicBezTo>
                  <a:cubicBezTo>
                    <a:pt x="40597" y="0"/>
                    <a:pt x="29374" y="14687"/>
                    <a:pt x="14687" y="10253"/>
                  </a:cubicBezTo>
                  <a:cubicBezTo>
                    <a:pt x="14687" y="11084"/>
                    <a:pt x="0" y="23277"/>
                    <a:pt x="0" y="23277"/>
                  </a:cubicBezTo>
                  <a:cubicBezTo>
                    <a:pt x="0" y="27573"/>
                    <a:pt x="2633" y="29235"/>
                    <a:pt x="7759" y="32699"/>
                  </a:cubicBezTo>
                  <a:cubicBezTo>
                    <a:pt x="6928" y="36994"/>
                    <a:pt x="9422" y="45724"/>
                    <a:pt x="13856" y="45724"/>
                  </a:cubicBezTo>
                  <a:close/>
                </a:path>
              </a:pathLst>
            </a:custGeom>
            <a:solidFill>
              <a:srgbClr val="FFFFFF">
                <a:alpha val="70000"/>
              </a:srgbClr>
            </a:solidFill>
            <a:ln w="13856" cap="flat">
              <a:noFill/>
              <a:prstDash val="solid"/>
              <a:miter/>
            </a:ln>
          </p:spPr>
          <p:txBody>
            <a:bodyPr rtlCol="0" anchor="ctr"/>
            <a:lstStyle/>
            <a:p>
              <a:endParaRPr lang="es-CO"/>
            </a:p>
          </p:txBody>
        </p:sp>
        <p:sp>
          <p:nvSpPr>
            <p:cNvPr id="59" name="Freeform: Shape 58">
              <a:extLst>
                <a:ext uri="{FF2B5EF4-FFF2-40B4-BE49-F238E27FC236}">
                  <a16:creationId xmlns:a16="http://schemas.microsoft.com/office/drawing/2014/main" id="{61DFD04F-A88D-B54F-7495-FC4591E5B16B}"/>
                </a:ext>
              </a:extLst>
            </p:cNvPr>
            <p:cNvSpPr/>
            <p:nvPr/>
          </p:nvSpPr>
          <p:spPr>
            <a:xfrm>
              <a:off x="8131354" y="3597741"/>
              <a:ext cx="276560" cy="223908"/>
            </a:xfrm>
            <a:custGeom>
              <a:avLst/>
              <a:gdLst>
                <a:gd name="connsiteX0" fmla="*/ 140497 w 276560"/>
                <a:gd name="connsiteY0" fmla="*/ 134677 h 223908"/>
                <a:gd name="connsiteX1" fmla="*/ 112924 w 276560"/>
                <a:gd name="connsiteY1" fmla="*/ 158232 h 223908"/>
                <a:gd name="connsiteX2" fmla="*/ 59441 w 276560"/>
                <a:gd name="connsiteY2" fmla="*/ 158232 h 223908"/>
                <a:gd name="connsiteX3" fmla="*/ 11223 w 276560"/>
                <a:gd name="connsiteY3" fmla="*/ 194950 h 223908"/>
                <a:gd name="connsiteX4" fmla="*/ 0 w 276560"/>
                <a:gd name="connsiteY4" fmla="*/ 202570 h 223908"/>
                <a:gd name="connsiteX5" fmla="*/ 12054 w 276560"/>
                <a:gd name="connsiteY5" fmla="*/ 206727 h 223908"/>
                <a:gd name="connsiteX6" fmla="*/ 56947 w 276560"/>
                <a:gd name="connsiteY6" fmla="*/ 195088 h 223908"/>
                <a:gd name="connsiteX7" fmla="*/ 75930 w 276560"/>
                <a:gd name="connsiteY7" fmla="*/ 192733 h 223908"/>
                <a:gd name="connsiteX8" fmla="*/ 84520 w 276560"/>
                <a:gd name="connsiteY8" fmla="*/ 185944 h 223908"/>
                <a:gd name="connsiteX9" fmla="*/ 106412 w 276560"/>
                <a:gd name="connsiteY9" fmla="*/ 193703 h 223908"/>
                <a:gd name="connsiteX10" fmla="*/ 99900 w 276560"/>
                <a:gd name="connsiteY10" fmla="*/ 208390 h 223908"/>
                <a:gd name="connsiteX11" fmla="*/ 99900 w 276560"/>
                <a:gd name="connsiteY11" fmla="*/ 215318 h 223908"/>
                <a:gd name="connsiteX12" fmla="*/ 115972 w 276560"/>
                <a:gd name="connsiteY12" fmla="*/ 223908 h 223908"/>
                <a:gd name="connsiteX13" fmla="*/ 138696 w 276560"/>
                <a:gd name="connsiteY13" fmla="*/ 201600 h 223908"/>
                <a:gd name="connsiteX14" fmla="*/ 148256 w 276560"/>
                <a:gd name="connsiteY14" fmla="*/ 200769 h 223908"/>
                <a:gd name="connsiteX15" fmla="*/ 140081 w 276560"/>
                <a:gd name="connsiteY15" fmla="*/ 186913 h 223908"/>
                <a:gd name="connsiteX16" fmla="*/ 145485 w 276560"/>
                <a:gd name="connsiteY16" fmla="*/ 179985 h 223908"/>
                <a:gd name="connsiteX17" fmla="*/ 170564 w 276560"/>
                <a:gd name="connsiteY17" fmla="*/ 194534 h 223908"/>
                <a:gd name="connsiteX18" fmla="*/ 187883 w 276560"/>
                <a:gd name="connsiteY18" fmla="*/ 184004 h 223908"/>
                <a:gd name="connsiteX19" fmla="*/ 196474 w 276560"/>
                <a:gd name="connsiteY19" fmla="*/ 184004 h 223908"/>
                <a:gd name="connsiteX20" fmla="*/ 200769 w 276560"/>
                <a:gd name="connsiteY20" fmla="*/ 188438 h 223908"/>
                <a:gd name="connsiteX21" fmla="*/ 224047 w 276560"/>
                <a:gd name="connsiteY21" fmla="*/ 167792 h 223908"/>
                <a:gd name="connsiteX22" fmla="*/ 223215 w 276560"/>
                <a:gd name="connsiteY22" fmla="*/ 181648 h 223908"/>
                <a:gd name="connsiteX23" fmla="*/ 243861 w 276560"/>
                <a:gd name="connsiteY23" fmla="*/ 164467 h 223908"/>
                <a:gd name="connsiteX24" fmla="*/ 239566 w 276560"/>
                <a:gd name="connsiteY24" fmla="*/ 148117 h 223908"/>
                <a:gd name="connsiteX25" fmla="*/ 248987 w 276560"/>
                <a:gd name="connsiteY25" fmla="*/ 124009 h 223908"/>
                <a:gd name="connsiteX26" fmla="*/ 256747 w 276560"/>
                <a:gd name="connsiteY26" fmla="*/ 85212 h 223908"/>
                <a:gd name="connsiteX27" fmla="*/ 266307 w 276560"/>
                <a:gd name="connsiteY27" fmla="*/ 83550 h 223908"/>
                <a:gd name="connsiteX28" fmla="*/ 266307 w 276560"/>
                <a:gd name="connsiteY28" fmla="*/ 78423 h 223908"/>
                <a:gd name="connsiteX29" fmla="*/ 276560 w 276560"/>
                <a:gd name="connsiteY29" fmla="*/ 51682 h 223908"/>
                <a:gd name="connsiteX30" fmla="*/ 263674 w 276560"/>
                <a:gd name="connsiteY30" fmla="*/ 21476 h 223908"/>
                <a:gd name="connsiteX31" fmla="*/ 261457 w 276560"/>
                <a:gd name="connsiteY31" fmla="*/ 4295 h 223908"/>
                <a:gd name="connsiteX32" fmla="*/ 250927 w 276560"/>
                <a:gd name="connsiteY32" fmla="*/ 0 h 223908"/>
                <a:gd name="connsiteX33" fmla="*/ 252590 w 276560"/>
                <a:gd name="connsiteY33" fmla="*/ 7759 h 223908"/>
                <a:gd name="connsiteX34" fmla="*/ 255084 w 276560"/>
                <a:gd name="connsiteY34" fmla="*/ 8590 h 223908"/>
                <a:gd name="connsiteX35" fmla="*/ 243861 w 276560"/>
                <a:gd name="connsiteY35" fmla="*/ 5958 h 223908"/>
                <a:gd name="connsiteX36" fmla="*/ 224047 w 276560"/>
                <a:gd name="connsiteY36" fmla="*/ 37826 h 223908"/>
                <a:gd name="connsiteX37" fmla="*/ 227511 w 276560"/>
                <a:gd name="connsiteY37" fmla="*/ 48218 h 223908"/>
                <a:gd name="connsiteX38" fmla="*/ 179985 w 276560"/>
                <a:gd name="connsiteY38" fmla="*/ 118050 h 223908"/>
                <a:gd name="connsiteX39" fmla="*/ 155045 w 276560"/>
                <a:gd name="connsiteY39" fmla="*/ 130105 h 223908"/>
                <a:gd name="connsiteX40" fmla="*/ 150750 w 276560"/>
                <a:gd name="connsiteY40" fmla="*/ 125810 h 223908"/>
                <a:gd name="connsiteX41" fmla="*/ 155045 w 276560"/>
                <a:gd name="connsiteY41" fmla="*/ 114864 h 223908"/>
                <a:gd name="connsiteX42" fmla="*/ 140358 w 276560"/>
                <a:gd name="connsiteY42" fmla="*/ 134954 h 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6560" h="223908">
                  <a:moveTo>
                    <a:pt x="140497" y="134677"/>
                  </a:moveTo>
                  <a:cubicBezTo>
                    <a:pt x="132738" y="134677"/>
                    <a:pt x="127611" y="158232"/>
                    <a:pt x="112924" y="158232"/>
                  </a:cubicBezTo>
                  <a:lnTo>
                    <a:pt x="59441" y="158232"/>
                  </a:lnTo>
                  <a:cubicBezTo>
                    <a:pt x="36995" y="158232"/>
                    <a:pt x="29235" y="182895"/>
                    <a:pt x="11223" y="194950"/>
                  </a:cubicBezTo>
                  <a:cubicBezTo>
                    <a:pt x="7759" y="196612"/>
                    <a:pt x="0" y="199938"/>
                    <a:pt x="0" y="202570"/>
                  </a:cubicBezTo>
                  <a:cubicBezTo>
                    <a:pt x="0" y="205896"/>
                    <a:pt x="6097" y="206727"/>
                    <a:pt x="12054" y="206727"/>
                  </a:cubicBezTo>
                  <a:cubicBezTo>
                    <a:pt x="30205" y="206727"/>
                    <a:pt x="45724" y="200215"/>
                    <a:pt x="56947" y="195088"/>
                  </a:cubicBezTo>
                  <a:cubicBezTo>
                    <a:pt x="63875" y="191624"/>
                    <a:pt x="69002" y="196058"/>
                    <a:pt x="75930" y="192733"/>
                  </a:cubicBezTo>
                  <a:cubicBezTo>
                    <a:pt x="78424" y="191902"/>
                    <a:pt x="79394" y="185944"/>
                    <a:pt x="84520" y="185944"/>
                  </a:cubicBezTo>
                  <a:cubicBezTo>
                    <a:pt x="94773" y="185944"/>
                    <a:pt x="96020" y="191070"/>
                    <a:pt x="106412" y="193703"/>
                  </a:cubicBezTo>
                  <a:cubicBezTo>
                    <a:pt x="106412" y="197167"/>
                    <a:pt x="99900" y="203263"/>
                    <a:pt x="99900" y="208390"/>
                  </a:cubicBezTo>
                  <a:lnTo>
                    <a:pt x="99900" y="215318"/>
                  </a:lnTo>
                  <a:cubicBezTo>
                    <a:pt x="112786" y="215318"/>
                    <a:pt x="109044" y="222246"/>
                    <a:pt x="115972" y="223908"/>
                  </a:cubicBezTo>
                  <a:cubicBezTo>
                    <a:pt x="120267" y="215318"/>
                    <a:pt x="132599" y="201600"/>
                    <a:pt x="138696" y="201600"/>
                  </a:cubicBezTo>
                  <a:cubicBezTo>
                    <a:pt x="141328" y="201600"/>
                    <a:pt x="145762" y="201600"/>
                    <a:pt x="148256" y="200769"/>
                  </a:cubicBezTo>
                  <a:cubicBezTo>
                    <a:pt x="147425" y="200769"/>
                    <a:pt x="140081" y="190377"/>
                    <a:pt x="140081" y="186913"/>
                  </a:cubicBezTo>
                  <a:cubicBezTo>
                    <a:pt x="140081" y="184281"/>
                    <a:pt x="142991" y="179985"/>
                    <a:pt x="145485" y="179985"/>
                  </a:cubicBezTo>
                  <a:cubicBezTo>
                    <a:pt x="153244" y="179985"/>
                    <a:pt x="152551" y="194534"/>
                    <a:pt x="170564" y="194534"/>
                  </a:cubicBezTo>
                  <a:cubicBezTo>
                    <a:pt x="177491" y="194534"/>
                    <a:pt x="182757" y="196751"/>
                    <a:pt x="187883" y="184004"/>
                  </a:cubicBezTo>
                  <a:lnTo>
                    <a:pt x="196474" y="184004"/>
                  </a:lnTo>
                  <a:cubicBezTo>
                    <a:pt x="196474" y="196889"/>
                    <a:pt x="199106" y="188438"/>
                    <a:pt x="200769" y="188438"/>
                  </a:cubicBezTo>
                  <a:cubicBezTo>
                    <a:pt x="204233" y="176383"/>
                    <a:pt x="211992" y="175690"/>
                    <a:pt x="224047" y="167792"/>
                  </a:cubicBezTo>
                  <a:cubicBezTo>
                    <a:pt x="223215" y="173751"/>
                    <a:pt x="219751" y="174720"/>
                    <a:pt x="223215" y="181648"/>
                  </a:cubicBezTo>
                  <a:cubicBezTo>
                    <a:pt x="233607" y="178323"/>
                    <a:pt x="233607" y="169594"/>
                    <a:pt x="243861" y="164467"/>
                  </a:cubicBezTo>
                  <a:cubicBezTo>
                    <a:pt x="242060" y="159341"/>
                    <a:pt x="239566" y="155877"/>
                    <a:pt x="239566" y="148117"/>
                  </a:cubicBezTo>
                  <a:cubicBezTo>
                    <a:pt x="239566" y="136894"/>
                    <a:pt x="248987" y="131768"/>
                    <a:pt x="248987" y="124009"/>
                  </a:cubicBezTo>
                  <a:cubicBezTo>
                    <a:pt x="248987" y="114586"/>
                    <a:pt x="248156" y="87845"/>
                    <a:pt x="256747" y="85212"/>
                  </a:cubicBezTo>
                  <a:cubicBezTo>
                    <a:pt x="259379" y="84381"/>
                    <a:pt x="266307" y="86044"/>
                    <a:pt x="266307" y="83550"/>
                  </a:cubicBezTo>
                  <a:cubicBezTo>
                    <a:pt x="266307" y="81749"/>
                    <a:pt x="266307" y="80086"/>
                    <a:pt x="266307" y="78423"/>
                  </a:cubicBezTo>
                  <a:cubicBezTo>
                    <a:pt x="266307" y="67200"/>
                    <a:pt x="276560" y="65538"/>
                    <a:pt x="276560" y="51682"/>
                  </a:cubicBezTo>
                  <a:cubicBezTo>
                    <a:pt x="276560" y="39627"/>
                    <a:pt x="263674" y="33669"/>
                    <a:pt x="263674" y="21476"/>
                  </a:cubicBezTo>
                  <a:cubicBezTo>
                    <a:pt x="263674" y="15518"/>
                    <a:pt x="264090" y="10253"/>
                    <a:pt x="261457" y="4295"/>
                  </a:cubicBezTo>
                  <a:cubicBezTo>
                    <a:pt x="260626" y="1663"/>
                    <a:pt x="256885" y="0"/>
                    <a:pt x="250927" y="0"/>
                  </a:cubicBezTo>
                  <a:cubicBezTo>
                    <a:pt x="248295" y="0"/>
                    <a:pt x="249957" y="7759"/>
                    <a:pt x="252590" y="7759"/>
                  </a:cubicBezTo>
                  <a:cubicBezTo>
                    <a:pt x="253421" y="7759"/>
                    <a:pt x="254253" y="8590"/>
                    <a:pt x="255084" y="8590"/>
                  </a:cubicBezTo>
                  <a:cubicBezTo>
                    <a:pt x="244831" y="17181"/>
                    <a:pt x="245662" y="5958"/>
                    <a:pt x="243861" y="5958"/>
                  </a:cubicBezTo>
                  <a:cubicBezTo>
                    <a:pt x="232638" y="5958"/>
                    <a:pt x="224047" y="27573"/>
                    <a:pt x="224047" y="37826"/>
                  </a:cubicBezTo>
                  <a:cubicBezTo>
                    <a:pt x="224047" y="42260"/>
                    <a:pt x="227511" y="42260"/>
                    <a:pt x="227511" y="48218"/>
                  </a:cubicBezTo>
                  <a:cubicBezTo>
                    <a:pt x="227511" y="75791"/>
                    <a:pt x="198136" y="111954"/>
                    <a:pt x="179985" y="118050"/>
                  </a:cubicBezTo>
                  <a:cubicBezTo>
                    <a:pt x="169732" y="121514"/>
                    <a:pt x="167931" y="130105"/>
                    <a:pt x="155045" y="130105"/>
                  </a:cubicBezTo>
                  <a:cubicBezTo>
                    <a:pt x="153383" y="130105"/>
                    <a:pt x="150750" y="127611"/>
                    <a:pt x="150750" y="125810"/>
                  </a:cubicBezTo>
                  <a:cubicBezTo>
                    <a:pt x="150750" y="122346"/>
                    <a:pt x="152551" y="117496"/>
                    <a:pt x="155045" y="114864"/>
                  </a:cubicBezTo>
                  <a:cubicBezTo>
                    <a:pt x="152413" y="115695"/>
                    <a:pt x="141190" y="134954"/>
                    <a:pt x="140358" y="134954"/>
                  </a:cubicBezTo>
                  <a:close/>
                </a:path>
              </a:pathLst>
            </a:custGeom>
            <a:solidFill>
              <a:srgbClr val="FFFFFF">
                <a:alpha val="70000"/>
              </a:srgbClr>
            </a:solidFill>
            <a:ln w="13856" cap="flat">
              <a:noFill/>
              <a:prstDash val="solid"/>
              <a:miter/>
            </a:ln>
          </p:spPr>
          <p:txBody>
            <a:bodyPr rtlCol="0" anchor="ctr"/>
            <a:lstStyle/>
            <a:p>
              <a:endParaRPr lang="es-CO"/>
            </a:p>
          </p:txBody>
        </p:sp>
        <p:sp>
          <p:nvSpPr>
            <p:cNvPr id="60" name="Freeform: Shape 59">
              <a:extLst>
                <a:ext uri="{FF2B5EF4-FFF2-40B4-BE49-F238E27FC236}">
                  <a16:creationId xmlns:a16="http://schemas.microsoft.com/office/drawing/2014/main" id="{6F44553D-A7CA-DCDC-BD43-5C5B0A98DF8A}"/>
                </a:ext>
              </a:extLst>
            </p:cNvPr>
            <p:cNvSpPr/>
            <p:nvPr/>
          </p:nvSpPr>
          <p:spPr>
            <a:xfrm>
              <a:off x="8349305" y="3474149"/>
              <a:ext cx="144930" cy="115279"/>
            </a:xfrm>
            <a:custGeom>
              <a:avLst/>
              <a:gdLst>
                <a:gd name="connsiteX0" fmla="*/ 9976 w 144930"/>
                <a:gd name="connsiteY0" fmla="*/ 69001 h 115279"/>
                <a:gd name="connsiteX1" fmla="*/ 0 w 144930"/>
                <a:gd name="connsiteY1" fmla="*/ 90616 h 115279"/>
                <a:gd name="connsiteX2" fmla="*/ 9976 w 144930"/>
                <a:gd name="connsiteY2" fmla="*/ 99207 h 115279"/>
                <a:gd name="connsiteX3" fmla="*/ 9976 w 144930"/>
                <a:gd name="connsiteY3" fmla="*/ 115279 h 115279"/>
                <a:gd name="connsiteX4" fmla="*/ 13856 w 144930"/>
                <a:gd name="connsiteY4" fmla="*/ 115279 h 115279"/>
                <a:gd name="connsiteX5" fmla="*/ 34639 w 144930"/>
                <a:gd name="connsiteY5" fmla="*/ 104195 h 115279"/>
                <a:gd name="connsiteX6" fmla="*/ 18289 w 144930"/>
                <a:gd name="connsiteY6" fmla="*/ 93110 h 115279"/>
                <a:gd name="connsiteX7" fmla="*/ 44061 w 144930"/>
                <a:gd name="connsiteY7" fmla="*/ 87568 h 115279"/>
                <a:gd name="connsiteX8" fmla="*/ 50019 w 144930"/>
                <a:gd name="connsiteY8" fmla="*/ 80917 h 115279"/>
                <a:gd name="connsiteX9" fmla="*/ 87152 w 144930"/>
                <a:gd name="connsiteY9" fmla="*/ 100869 h 115279"/>
                <a:gd name="connsiteX10" fmla="*/ 118189 w 144930"/>
                <a:gd name="connsiteY10" fmla="*/ 70803 h 115279"/>
                <a:gd name="connsiteX11" fmla="*/ 144930 w 144930"/>
                <a:gd name="connsiteY11" fmla="*/ 63043 h 115279"/>
                <a:gd name="connsiteX12" fmla="*/ 134538 w 144930"/>
                <a:gd name="connsiteY12" fmla="*/ 51820 h 115279"/>
                <a:gd name="connsiteX13" fmla="*/ 139665 w 144930"/>
                <a:gd name="connsiteY13" fmla="*/ 41429 h 115279"/>
                <a:gd name="connsiteX14" fmla="*/ 121653 w 144930"/>
                <a:gd name="connsiteY14" fmla="*/ 43230 h 115279"/>
                <a:gd name="connsiteX15" fmla="*/ 54314 w 144930"/>
                <a:gd name="connsiteY15" fmla="*/ 0 h 115279"/>
                <a:gd name="connsiteX16" fmla="*/ 49188 w 144930"/>
                <a:gd name="connsiteY16" fmla="*/ 11223 h 115279"/>
                <a:gd name="connsiteX17" fmla="*/ 53483 w 144930"/>
                <a:gd name="connsiteY17" fmla="*/ 19814 h 115279"/>
                <a:gd name="connsiteX18" fmla="*/ 32838 w 144930"/>
                <a:gd name="connsiteY18" fmla="*/ 64567 h 115279"/>
                <a:gd name="connsiteX19" fmla="*/ 24247 w 144930"/>
                <a:gd name="connsiteY19" fmla="*/ 64567 h 115279"/>
                <a:gd name="connsiteX20" fmla="*/ 21060 w 144930"/>
                <a:gd name="connsiteY20" fmla="*/ 66230 h 115279"/>
                <a:gd name="connsiteX21" fmla="*/ 10114 w 144930"/>
                <a:gd name="connsiteY21" fmla="*/ 61935 h 115279"/>
                <a:gd name="connsiteX22" fmla="*/ 10114 w 144930"/>
                <a:gd name="connsiteY22" fmla="*/ 68863 h 11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930" h="115279">
                  <a:moveTo>
                    <a:pt x="9976" y="69001"/>
                  </a:moveTo>
                  <a:cubicBezTo>
                    <a:pt x="9976" y="74959"/>
                    <a:pt x="0" y="81056"/>
                    <a:pt x="0" y="90616"/>
                  </a:cubicBezTo>
                  <a:cubicBezTo>
                    <a:pt x="0" y="94080"/>
                    <a:pt x="9976" y="95743"/>
                    <a:pt x="9976" y="99207"/>
                  </a:cubicBezTo>
                  <a:cubicBezTo>
                    <a:pt x="9976" y="100869"/>
                    <a:pt x="9976" y="115279"/>
                    <a:pt x="9976" y="115279"/>
                  </a:cubicBezTo>
                  <a:lnTo>
                    <a:pt x="13856" y="115279"/>
                  </a:lnTo>
                  <a:cubicBezTo>
                    <a:pt x="20784" y="115279"/>
                    <a:pt x="27711" y="113755"/>
                    <a:pt x="34639" y="104195"/>
                  </a:cubicBezTo>
                  <a:cubicBezTo>
                    <a:pt x="31175" y="100731"/>
                    <a:pt x="18289" y="101701"/>
                    <a:pt x="18289" y="93110"/>
                  </a:cubicBezTo>
                  <a:cubicBezTo>
                    <a:pt x="18289" y="78423"/>
                    <a:pt x="32976" y="87568"/>
                    <a:pt x="44061" y="87568"/>
                  </a:cubicBezTo>
                  <a:cubicBezTo>
                    <a:pt x="44061" y="84935"/>
                    <a:pt x="47525" y="81749"/>
                    <a:pt x="50019" y="80917"/>
                  </a:cubicBezTo>
                  <a:cubicBezTo>
                    <a:pt x="64706" y="90477"/>
                    <a:pt x="73296" y="92279"/>
                    <a:pt x="87152" y="100869"/>
                  </a:cubicBezTo>
                  <a:cubicBezTo>
                    <a:pt x="94080" y="90616"/>
                    <a:pt x="100038" y="70803"/>
                    <a:pt x="118189" y="70803"/>
                  </a:cubicBezTo>
                  <a:cubicBezTo>
                    <a:pt x="131213" y="70803"/>
                    <a:pt x="137171" y="68170"/>
                    <a:pt x="144930" y="63043"/>
                  </a:cubicBezTo>
                  <a:cubicBezTo>
                    <a:pt x="141466" y="62212"/>
                    <a:pt x="134538" y="56947"/>
                    <a:pt x="134538" y="51820"/>
                  </a:cubicBezTo>
                  <a:cubicBezTo>
                    <a:pt x="134538" y="47525"/>
                    <a:pt x="138002" y="45862"/>
                    <a:pt x="139665" y="41429"/>
                  </a:cubicBezTo>
                  <a:cubicBezTo>
                    <a:pt x="134538" y="38103"/>
                    <a:pt x="128442" y="43230"/>
                    <a:pt x="121653" y="43230"/>
                  </a:cubicBezTo>
                  <a:cubicBezTo>
                    <a:pt x="87983" y="43230"/>
                    <a:pt x="77592" y="15657"/>
                    <a:pt x="54314" y="0"/>
                  </a:cubicBezTo>
                  <a:cubicBezTo>
                    <a:pt x="52651" y="2633"/>
                    <a:pt x="49188" y="5265"/>
                    <a:pt x="49188" y="11223"/>
                  </a:cubicBezTo>
                  <a:cubicBezTo>
                    <a:pt x="49188" y="14687"/>
                    <a:pt x="53483" y="16350"/>
                    <a:pt x="53483" y="19814"/>
                  </a:cubicBezTo>
                  <a:cubicBezTo>
                    <a:pt x="53483" y="31037"/>
                    <a:pt x="47386" y="64567"/>
                    <a:pt x="32838" y="64567"/>
                  </a:cubicBezTo>
                  <a:cubicBezTo>
                    <a:pt x="30205" y="64567"/>
                    <a:pt x="26741" y="65399"/>
                    <a:pt x="24247" y="64567"/>
                  </a:cubicBezTo>
                  <a:lnTo>
                    <a:pt x="21060" y="66230"/>
                  </a:lnTo>
                  <a:cubicBezTo>
                    <a:pt x="18427" y="64567"/>
                    <a:pt x="10114" y="63598"/>
                    <a:pt x="10114" y="61935"/>
                  </a:cubicBezTo>
                  <a:lnTo>
                    <a:pt x="10114" y="68863"/>
                  </a:lnTo>
                  <a:close/>
                </a:path>
              </a:pathLst>
            </a:custGeom>
            <a:solidFill>
              <a:srgbClr val="FFFFFF">
                <a:alpha val="70000"/>
              </a:srgbClr>
            </a:solidFill>
            <a:ln w="13856" cap="flat">
              <a:noFill/>
              <a:prstDash val="solid"/>
              <a:miter/>
            </a:ln>
          </p:spPr>
          <p:txBody>
            <a:bodyPr rtlCol="0" anchor="ctr"/>
            <a:lstStyle/>
            <a:p>
              <a:endParaRPr lang="es-CO"/>
            </a:p>
          </p:txBody>
        </p:sp>
        <p:sp>
          <p:nvSpPr>
            <p:cNvPr id="61" name="Freeform: Shape 60">
              <a:extLst>
                <a:ext uri="{FF2B5EF4-FFF2-40B4-BE49-F238E27FC236}">
                  <a16:creationId xmlns:a16="http://schemas.microsoft.com/office/drawing/2014/main" id="{1CF707EB-847C-F972-0157-4082FF1BEC2A}"/>
                </a:ext>
              </a:extLst>
            </p:cNvPr>
            <p:cNvSpPr/>
            <p:nvPr/>
          </p:nvSpPr>
          <p:spPr>
            <a:xfrm>
              <a:off x="8491727" y="3504770"/>
              <a:ext cx="23291" cy="20367"/>
            </a:xfrm>
            <a:custGeom>
              <a:avLst/>
              <a:gdLst>
                <a:gd name="connsiteX0" fmla="*/ 1677 w 23291"/>
                <a:gd name="connsiteY0" fmla="*/ 12609 h 20367"/>
                <a:gd name="connsiteX1" fmla="*/ 1677 w 23291"/>
                <a:gd name="connsiteY1" fmla="*/ 20368 h 20367"/>
                <a:gd name="connsiteX2" fmla="*/ 23292 w 23291"/>
                <a:gd name="connsiteY2" fmla="*/ 2217 h 20367"/>
                <a:gd name="connsiteX3" fmla="*/ 20383 w 23291"/>
                <a:gd name="connsiteY3" fmla="*/ 0 h 20367"/>
                <a:gd name="connsiteX4" fmla="*/ 1677 w 23291"/>
                <a:gd name="connsiteY4" fmla="*/ 12609 h 20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 h="20367">
                  <a:moveTo>
                    <a:pt x="1677" y="12609"/>
                  </a:moveTo>
                  <a:cubicBezTo>
                    <a:pt x="-124" y="15241"/>
                    <a:pt x="-956" y="20368"/>
                    <a:pt x="1677" y="20368"/>
                  </a:cubicBezTo>
                  <a:cubicBezTo>
                    <a:pt x="9436" y="20368"/>
                    <a:pt x="19828" y="7482"/>
                    <a:pt x="23292" y="2217"/>
                  </a:cubicBezTo>
                  <a:lnTo>
                    <a:pt x="20383" y="0"/>
                  </a:lnTo>
                  <a:cubicBezTo>
                    <a:pt x="13593" y="693"/>
                    <a:pt x="5002" y="7759"/>
                    <a:pt x="1677" y="12609"/>
                  </a:cubicBezTo>
                  <a:close/>
                </a:path>
              </a:pathLst>
            </a:custGeom>
            <a:solidFill>
              <a:srgbClr val="FFFFFF">
                <a:alpha val="70000"/>
              </a:srgbClr>
            </a:solidFill>
            <a:ln w="13856" cap="flat">
              <a:noFill/>
              <a:prstDash val="solid"/>
              <a:miter/>
            </a:ln>
          </p:spPr>
          <p:txBody>
            <a:bodyPr rtlCol="0" anchor="ctr"/>
            <a:lstStyle/>
            <a:p>
              <a:endParaRPr lang="es-CO"/>
            </a:p>
          </p:txBody>
        </p:sp>
        <p:sp>
          <p:nvSpPr>
            <p:cNvPr id="62" name="Freeform: Shape 61">
              <a:extLst>
                <a:ext uri="{FF2B5EF4-FFF2-40B4-BE49-F238E27FC236}">
                  <a16:creationId xmlns:a16="http://schemas.microsoft.com/office/drawing/2014/main" id="{F1394B86-CA8D-4A0E-CD5F-AF6C97F543BB}"/>
                </a:ext>
              </a:extLst>
            </p:cNvPr>
            <p:cNvSpPr/>
            <p:nvPr/>
          </p:nvSpPr>
          <p:spPr>
            <a:xfrm>
              <a:off x="8510585" y="3503523"/>
              <a:ext cx="2632" cy="1108"/>
            </a:xfrm>
            <a:custGeom>
              <a:avLst/>
              <a:gdLst>
                <a:gd name="connsiteX0" fmla="*/ 0 w 2632"/>
                <a:gd name="connsiteY0" fmla="*/ 0 h 1108"/>
                <a:gd name="connsiteX1" fmla="*/ 1525 w 2632"/>
                <a:gd name="connsiteY1" fmla="*/ 1108 h 1108"/>
                <a:gd name="connsiteX2" fmla="*/ 2633 w 2632"/>
                <a:gd name="connsiteY2" fmla="*/ 831 h 1108"/>
                <a:gd name="connsiteX3" fmla="*/ 0 w 2632"/>
                <a:gd name="connsiteY3" fmla="*/ 0 h 1108"/>
              </a:gdLst>
              <a:ahLst/>
              <a:cxnLst>
                <a:cxn ang="0">
                  <a:pos x="connsiteX0" y="connsiteY0"/>
                </a:cxn>
                <a:cxn ang="0">
                  <a:pos x="connsiteX1" y="connsiteY1"/>
                </a:cxn>
                <a:cxn ang="0">
                  <a:pos x="connsiteX2" y="connsiteY2"/>
                </a:cxn>
                <a:cxn ang="0">
                  <a:pos x="connsiteX3" y="connsiteY3"/>
                </a:cxn>
              </a:cxnLst>
              <a:rect l="l" t="t" r="r" b="b"/>
              <a:pathLst>
                <a:path w="2632" h="1108">
                  <a:moveTo>
                    <a:pt x="0" y="0"/>
                  </a:moveTo>
                  <a:lnTo>
                    <a:pt x="1525" y="1108"/>
                  </a:lnTo>
                  <a:cubicBezTo>
                    <a:pt x="1525" y="1108"/>
                    <a:pt x="2356" y="831"/>
                    <a:pt x="2633" y="831"/>
                  </a:cubicBezTo>
                  <a:lnTo>
                    <a:pt x="0" y="0"/>
                  </a:lnTo>
                  <a:close/>
                </a:path>
              </a:pathLst>
            </a:custGeom>
            <a:solidFill>
              <a:srgbClr val="FFFFFF">
                <a:alpha val="70000"/>
              </a:srgbClr>
            </a:solidFill>
            <a:ln w="13856" cap="flat">
              <a:noFill/>
              <a:prstDash val="solid"/>
              <a:miter/>
            </a:ln>
          </p:spPr>
          <p:txBody>
            <a:bodyPr rtlCol="0" anchor="ctr"/>
            <a:lstStyle/>
            <a:p>
              <a:endParaRPr lang="es-CO"/>
            </a:p>
          </p:txBody>
        </p:sp>
        <p:sp>
          <p:nvSpPr>
            <p:cNvPr id="63" name="Freeform: Shape 62">
              <a:extLst>
                <a:ext uri="{FF2B5EF4-FFF2-40B4-BE49-F238E27FC236}">
                  <a16:creationId xmlns:a16="http://schemas.microsoft.com/office/drawing/2014/main" id="{7AB0F5F8-3D01-B706-944E-2BE1F96ED438}"/>
                </a:ext>
              </a:extLst>
            </p:cNvPr>
            <p:cNvSpPr/>
            <p:nvPr/>
          </p:nvSpPr>
          <p:spPr>
            <a:xfrm>
              <a:off x="8538712" y="3474010"/>
              <a:ext cx="25733" cy="21753"/>
            </a:xfrm>
            <a:custGeom>
              <a:avLst/>
              <a:gdLst>
                <a:gd name="connsiteX0" fmla="*/ 21615 w 25733"/>
                <a:gd name="connsiteY0" fmla="*/ 0 h 21753"/>
                <a:gd name="connsiteX1" fmla="*/ 0 w 25733"/>
                <a:gd name="connsiteY1" fmla="*/ 17458 h 21753"/>
                <a:gd name="connsiteX2" fmla="*/ 0 w 25733"/>
                <a:gd name="connsiteY2" fmla="*/ 21753 h 21753"/>
                <a:gd name="connsiteX3" fmla="*/ 25633 w 25733"/>
                <a:gd name="connsiteY3" fmla="*/ 4434 h 21753"/>
                <a:gd name="connsiteX4" fmla="*/ 25633 w 25733"/>
                <a:gd name="connsiteY4" fmla="*/ 0 h 21753"/>
                <a:gd name="connsiteX5" fmla="*/ 21615 w 25733"/>
                <a:gd name="connsiteY5" fmla="*/ 0 h 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33" h="21753">
                  <a:moveTo>
                    <a:pt x="21615" y="0"/>
                  </a:moveTo>
                  <a:cubicBezTo>
                    <a:pt x="11362" y="0"/>
                    <a:pt x="0" y="17458"/>
                    <a:pt x="0" y="17458"/>
                  </a:cubicBezTo>
                  <a:cubicBezTo>
                    <a:pt x="0" y="18289"/>
                    <a:pt x="0" y="21753"/>
                    <a:pt x="0" y="21753"/>
                  </a:cubicBezTo>
                  <a:cubicBezTo>
                    <a:pt x="12747" y="21753"/>
                    <a:pt x="12747" y="4434"/>
                    <a:pt x="25633" y="4434"/>
                  </a:cubicBezTo>
                  <a:lnTo>
                    <a:pt x="25633" y="0"/>
                  </a:lnTo>
                  <a:cubicBezTo>
                    <a:pt x="25633" y="0"/>
                    <a:pt x="26741" y="0"/>
                    <a:pt x="21615"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64" name="Freeform: Shape 63">
              <a:extLst>
                <a:ext uri="{FF2B5EF4-FFF2-40B4-BE49-F238E27FC236}">
                  <a16:creationId xmlns:a16="http://schemas.microsoft.com/office/drawing/2014/main" id="{A7B10D0C-72E7-5E4A-8E60-5B20514AF6E5}"/>
                </a:ext>
              </a:extLst>
            </p:cNvPr>
            <p:cNvSpPr/>
            <p:nvPr/>
          </p:nvSpPr>
          <p:spPr>
            <a:xfrm>
              <a:off x="8598153" y="3447407"/>
              <a:ext cx="15933" cy="17319"/>
            </a:xfrm>
            <a:custGeom>
              <a:avLst/>
              <a:gdLst>
                <a:gd name="connsiteX0" fmla="*/ 1247 w 15933"/>
                <a:gd name="connsiteY0" fmla="*/ 17320 h 17319"/>
                <a:gd name="connsiteX1" fmla="*/ 15934 w 15933"/>
                <a:gd name="connsiteY1" fmla="*/ 0 h 17319"/>
                <a:gd name="connsiteX2" fmla="*/ 2217 w 15933"/>
                <a:gd name="connsiteY2" fmla="*/ 5127 h 17319"/>
                <a:gd name="connsiteX3" fmla="*/ 1247 w 15933"/>
                <a:gd name="connsiteY3" fmla="*/ 12055 h 17319"/>
                <a:gd name="connsiteX4" fmla="*/ 1247 w 15933"/>
                <a:gd name="connsiteY4" fmla="*/ 17181 h 17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3" h="17319">
                  <a:moveTo>
                    <a:pt x="1247" y="17320"/>
                  </a:moveTo>
                  <a:cubicBezTo>
                    <a:pt x="8175" y="17320"/>
                    <a:pt x="15103" y="5265"/>
                    <a:pt x="15934" y="0"/>
                  </a:cubicBezTo>
                  <a:cubicBezTo>
                    <a:pt x="14271" y="0"/>
                    <a:pt x="3880" y="0"/>
                    <a:pt x="2217" y="5127"/>
                  </a:cubicBezTo>
                  <a:cubicBezTo>
                    <a:pt x="1247" y="7621"/>
                    <a:pt x="3880" y="12055"/>
                    <a:pt x="1247" y="12055"/>
                  </a:cubicBezTo>
                  <a:cubicBezTo>
                    <a:pt x="-416" y="12055"/>
                    <a:pt x="-416" y="17181"/>
                    <a:pt x="1247" y="17181"/>
                  </a:cubicBezTo>
                  <a:close/>
                </a:path>
              </a:pathLst>
            </a:custGeom>
            <a:solidFill>
              <a:srgbClr val="FFFFFF">
                <a:alpha val="70000"/>
              </a:srgbClr>
            </a:solidFill>
            <a:ln w="13856" cap="flat">
              <a:noFill/>
              <a:prstDash val="solid"/>
              <a:miter/>
            </a:ln>
          </p:spPr>
          <p:txBody>
            <a:bodyPr rtlCol="0" anchor="ctr"/>
            <a:lstStyle/>
            <a:p>
              <a:endParaRPr lang="es-CO"/>
            </a:p>
          </p:txBody>
        </p:sp>
        <p:sp>
          <p:nvSpPr>
            <p:cNvPr id="65" name="Freeform: Shape 64">
              <a:extLst>
                <a:ext uri="{FF2B5EF4-FFF2-40B4-BE49-F238E27FC236}">
                  <a16:creationId xmlns:a16="http://schemas.microsoft.com/office/drawing/2014/main" id="{DA076C65-F6CA-8BA6-BA06-9D2F27B6E599}"/>
                </a:ext>
              </a:extLst>
            </p:cNvPr>
            <p:cNvSpPr/>
            <p:nvPr/>
          </p:nvSpPr>
          <p:spPr>
            <a:xfrm>
              <a:off x="8398631" y="3192047"/>
              <a:ext cx="68723" cy="262149"/>
            </a:xfrm>
            <a:custGeom>
              <a:avLst/>
              <a:gdLst>
                <a:gd name="connsiteX0" fmla="*/ 36024 w 68723"/>
                <a:gd name="connsiteY0" fmla="*/ 35886 h 262149"/>
                <a:gd name="connsiteX1" fmla="*/ 26741 w 68723"/>
                <a:gd name="connsiteY1" fmla="*/ 0 h 262149"/>
                <a:gd name="connsiteX2" fmla="*/ 24801 w 68723"/>
                <a:gd name="connsiteY2" fmla="*/ 0 h 262149"/>
                <a:gd name="connsiteX3" fmla="*/ 24801 w 68723"/>
                <a:gd name="connsiteY3" fmla="*/ 10530 h 262149"/>
                <a:gd name="connsiteX4" fmla="*/ 19259 w 68723"/>
                <a:gd name="connsiteY4" fmla="*/ 21753 h 262149"/>
                <a:gd name="connsiteX5" fmla="*/ 0 w 68723"/>
                <a:gd name="connsiteY5" fmla="*/ 65676 h 262149"/>
                <a:gd name="connsiteX6" fmla="*/ 11916 w 68723"/>
                <a:gd name="connsiteY6" fmla="*/ 96713 h 262149"/>
                <a:gd name="connsiteX7" fmla="*/ 11916 w 68723"/>
                <a:gd name="connsiteY7" fmla="*/ 147563 h 262149"/>
                <a:gd name="connsiteX8" fmla="*/ 7620 w 68723"/>
                <a:gd name="connsiteY8" fmla="*/ 174305 h 262149"/>
                <a:gd name="connsiteX9" fmla="*/ 14132 w 68723"/>
                <a:gd name="connsiteY9" fmla="*/ 198414 h 262149"/>
                <a:gd name="connsiteX10" fmla="*/ 11916 w 68723"/>
                <a:gd name="connsiteY10" fmla="*/ 237210 h 262149"/>
                <a:gd name="connsiteX11" fmla="*/ 11916 w 68723"/>
                <a:gd name="connsiteY11" fmla="*/ 262150 h 262149"/>
                <a:gd name="connsiteX12" fmla="*/ 30067 w 68723"/>
                <a:gd name="connsiteY12" fmla="*/ 243306 h 262149"/>
                <a:gd name="connsiteX13" fmla="*/ 38657 w 68723"/>
                <a:gd name="connsiteY13" fmla="*/ 243306 h 262149"/>
                <a:gd name="connsiteX14" fmla="*/ 47248 w 68723"/>
                <a:gd name="connsiteY14" fmla="*/ 251758 h 262149"/>
                <a:gd name="connsiteX15" fmla="*/ 49880 w 68723"/>
                <a:gd name="connsiteY15" fmla="*/ 250927 h 262149"/>
                <a:gd name="connsiteX16" fmla="*/ 24801 w 68723"/>
                <a:gd name="connsiteY16" fmla="*/ 206866 h 262149"/>
                <a:gd name="connsiteX17" fmla="*/ 50573 w 68723"/>
                <a:gd name="connsiteY17" fmla="*/ 156846 h 262149"/>
                <a:gd name="connsiteX18" fmla="*/ 68724 w 68723"/>
                <a:gd name="connsiteY18" fmla="*/ 168070 h 262149"/>
                <a:gd name="connsiteX19" fmla="*/ 44476 w 68723"/>
                <a:gd name="connsiteY19" fmla="*/ 108490 h 262149"/>
                <a:gd name="connsiteX20" fmla="*/ 37410 w 68723"/>
                <a:gd name="connsiteY20" fmla="*/ 85212 h 262149"/>
                <a:gd name="connsiteX21" fmla="*/ 37410 w 68723"/>
                <a:gd name="connsiteY21" fmla="*/ 64568 h 262149"/>
                <a:gd name="connsiteX22" fmla="*/ 35886 w 68723"/>
                <a:gd name="connsiteY22" fmla="*/ 35609 h 2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723" h="262149">
                  <a:moveTo>
                    <a:pt x="36024" y="35886"/>
                  </a:moveTo>
                  <a:cubicBezTo>
                    <a:pt x="32561" y="24663"/>
                    <a:pt x="26741" y="12886"/>
                    <a:pt x="26741" y="0"/>
                  </a:cubicBezTo>
                  <a:cubicBezTo>
                    <a:pt x="24940" y="0"/>
                    <a:pt x="24801" y="0"/>
                    <a:pt x="24801" y="0"/>
                  </a:cubicBezTo>
                  <a:cubicBezTo>
                    <a:pt x="24801" y="0"/>
                    <a:pt x="24801" y="1940"/>
                    <a:pt x="24801" y="10530"/>
                  </a:cubicBezTo>
                  <a:cubicBezTo>
                    <a:pt x="24801" y="14825"/>
                    <a:pt x="19259" y="16488"/>
                    <a:pt x="19259" y="21753"/>
                  </a:cubicBezTo>
                  <a:cubicBezTo>
                    <a:pt x="6373" y="24247"/>
                    <a:pt x="0" y="47664"/>
                    <a:pt x="0" y="65676"/>
                  </a:cubicBezTo>
                  <a:cubicBezTo>
                    <a:pt x="0" y="78562"/>
                    <a:pt x="11916" y="83827"/>
                    <a:pt x="11916" y="96713"/>
                  </a:cubicBezTo>
                  <a:lnTo>
                    <a:pt x="11916" y="147563"/>
                  </a:lnTo>
                  <a:cubicBezTo>
                    <a:pt x="11916" y="157955"/>
                    <a:pt x="7620" y="161280"/>
                    <a:pt x="7620" y="174305"/>
                  </a:cubicBezTo>
                  <a:cubicBezTo>
                    <a:pt x="7620" y="184558"/>
                    <a:pt x="14132" y="186359"/>
                    <a:pt x="14132" y="198414"/>
                  </a:cubicBezTo>
                  <a:cubicBezTo>
                    <a:pt x="14132" y="211299"/>
                    <a:pt x="11916" y="221691"/>
                    <a:pt x="11916" y="237210"/>
                  </a:cubicBezTo>
                  <a:lnTo>
                    <a:pt x="11916" y="262150"/>
                  </a:lnTo>
                  <a:cubicBezTo>
                    <a:pt x="24801" y="262150"/>
                    <a:pt x="19675" y="243306"/>
                    <a:pt x="30067" y="243306"/>
                  </a:cubicBezTo>
                  <a:lnTo>
                    <a:pt x="38657" y="243306"/>
                  </a:lnTo>
                  <a:cubicBezTo>
                    <a:pt x="39488" y="243306"/>
                    <a:pt x="43784" y="252728"/>
                    <a:pt x="47248" y="251758"/>
                  </a:cubicBezTo>
                  <a:cubicBezTo>
                    <a:pt x="48079" y="251758"/>
                    <a:pt x="49880" y="250927"/>
                    <a:pt x="49880" y="250927"/>
                  </a:cubicBezTo>
                  <a:cubicBezTo>
                    <a:pt x="42952" y="236240"/>
                    <a:pt x="24801" y="226679"/>
                    <a:pt x="24801" y="206866"/>
                  </a:cubicBezTo>
                  <a:cubicBezTo>
                    <a:pt x="24801" y="184419"/>
                    <a:pt x="27434" y="156846"/>
                    <a:pt x="50573" y="156846"/>
                  </a:cubicBezTo>
                  <a:cubicBezTo>
                    <a:pt x="58332" y="156846"/>
                    <a:pt x="64428" y="161973"/>
                    <a:pt x="68724" y="168070"/>
                  </a:cubicBezTo>
                  <a:cubicBezTo>
                    <a:pt x="63597" y="147425"/>
                    <a:pt x="51404" y="130105"/>
                    <a:pt x="44476" y="108490"/>
                  </a:cubicBezTo>
                  <a:cubicBezTo>
                    <a:pt x="42675" y="103363"/>
                    <a:pt x="37410" y="93803"/>
                    <a:pt x="37410" y="85212"/>
                  </a:cubicBezTo>
                  <a:lnTo>
                    <a:pt x="37410" y="64568"/>
                  </a:lnTo>
                  <a:cubicBezTo>
                    <a:pt x="24663" y="52513"/>
                    <a:pt x="39211" y="47664"/>
                    <a:pt x="35886" y="35609"/>
                  </a:cubicBezTo>
                  <a:close/>
                </a:path>
              </a:pathLst>
            </a:custGeom>
            <a:solidFill>
              <a:srgbClr val="FFFFFF">
                <a:alpha val="70000"/>
              </a:srgbClr>
            </a:solidFill>
            <a:ln w="13856" cap="flat">
              <a:noFill/>
              <a:prstDash val="solid"/>
              <a:miter/>
            </a:ln>
          </p:spPr>
          <p:txBody>
            <a:bodyPr rtlCol="0" anchor="ctr"/>
            <a:lstStyle/>
            <a:p>
              <a:endParaRPr lang="es-CO"/>
            </a:p>
          </p:txBody>
        </p:sp>
        <p:sp>
          <p:nvSpPr>
            <p:cNvPr id="66" name="Freeform: Shape 65">
              <a:extLst>
                <a:ext uri="{FF2B5EF4-FFF2-40B4-BE49-F238E27FC236}">
                  <a16:creationId xmlns:a16="http://schemas.microsoft.com/office/drawing/2014/main" id="{59A23ECF-D1FF-CD5E-A899-24491C5D6FE7}"/>
                </a:ext>
              </a:extLst>
            </p:cNvPr>
            <p:cNvSpPr/>
            <p:nvPr/>
          </p:nvSpPr>
          <p:spPr>
            <a:xfrm>
              <a:off x="6324017" y="2559395"/>
              <a:ext cx="3463" cy="3602"/>
            </a:xfrm>
            <a:custGeom>
              <a:avLst/>
              <a:gdLst>
                <a:gd name="connsiteX0" fmla="*/ 0 w 3463"/>
                <a:gd name="connsiteY0" fmla="*/ 0 h 3602"/>
                <a:gd name="connsiteX1" fmla="*/ 693 w 3463"/>
                <a:gd name="connsiteY1" fmla="*/ 1108 h 3602"/>
                <a:gd name="connsiteX2" fmla="*/ 3464 w 3463"/>
                <a:gd name="connsiteY2" fmla="*/ 3602 h 3602"/>
                <a:gd name="connsiteX3" fmla="*/ 0 w 3463"/>
                <a:gd name="connsiteY3" fmla="*/ 138 h 3602"/>
              </a:gdLst>
              <a:ahLst/>
              <a:cxnLst>
                <a:cxn ang="0">
                  <a:pos x="connsiteX0" y="connsiteY0"/>
                </a:cxn>
                <a:cxn ang="0">
                  <a:pos x="connsiteX1" y="connsiteY1"/>
                </a:cxn>
                <a:cxn ang="0">
                  <a:pos x="connsiteX2" y="connsiteY2"/>
                </a:cxn>
                <a:cxn ang="0">
                  <a:pos x="connsiteX3" y="connsiteY3"/>
                </a:cxn>
              </a:cxnLst>
              <a:rect l="l" t="t" r="r" b="b"/>
              <a:pathLst>
                <a:path w="3463" h="3602">
                  <a:moveTo>
                    <a:pt x="0" y="0"/>
                  </a:moveTo>
                  <a:cubicBezTo>
                    <a:pt x="0" y="0"/>
                    <a:pt x="416" y="693"/>
                    <a:pt x="693" y="1108"/>
                  </a:cubicBezTo>
                  <a:cubicBezTo>
                    <a:pt x="1663" y="1940"/>
                    <a:pt x="2632" y="2633"/>
                    <a:pt x="3464" y="3602"/>
                  </a:cubicBezTo>
                  <a:lnTo>
                    <a:pt x="0" y="138"/>
                  </a:lnTo>
                  <a:close/>
                </a:path>
              </a:pathLst>
            </a:custGeom>
            <a:solidFill>
              <a:srgbClr val="FFFFFF">
                <a:alpha val="70000"/>
              </a:srgbClr>
            </a:solidFill>
            <a:ln w="13856" cap="flat">
              <a:noFill/>
              <a:prstDash val="solid"/>
              <a:miter/>
            </a:ln>
          </p:spPr>
          <p:txBody>
            <a:bodyPr rtlCol="0" anchor="ctr"/>
            <a:lstStyle/>
            <a:p>
              <a:endParaRPr lang="es-CO"/>
            </a:p>
          </p:txBody>
        </p:sp>
        <p:sp>
          <p:nvSpPr>
            <p:cNvPr id="67" name="Freeform: Shape 66">
              <a:extLst>
                <a:ext uri="{FF2B5EF4-FFF2-40B4-BE49-F238E27FC236}">
                  <a16:creationId xmlns:a16="http://schemas.microsoft.com/office/drawing/2014/main" id="{14434F55-8CDB-6339-4C6F-A551368A8BF3}"/>
                </a:ext>
              </a:extLst>
            </p:cNvPr>
            <p:cNvSpPr/>
            <p:nvPr/>
          </p:nvSpPr>
          <p:spPr>
            <a:xfrm>
              <a:off x="6179364" y="2248058"/>
              <a:ext cx="430219" cy="315910"/>
            </a:xfrm>
            <a:custGeom>
              <a:avLst/>
              <a:gdLst>
                <a:gd name="connsiteX0" fmla="*/ 14548 w 430219"/>
                <a:gd name="connsiteY0" fmla="*/ 280301 h 315910"/>
                <a:gd name="connsiteX1" fmla="*/ 40458 w 430219"/>
                <a:gd name="connsiteY1" fmla="*/ 280301 h 315910"/>
                <a:gd name="connsiteX2" fmla="*/ 53344 w 430219"/>
                <a:gd name="connsiteY2" fmla="*/ 310506 h 315910"/>
                <a:gd name="connsiteX3" fmla="*/ 74959 w 430219"/>
                <a:gd name="connsiteY3" fmla="*/ 310229 h 315910"/>
                <a:gd name="connsiteX4" fmla="*/ 81056 w 430219"/>
                <a:gd name="connsiteY4" fmla="*/ 315910 h 315910"/>
                <a:gd name="connsiteX5" fmla="*/ 148256 w 430219"/>
                <a:gd name="connsiteY5" fmla="*/ 315910 h 315910"/>
                <a:gd name="connsiteX6" fmla="*/ 145485 w 430219"/>
                <a:gd name="connsiteY6" fmla="*/ 312030 h 315910"/>
                <a:gd name="connsiteX7" fmla="*/ 98237 w 430219"/>
                <a:gd name="connsiteY7" fmla="*/ 255915 h 315910"/>
                <a:gd name="connsiteX8" fmla="*/ 201739 w 430219"/>
                <a:gd name="connsiteY8" fmla="*/ 130936 h 315910"/>
                <a:gd name="connsiteX9" fmla="*/ 243029 w 430219"/>
                <a:gd name="connsiteY9" fmla="*/ 107659 h 315910"/>
                <a:gd name="connsiteX10" fmla="*/ 262011 w 430219"/>
                <a:gd name="connsiteY10" fmla="*/ 87845 h 315910"/>
                <a:gd name="connsiteX11" fmla="*/ 342236 w 430219"/>
                <a:gd name="connsiteY11" fmla="*/ 66369 h 315910"/>
                <a:gd name="connsiteX12" fmla="*/ 430219 w 430219"/>
                <a:gd name="connsiteY12" fmla="*/ 21476 h 315910"/>
                <a:gd name="connsiteX13" fmla="*/ 395719 w 430219"/>
                <a:gd name="connsiteY13" fmla="*/ 0 h 315910"/>
                <a:gd name="connsiteX14" fmla="*/ 266445 w 430219"/>
                <a:gd name="connsiteY14" fmla="*/ 49188 h 315910"/>
                <a:gd name="connsiteX15" fmla="*/ 240535 w 430219"/>
                <a:gd name="connsiteY15" fmla="*/ 38934 h 315910"/>
                <a:gd name="connsiteX16" fmla="*/ 212962 w 430219"/>
                <a:gd name="connsiteY16" fmla="*/ 49188 h 315910"/>
                <a:gd name="connsiteX17" fmla="*/ 135370 w 430219"/>
                <a:gd name="connsiteY17" fmla="*/ 90616 h 315910"/>
                <a:gd name="connsiteX18" fmla="*/ 100869 w 430219"/>
                <a:gd name="connsiteY18" fmla="*/ 96713 h 315910"/>
                <a:gd name="connsiteX19" fmla="*/ 92279 w 430219"/>
                <a:gd name="connsiteY19" fmla="*/ 105303 h 315910"/>
                <a:gd name="connsiteX20" fmla="*/ 98237 w 430219"/>
                <a:gd name="connsiteY20" fmla="*/ 120822 h 315910"/>
                <a:gd name="connsiteX21" fmla="*/ 53344 w 430219"/>
                <a:gd name="connsiteY21" fmla="*/ 172503 h 315910"/>
                <a:gd name="connsiteX22" fmla="*/ 67200 w 430219"/>
                <a:gd name="connsiteY22" fmla="*/ 191486 h 315910"/>
                <a:gd name="connsiteX23" fmla="*/ 26741 w 430219"/>
                <a:gd name="connsiteY23" fmla="*/ 215595 h 315910"/>
                <a:gd name="connsiteX24" fmla="*/ 26741 w 430219"/>
                <a:gd name="connsiteY24" fmla="*/ 228481 h 315910"/>
                <a:gd name="connsiteX25" fmla="*/ 0 w 430219"/>
                <a:gd name="connsiteY25" fmla="*/ 262981 h 315910"/>
                <a:gd name="connsiteX26" fmla="*/ 14687 w 430219"/>
                <a:gd name="connsiteY26" fmla="*/ 280162 h 31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0219" h="315910">
                  <a:moveTo>
                    <a:pt x="14548" y="280301"/>
                  </a:moveTo>
                  <a:cubicBezTo>
                    <a:pt x="14548" y="280301"/>
                    <a:pt x="37826" y="279469"/>
                    <a:pt x="40458" y="280301"/>
                  </a:cubicBezTo>
                  <a:cubicBezTo>
                    <a:pt x="55007" y="284596"/>
                    <a:pt x="47248" y="298452"/>
                    <a:pt x="53344" y="310506"/>
                  </a:cubicBezTo>
                  <a:cubicBezTo>
                    <a:pt x="55007" y="314802"/>
                    <a:pt x="68863" y="310229"/>
                    <a:pt x="74959" y="310229"/>
                  </a:cubicBezTo>
                  <a:cubicBezTo>
                    <a:pt x="77592" y="310229"/>
                    <a:pt x="79255" y="315910"/>
                    <a:pt x="81056" y="315910"/>
                  </a:cubicBezTo>
                  <a:lnTo>
                    <a:pt x="148256" y="315910"/>
                  </a:lnTo>
                  <a:cubicBezTo>
                    <a:pt x="147424" y="315910"/>
                    <a:pt x="146454" y="313277"/>
                    <a:pt x="145485" y="312030"/>
                  </a:cubicBezTo>
                  <a:cubicBezTo>
                    <a:pt x="126364" y="294849"/>
                    <a:pt x="98237" y="287229"/>
                    <a:pt x="98237" y="255915"/>
                  </a:cubicBezTo>
                  <a:cubicBezTo>
                    <a:pt x="98237" y="200769"/>
                    <a:pt x="157678" y="142991"/>
                    <a:pt x="201739" y="130936"/>
                  </a:cubicBezTo>
                  <a:cubicBezTo>
                    <a:pt x="217257" y="126641"/>
                    <a:pt x="221553" y="107659"/>
                    <a:pt x="243029" y="107659"/>
                  </a:cubicBezTo>
                  <a:cubicBezTo>
                    <a:pt x="253420" y="107659"/>
                    <a:pt x="256884" y="90478"/>
                    <a:pt x="262011" y="87845"/>
                  </a:cubicBezTo>
                  <a:cubicBezTo>
                    <a:pt x="290415" y="73989"/>
                    <a:pt x="312030" y="81056"/>
                    <a:pt x="342236" y="66369"/>
                  </a:cubicBezTo>
                  <a:cubicBezTo>
                    <a:pt x="363712" y="55977"/>
                    <a:pt x="430219" y="50850"/>
                    <a:pt x="430219" y="21476"/>
                  </a:cubicBezTo>
                  <a:cubicBezTo>
                    <a:pt x="430219" y="12054"/>
                    <a:pt x="406111" y="0"/>
                    <a:pt x="395719" y="0"/>
                  </a:cubicBezTo>
                  <a:cubicBezTo>
                    <a:pt x="352627" y="0"/>
                    <a:pt x="312169" y="49188"/>
                    <a:pt x="266445" y="49188"/>
                  </a:cubicBezTo>
                  <a:cubicBezTo>
                    <a:pt x="256053" y="49188"/>
                    <a:pt x="250927" y="38934"/>
                    <a:pt x="240535" y="38934"/>
                  </a:cubicBezTo>
                  <a:cubicBezTo>
                    <a:pt x="224046" y="38934"/>
                    <a:pt x="224046" y="49188"/>
                    <a:pt x="212962" y="49188"/>
                  </a:cubicBezTo>
                  <a:cubicBezTo>
                    <a:pt x="180955" y="49188"/>
                    <a:pt x="156846" y="90616"/>
                    <a:pt x="135370" y="90616"/>
                  </a:cubicBezTo>
                  <a:cubicBezTo>
                    <a:pt x="122346" y="90616"/>
                    <a:pt x="113755" y="96713"/>
                    <a:pt x="100869" y="96713"/>
                  </a:cubicBezTo>
                  <a:cubicBezTo>
                    <a:pt x="94773" y="96713"/>
                    <a:pt x="92279" y="101839"/>
                    <a:pt x="92279" y="105303"/>
                  </a:cubicBezTo>
                  <a:cubicBezTo>
                    <a:pt x="92279" y="110430"/>
                    <a:pt x="98237" y="113894"/>
                    <a:pt x="98237" y="120822"/>
                  </a:cubicBezTo>
                  <a:cubicBezTo>
                    <a:pt x="98237" y="144931"/>
                    <a:pt x="53344" y="157816"/>
                    <a:pt x="53344" y="172503"/>
                  </a:cubicBezTo>
                  <a:cubicBezTo>
                    <a:pt x="53344" y="179431"/>
                    <a:pt x="66230" y="181233"/>
                    <a:pt x="67200" y="191486"/>
                  </a:cubicBezTo>
                  <a:cubicBezTo>
                    <a:pt x="53344" y="194950"/>
                    <a:pt x="26741" y="201046"/>
                    <a:pt x="26741" y="215595"/>
                  </a:cubicBezTo>
                  <a:cubicBezTo>
                    <a:pt x="26741" y="225017"/>
                    <a:pt x="26741" y="228481"/>
                    <a:pt x="26741" y="228481"/>
                  </a:cubicBezTo>
                  <a:cubicBezTo>
                    <a:pt x="26741" y="243999"/>
                    <a:pt x="0" y="242336"/>
                    <a:pt x="0" y="262981"/>
                  </a:cubicBezTo>
                  <a:cubicBezTo>
                    <a:pt x="0" y="273373"/>
                    <a:pt x="14687" y="280162"/>
                    <a:pt x="14687" y="280162"/>
                  </a:cubicBezTo>
                  <a:close/>
                </a:path>
              </a:pathLst>
            </a:custGeom>
            <a:solidFill>
              <a:srgbClr val="FFFFFF">
                <a:alpha val="70000"/>
              </a:srgbClr>
            </a:solidFill>
            <a:ln w="13856" cap="flat">
              <a:noFill/>
              <a:prstDash val="solid"/>
              <a:miter/>
            </a:ln>
          </p:spPr>
          <p:txBody>
            <a:bodyPr rtlCol="0" anchor="ctr"/>
            <a:lstStyle/>
            <a:p>
              <a:endParaRPr lang="es-CO"/>
            </a:p>
          </p:txBody>
        </p:sp>
        <p:sp>
          <p:nvSpPr>
            <p:cNvPr id="68" name="Freeform: Shape 67">
              <a:extLst>
                <a:ext uri="{FF2B5EF4-FFF2-40B4-BE49-F238E27FC236}">
                  <a16:creationId xmlns:a16="http://schemas.microsoft.com/office/drawing/2014/main" id="{9495E2DC-6F2B-A5E2-854E-9804C5F259D9}"/>
                </a:ext>
              </a:extLst>
            </p:cNvPr>
            <p:cNvSpPr/>
            <p:nvPr/>
          </p:nvSpPr>
          <p:spPr>
            <a:xfrm>
              <a:off x="6318890" y="2554269"/>
              <a:ext cx="5126" cy="5126"/>
            </a:xfrm>
            <a:custGeom>
              <a:avLst/>
              <a:gdLst>
                <a:gd name="connsiteX0" fmla="*/ 0 w 5126"/>
                <a:gd name="connsiteY0" fmla="*/ 0 h 5126"/>
                <a:gd name="connsiteX1" fmla="*/ 5127 w 5126"/>
                <a:gd name="connsiteY1" fmla="*/ 5127 h 5126"/>
                <a:gd name="connsiteX2" fmla="*/ 0 w 5126"/>
                <a:gd name="connsiteY2" fmla="*/ 0 h 5126"/>
              </a:gdLst>
              <a:ahLst/>
              <a:cxnLst>
                <a:cxn ang="0">
                  <a:pos x="connsiteX0" y="connsiteY0"/>
                </a:cxn>
                <a:cxn ang="0">
                  <a:pos x="connsiteX1" y="connsiteY1"/>
                </a:cxn>
                <a:cxn ang="0">
                  <a:pos x="connsiteX2" y="connsiteY2"/>
                </a:cxn>
              </a:cxnLst>
              <a:rect l="l" t="t" r="r" b="b"/>
              <a:pathLst>
                <a:path w="5126" h="5126">
                  <a:moveTo>
                    <a:pt x="0" y="0"/>
                  </a:moveTo>
                  <a:lnTo>
                    <a:pt x="5127" y="5127"/>
                  </a:lnTo>
                  <a:cubicBezTo>
                    <a:pt x="3326" y="2910"/>
                    <a:pt x="1524" y="1108"/>
                    <a:pt x="0"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69" name="Freeform: Shape 68">
              <a:extLst>
                <a:ext uri="{FF2B5EF4-FFF2-40B4-BE49-F238E27FC236}">
                  <a16:creationId xmlns:a16="http://schemas.microsoft.com/office/drawing/2014/main" id="{A24A7EC9-9441-CE9B-7A6F-D41DB3447076}"/>
                </a:ext>
              </a:extLst>
            </p:cNvPr>
            <p:cNvSpPr/>
            <p:nvPr/>
          </p:nvSpPr>
          <p:spPr>
            <a:xfrm>
              <a:off x="4499637" y="2220208"/>
              <a:ext cx="5083240" cy="3366934"/>
            </a:xfrm>
            <a:custGeom>
              <a:avLst/>
              <a:gdLst>
                <a:gd name="connsiteX0" fmla="*/ 1744710 w 5083240"/>
                <a:gd name="connsiteY0" fmla="*/ 1510133 h 3366934"/>
                <a:gd name="connsiteX1" fmla="*/ 1702589 w 5083240"/>
                <a:gd name="connsiteY1" fmla="*/ 1515259 h 3366934"/>
                <a:gd name="connsiteX2" fmla="*/ 1662130 w 5083240"/>
                <a:gd name="connsiteY2" fmla="*/ 1510133 h 3366934"/>
                <a:gd name="connsiteX3" fmla="*/ 1647027 w 5083240"/>
                <a:gd name="connsiteY3" fmla="*/ 1494615 h 3366934"/>
                <a:gd name="connsiteX4" fmla="*/ 1621948 w 5083240"/>
                <a:gd name="connsiteY4" fmla="*/ 1488518 h 3366934"/>
                <a:gd name="connsiteX5" fmla="*/ 1617514 w 5083240"/>
                <a:gd name="connsiteY5" fmla="*/ 1460945 h 3366934"/>
                <a:gd name="connsiteX6" fmla="*/ 1606291 w 5083240"/>
                <a:gd name="connsiteY6" fmla="*/ 1446258 h 3366934"/>
                <a:gd name="connsiteX7" fmla="*/ 1618346 w 5083240"/>
                <a:gd name="connsiteY7" fmla="*/ 1447921 h 3366934"/>
                <a:gd name="connsiteX8" fmla="*/ 1642455 w 5083240"/>
                <a:gd name="connsiteY8" fmla="*/ 1406492 h 3366934"/>
                <a:gd name="connsiteX9" fmla="*/ 1583845 w 5083240"/>
                <a:gd name="connsiteY9" fmla="*/ 1312550 h 3366934"/>
                <a:gd name="connsiteX10" fmla="*/ 1564863 w 5083240"/>
                <a:gd name="connsiteY10" fmla="*/ 1278050 h 3366934"/>
                <a:gd name="connsiteX11" fmla="*/ 1585508 w 5083240"/>
                <a:gd name="connsiteY11" fmla="*/ 1236621 h 3366934"/>
                <a:gd name="connsiteX12" fmla="*/ 1618346 w 5083240"/>
                <a:gd name="connsiteY12" fmla="*/ 1223735 h 3366934"/>
                <a:gd name="connsiteX13" fmla="*/ 1682913 w 5083240"/>
                <a:gd name="connsiteY13" fmla="*/ 1209048 h 3366934"/>
                <a:gd name="connsiteX14" fmla="*/ 1754547 w 5083240"/>
                <a:gd name="connsiteY14" fmla="*/ 1257405 h 3366934"/>
                <a:gd name="connsiteX15" fmla="*/ 1708823 w 5083240"/>
                <a:gd name="connsiteY15" fmla="*/ 1258236 h 3366934"/>
                <a:gd name="connsiteX16" fmla="*/ 1648413 w 5083240"/>
                <a:gd name="connsiteY16" fmla="*/ 1279851 h 3366934"/>
                <a:gd name="connsiteX17" fmla="*/ 1668226 w 5083240"/>
                <a:gd name="connsiteY17" fmla="*/ 1305761 h 3366934"/>
                <a:gd name="connsiteX18" fmla="*/ 1707854 w 5083240"/>
                <a:gd name="connsiteY18" fmla="*/ 1379058 h 3366934"/>
                <a:gd name="connsiteX19" fmla="*/ 1737228 w 5083240"/>
                <a:gd name="connsiteY19" fmla="*/ 1364094 h 3366934"/>
                <a:gd name="connsiteX20" fmla="*/ 1751776 w 5083240"/>
                <a:gd name="connsiteY20" fmla="*/ 1394853 h 3366934"/>
                <a:gd name="connsiteX21" fmla="*/ 1726005 w 5083240"/>
                <a:gd name="connsiteY21" fmla="*/ 1394853 h 3366934"/>
                <a:gd name="connsiteX22" fmla="*/ 1708685 w 5083240"/>
                <a:gd name="connsiteY22" fmla="*/ 1418408 h 3366934"/>
                <a:gd name="connsiteX23" fmla="*/ 1738890 w 5083240"/>
                <a:gd name="connsiteY23" fmla="*/ 1455541 h 3366934"/>
                <a:gd name="connsiteX24" fmla="*/ 1734456 w 5083240"/>
                <a:gd name="connsiteY24" fmla="*/ 1475909 h 3366934"/>
                <a:gd name="connsiteX25" fmla="*/ 1744571 w 5083240"/>
                <a:gd name="connsiteY25" fmla="*/ 1494476 h 3366934"/>
                <a:gd name="connsiteX26" fmla="*/ 1744571 w 5083240"/>
                <a:gd name="connsiteY26" fmla="*/ 1509994 h 3366934"/>
                <a:gd name="connsiteX27" fmla="*/ 1744571 w 5083240"/>
                <a:gd name="connsiteY27" fmla="*/ 1509994 h 3366934"/>
                <a:gd name="connsiteX28" fmla="*/ 1952822 w 5083240"/>
                <a:gd name="connsiteY28" fmla="*/ 1551423 h 3366934"/>
                <a:gd name="connsiteX29" fmla="*/ 1931346 w 5083240"/>
                <a:gd name="connsiteY29" fmla="*/ 1544495 h 3366934"/>
                <a:gd name="connsiteX30" fmla="*/ 1927051 w 5083240"/>
                <a:gd name="connsiteY30" fmla="*/ 1549622 h 3366934"/>
                <a:gd name="connsiteX31" fmla="*/ 1924557 w 5083240"/>
                <a:gd name="connsiteY31" fmla="*/ 1532579 h 3366934"/>
                <a:gd name="connsiteX32" fmla="*/ 1927189 w 5083240"/>
                <a:gd name="connsiteY32" fmla="*/ 1547266 h 3366934"/>
                <a:gd name="connsiteX33" fmla="*/ 1952961 w 5083240"/>
                <a:gd name="connsiteY33" fmla="*/ 1551423 h 3366934"/>
                <a:gd name="connsiteX34" fmla="*/ 1952961 w 5083240"/>
                <a:gd name="connsiteY34" fmla="*/ 1551423 h 3366934"/>
                <a:gd name="connsiteX35" fmla="*/ 1275833 w 5083240"/>
                <a:gd name="connsiteY35" fmla="*/ 1707854 h 3366934"/>
                <a:gd name="connsiteX36" fmla="*/ 1275833 w 5083240"/>
                <a:gd name="connsiteY36" fmla="*/ 1707854 h 3366934"/>
                <a:gd name="connsiteX37" fmla="*/ 1275833 w 5083240"/>
                <a:gd name="connsiteY37" fmla="*/ 1708408 h 3366934"/>
                <a:gd name="connsiteX38" fmla="*/ 1275833 w 5083240"/>
                <a:gd name="connsiteY38" fmla="*/ 1707854 h 3366934"/>
                <a:gd name="connsiteX39" fmla="*/ 1275833 w 5083240"/>
                <a:gd name="connsiteY39" fmla="*/ 1707854 h 3366934"/>
                <a:gd name="connsiteX40" fmla="*/ 917248 w 5083240"/>
                <a:gd name="connsiteY40" fmla="*/ 965327 h 3366934"/>
                <a:gd name="connsiteX41" fmla="*/ 920018 w 5083240"/>
                <a:gd name="connsiteY41" fmla="*/ 965049 h 3366934"/>
                <a:gd name="connsiteX42" fmla="*/ 917248 w 5083240"/>
                <a:gd name="connsiteY42" fmla="*/ 965327 h 3366934"/>
                <a:gd name="connsiteX43" fmla="*/ 917248 w 5083240"/>
                <a:gd name="connsiteY43" fmla="*/ 965327 h 3366934"/>
                <a:gd name="connsiteX44" fmla="*/ 4903394 w 5083240"/>
                <a:gd name="connsiteY44" fmla="*/ 441858 h 3366934"/>
                <a:gd name="connsiteX45" fmla="*/ 4644708 w 5083240"/>
                <a:gd name="connsiteY45" fmla="*/ 359971 h 3366934"/>
                <a:gd name="connsiteX46" fmla="*/ 4601617 w 5083240"/>
                <a:gd name="connsiteY46" fmla="*/ 377291 h 3366934"/>
                <a:gd name="connsiteX47" fmla="*/ 4545501 w 5083240"/>
                <a:gd name="connsiteY47" fmla="*/ 377291 h 3366934"/>
                <a:gd name="connsiteX48" fmla="*/ 4347226 w 5083240"/>
                <a:gd name="connsiteY48" fmla="*/ 372995 h 3366934"/>
                <a:gd name="connsiteX49" fmla="*/ 4248020 w 5083240"/>
                <a:gd name="connsiteY49" fmla="*/ 312723 h 3366934"/>
                <a:gd name="connsiteX50" fmla="*/ 4148951 w 5083240"/>
                <a:gd name="connsiteY50" fmla="*/ 308428 h 3366934"/>
                <a:gd name="connsiteX51" fmla="*/ 4105860 w 5083240"/>
                <a:gd name="connsiteY51" fmla="*/ 265337 h 3366934"/>
                <a:gd name="connsiteX52" fmla="*/ 3929061 w 5083240"/>
                <a:gd name="connsiteY52" fmla="*/ 229589 h 3366934"/>
                <a:gd name="connsiteX53" fmla="*/ 3847036 w 5083240"/>
                <a:gd name="connsiteY53" fmla="*/ 292910 h 3366934"/>
                <a:gd name="connsiteX54" fmla="*/ 3709171 w 5083240"/>
                <a:gd name="connsiteY54" fmla="*/ 292910 h 3366934"/>
                <a:gd name="connsiteX55" fmla="*/ 3653056 w 5083240"/>
                <a:gd name="connsiteY55" fmla="*/ 276975 h 3366934"/>
                <a:gd name="connsiteX56" fmla="*/ 3631441 w 5083240"/>
                <a:gd name="connsiteY56" fmla="*/ 318681 h 3366934"/>
                <a:gd name="connsiteX57" fmla="*/ 3579759 w 5083240"/>
                <a:gd name="connsiteY57" fmla="*/ 251065 h 3366934"/>
                <a:gd name="connsiteX58" fmla="*/ 3471962 w 5083240"/>
                <a:gd name="connsiteY58" fmla="*/ 190377 h 3366934"/>
                <a:gd name="connsiteX59" fmla="*/ 3437461 w 5083240"/>
                <a:gd name="connsiteY59" fmla="*/ 228758 h 3366934"/>
                <a:gd name="connsiteX60" fmla="*/ 3342688 w 5083240"/>
                <a:gd name="connsiteY60" fmla="*/ 228758 h 3366934"/>
                <a:gd name="connsiteX61" fmla="*/ 3146075 w 5083240"/>
                <a:gd name="connsiteY61" fmla="*/ 169455 h 3366934"/>
                <a:gd name="connsiteX62" fmla="*/ 3058092 w 5083240"/>
                <a:gd name="connsiteY62" fmla="*/ 204233 h 3366934"/>
                <a:gd name="connsiteX63" fmla="*/ 3131388 w 5083240"/>
                <a:gd name="connsiteY63" fmla="*/ 49326 h 3366934"/>
                <a:gd name="connsiteX64" fmla="*/ 3040910 w 5083240"/>
                <a:gd name="connsiteY64" fmla="*/ 49326 h 3366934"/>
                <a:gd name="connsiteX65" fmla="*/ 2976343 w 5083240"/>
                <a:gd name="connsiteY65" fmla="*/ 0 h 3366934"/>
                <a:gd name="connsiteX66" fmla="*/ 2890022 w 5083240"/>
                <a:gd name="connsiteY66" fmla="*/ 50850 h 3366934"/>
                <a:gd name="connsiteX67" fmla="*/ 2771001 w 5083240"/>
                <a:gd name="connsiteY67" fmla="*/ 67616 h 3366934"/>
                <a:gd name="connsiteX68" fmla="*/ 2558039 w 5083240"/>
                <a:gd name="connsiteY68" fmla="*/ 140635 h 3366934"/>
                <a:gd name="connsiteX69" fmla="*/ 2521045 w 5083240"/>
                <a:gd name="connsiteY69" fmla="*/ 187883 h 3366934"/>
                <a:gd name="connsiteX70" fmla="*/ 2385674 w 5083240"/>
                <a:gd name="connsiteY70" fmla="*/ 226679 h 3366934"/>
                <a:gd name="connsiteX71" fmla="*/ 2398560 w 5083240"/>
                <a:gd name="connsiteY71" fmla="*/ 261180 h 3366934"/>
                <a:gd name="connsiteX72" fmla="*/ 2312378 w 5083240"/>
                <a:gd name="connsiteY72" fmla="*/ 261180 h 3366934"/>
                <a:gd name="connsiteX73" fmla="*/ 2253768 w 5083240"/>
                <a:gd name="connsiteY73" fmla="*/ 235270 h 3366934"/>
                <a:gd name="connsiteX74" fmla="*/ 2208876 w 5083240"/>
                <a:gd name="connsiteY74" fmla="*/ 286951 h 3366934"/>
                <a:gd name="connsiteX75" fmla="*/ 2226196 w 5083240"/>
                <a:gd name="connsiteY75" fmla="*/ 364543 h 3366934"/>
                <a:gd name="connsiteX76" fmla="*/ 2233262 w 5083240"/>
                <a:gd name="connsiteY76" fmla="*/ 448232 h 3366934"/>
                <a:gd name="connsiteX77" fmla="*/ 2187399 w 5083240"/>
                <a:gd name="connsiteY77" fmla="*/ 291247 h 3366934"/>
                <a:gd name="connsiteX78" fmla="*/ 2161628 w 5083240"/>
                <a:gd name="connsiteY78" fmla="*/ 235270 h 3366934"/>
                <a:gd name="connsiteX79" fmla="*/ 2053831 w 5083240"/>
                <a:gd name="connsiteY79" fmla="*/ 321452 h 3366934"/>
                <a:gd name="connsiteX80" fmla="*/ 2092626 w 5083240"/>
                <a:gd name="connsiteY80" fmla="*/ 407635 h 3366934"/>
                <a:gd name="connsiteX81" fmla="*/ 1983166 w 5083240"/>
                <a:gd name="connsiteY81" fmla="*/ 387821 h 3366934"/>
                <a:gd name="connsiteX82" fmla="*/ 1902942 w 5083240"/>
                <a:gd name="connsiteY82" fmla="*/ 403339 h 3366934"/>
                <a:gd name="connsiteX83" fmla="*/ 1855556 w 5083240"/>
                <a:gd name="connsiteY83" fmla="*/ 416225 h 3366934"/>
                <a:gd name="connsiteX84" fmla="*/ 1734734 w 5083240"/>
                <a:gd name="connsiteY84" fmla="*/ 433545 h 3366934"/>
                <a:gd name="connsiteX85" fmla="*/ 1553640 w 5083240"/>
                <a:gd name="connsiteY85" fmla="*/ 498251 h 3366934"/>
                <a:gd name="connsiteX86" fmla="*/ 1532025 w 5083240"/>
                <a:gd name="connsiteY86" fmla="*/ 480931 h 3366934"/>
                <a:gd name="connsiteX87" fmla="*/ 1488933 w 5083240"/>
                <a:gd name="connsiteY87" fmla="*/ 485227 h 3366934"/>
                <a:gd name="connsiteX88" fmla="*/ 1501820 w 5083240"/>
                <a:gd name="connsiteY88" fmla="*/ 511137 h 3366934"/>
                <a:gd name="connsiteX89" fmla="*/ 1433234 w 5083240"/>
                <a:gd name="connsiteY89" fmla="*/ 528318 h 3366934"/>
                <a:gd name="connsiteX90" fmla="*/ 1321557 w 5083240"/>
                <a:gd name="connsiteY90" fmla="*/ 575843 h 3366934"/>
                <a:gd name="connsiteX91" fmla="*/ 1321557 w 5083240"/>
                <a:gd name="connsiteY91" fmla="*/ 610344 h 3366934"/>
                <a:gd name="connsiteX92" fmla="*/ 1260730 w 5083240"/>
                <a:gd name="connsiteY92" fmla="*/ 528318 h 3366934"/>
                <a:gd name="connsiteX93" fmla="*/ 1353702 w 5083240"/>
                <a:gd name="connsiteY93" fmla="*/ 536631 h 3366934"/>
                <a:gd name="connsiteX94" fmla="*/ 1350931 w 5083240"/>
                <a:gd name="connsiteY94" fmla="*/ 442135 h 3366934"/>
                <a:gd name="connsiteX95" fmla="*/ 1187018 w 5083240"/>
                <a:gd name="connsiteY95" fmla="*/ 381725 h 3366934"/>
                <a:gd name="connsiteX96" fmla="*/ 1163740 w 5083240"/>
                <a:gd name="connsiteY96" fmla="*/ 380893 h 3366934"/>
                <a:gd name="connsiteX97" fmla="*/ 1135197 w 5083240"/>
                <a:gd name="connsiteY97" fmla="*/ 377429 h 3366934"/>
                <a:gd name="connsiteX98" fmla="*/ 1120510 w 5083240"/>
                <a:gd name="connsiteY98" fmla="*/ 364543 h 3366934"/>
                <a:gd name="connsiteX99" fmla="*/ 1155011 w 5083240"/>
                <a:gd name="connsiteY99" fmla="*/ 343898 h 3366934"/>
                <a:gd name="connsiteX100" fmla="*/ 1124806 w 5083240"/>
                <a:gd name="connsiteY100" fmla="*/ 330043 h 3366934"/>
                <a:gd name="connsiteX101" fmla="*/ 1111781 w 5083240"/>
                <a:gd name="connsiteY101" fmla="*/ 342929 h 3366934"/>
                <a:gd name="connsiteX102" fmla="*/ 1103191 w 5083240"/>
                <a:gd name="connsiteY102" fmla="*/ 323115 h 3366934"/>
                <a:gd name="connsiteX103" fmla="*/ 1070492 w 5083240"/>
                <a:gd name="connsiteY103" fmla="*/ 347224 h 3366934"/>
                <a:gd name="connsiteX104" fmla="*/ 1066196 w 5083240"/>
                <a:gd name="connsiteY104" fmla="*/ 331706 h 3366934"/>
                <a:gd name="connsiteX105" fmla="*/ 1029201 w 5083240"/>
                <a:gd name="connsiteY105" fmla="*/ 357616 h 3366934"/>
                <a:gd name="connsiteX106" fmla="*/ 1047352 w 5083240"/>
                <a:gd name="connsiteY106" fmla="*/ 330043 h 3366934"/>
                <a:gd name="connsiteX107" fmla="*/ 1001629 w 5083240"/>
                <a:gd name="connsiteY107" fmla="*/ 340296 h 3366934"/>
                <a:gd name="connsiteX108" fmla="*/ 983478 w 5083240"/>
                <a:gd name="connsiteY108" fmla="*/ 327410 h 3366934"/>
                <a:gd name="connsiteX109" fmla="*/ 965465 w 5083240"/>
                <a:gd name="connsiteY109" fmla="*/ 340296 h 3366934"/>
                <a:gd name="connsiteX110" fmla="*/ 984863 w 5083240"/>
                <a:gd name="connsiteY110" fmla="*/ 350688 h 3366934"/>
                <a:gd name="connsiteX111" fmla="*/ 949947 w 5083240"/>
                <a:gd name="connsiteY111" fmla="*/ 374797 h 3366934"/>
                <a:gd name="connsiteX112" fmla="*/ 949947 w 5083240"/>
                <a:gd name="connsiteY112" fmla="*/ 360110 h 3366934"/>
                <a:gd name="connsiteX113" fmla="*/ 911428 w 5083240"/>
                <a:gd name="connsiteY113" fmla="*/ 383387 h 3366934"/>
                <a:gd name="connsiteX114" fmla="*/ 911428 w 5083240"/>
                <a:gd name="connsiteY114" fmla="*/ 372995 h 3366934"/>
                <a:gd name="connsiteX115" fmla="*/ 871247 w 5083240"/>
                <a:gd name="connsiteY115" fmla="*/ 383387 h 3366934"/>
                <a:gd name="connsiteX116" fmla="*/ 876512 w 5083240"/>
                <a:gd name="connsiteY116" fmla="*/ 390315 h 3366934"/>
                <a:gd name="connsiteX117" fmla="*/ 858499 w 5083240"/>
                <a:gd name="connsiteY117" fmla="*/ 391978 h 3366934"/>
                <a:gd name="connsiteX118" fmla="*/ 838270 w 5083240"/>
                <a:gd name="connsiteY118" fmla="*/ 405833 h 3366934"/>
                <a:gd name="connsiteX119" fmla="*/ 851849 w 5083240"/>
                <a:gd name="connsiteY119" fmla="*/ 407496 h 3366934"/>
                <a:gd name="connsiteX120" fmla="*/ 836192 w 5083240"/>
                <a:gd name="connsiteY120" fmla="*/ 429111 h 3366934"/>
                <a:gd name="connsiteX121" fmla="*/ 807649 w 5083240"/>
                <a:gd name="connsiteY121" fmla="*/ 420520 h 3366934"/>
                <a:gd name="connsiteX122" fmla="*/ 805016 w 5083240"/>
                <a:gd name="connsiteY122" fmla="*/ 405002 h 3366934"/>
                <a:gd name="connsiteX123" fmla="*/ 797257 w 5083240"/>
                <a:gd name="connsiteY123" fmla="*/ 416225 h 3366934"/>
                <a:gd name="connsiteX124" fmla="*/ 790468 w 5083240"/>
                <a:gd name="connsiteY124" fmla="*/ 413593 h 3366934"/>
                <a:gd name="connsiteX125" fmla="*/ 777443 w 5083240"/>
                <a:gd name="connsiteY125" fmla="*/ 427310 h 3366934"/>
                <a:gd name="connsiteX126" fmla="*/ 790468 w 5083240"/>
                <a:gd name="connsiteY126" fmla="*/ 429942 h 3366934"/>
                <a:gd name="connsiteX127" fmla="*/ 773148 w 5083240"/>
                <a:gd name="connsiteY127" fmla="*/ 441997 h 3366934"/>
                <a:gd name="connsiteX128" fmla="*/ 823999 w 5083240"/>
                <a:gd name="connsiteY128" fmla="*/ 426478 h 3366934"/>
                <a:gd name="connsiteX129" fmla="*/ 777443 w 5083240"/>
                <a:gd name="connsiteY129" fmla="*/ 480793 h 3366934"/>
                <a:gd name="connsiteX130" fmla="*/ 736985 w 5083240"/>
                <a:gd name="connsiteY130" fmla="*/ 516956 h 3366934"/>
                <a:gd name="connsiteX131" fmla="*/ 728394 w 5083240"/>
                <a:gd name="connsiteY131" fmla="*/ 536770 h 3366934"/>
                <a:gd name="connsiteX132" fmla="*/ 712876 w 5083240"/>
                <a:gd name="connsiteY132" fmla="*/ 571270 h 3366934"/>
                <a:gd name="connsiteX133" fmla="*/ 634453 w 5083240"/>
                <a:gd name="connsiteY133" fmla="*/ 631681 h 3366934"/>
                <a:gd name="connsiteX134" fmla="*/ 655098 w 5083240"/>
                <a:gd name="connsiteY134" fmla="*/ 637778 h 3366934"/>
                <a:gd name="connsiteX135" fmla="*/ 605079 w 5083240"/>
                <a:gd name="connsiteY135" fmla="*/ 659254 h 3366934"/>
                <a:gd name="connsiteX136" fmla="*/ 566282 w 5083240"/>
                <a:gd name="connsiteY136" fmla="*/ 689460 h 3366934"/>
                <a:gd name="connsiteX137" fmla="*/ 547300 w 5083240"/>
                <a:gd name="connsiteY137" fmla="*/ 709273 h 3366934"/>
                <a:gd name="connsiteX138" fmla="*/ 561987 w 5083240"/>
                <a:gd name="connsiteY138" fmla="*/ 770516 h 3366934"/>
                <a:gd name="connsiteX139" fmla="*/ 552011 w 5083240"/>
                <a:gd name="connsiteY139" fmla="*/ 792962 h 3366934"/>
                <a:gd name="connsiteX140" fmla="*/ 578199 w 5083240"/>
                <a:gd name="connsiteY140" fmla="*/ 788666 h 3366934"/>
                <a:gd name="connsiteX141" fmla="*/ 578199 w 5083240"/>
                <a:gd name="connsiteY141" fmla="*/ 801552 h 3366934"/>
                <a:gd name="connsiteX142" fmla="*/ 559770 w 5083240"/>
                <a:gd name="connsiteY142" fmla="*/ 814577 h 3366934"/>
                <a:gd name="connsiteX143" fmla="*/ 596626 w 5083240"/>
                <a:gd name="connsiteY143" fmla="*/ 838686 h 3366934"/>
                <a:gd name="connsiteX144" fmla="*/ 677682 w 5083240"/>
                <a:gd name="connsiteY144" fmla="*/ 780076 h 3366934"/>
                <a:gd name="connsiteX145" fmla="*/ 694309 w 5083240"/>
                <a:gd name="connsiteY145" fmla="*/ 800582 h 3366934"/>
                <a:gd name="connsiteX146" fmla="*/ 689875 w 5083240"/>
                <a:gd name="connsiteY146" fmla="*/ 812775 h 3366934"/>
                <a:gd name="connsiteX147" fmla="*/ 707056 w 5083240"/>
                <a:gd name="connsiteY147" fmla="*/ 844643 h 3366934"/>
                <a:gd name="connsiteX148" fmla="*/ 726039 w 5083240"/>
                <a:gd name="connsiteY148" fmla="*/ 890367 h 3366934"/>
                <a:gd name="connsiteX149" fmla="*/ 724237 w 5083240"/>
                <a:gd name="connsiteY149" fmla="*/ 898958 h 3366934"/>
                <a:gd name="connsiteX150" fmla="*/ 743220 w 5083240"/>
                <a:gd name="connsiteY150" fmla="*/ 943850 h 3366934"/>
                <a:gd name="connsiteX151" fmla="*/ 784648 w 5083240"/>
                <a:gd name="connsiteY151" fmla="*/ 920711 h 3366934"/>
                <a:gd name="connsiteX152" fmla="*/ 807926 w 5083240"/>
                <a:gd name="connsiteY152" fmla="*/ 920711 h 3366934"/>
                <a:gd name="connsiteX153" fmla="*/ 833836 w 5083240"/>
                <a:gd name="connsiteY153" fmla="*/ 874849 h 3366934"/>
                <a:gd name="connsiteX154" fmla="*/ 820950 w 5083240"/>
                <a:gd name="connsiteY154" fmla="*/ 858083 h 3366934"/>
                <a:gd name="connsiteX155" fmla="*/ 845059 w 5083240"/>
                <a:gd name="connsiteY155" fmla="*/ 813884 h 3366934"/>
                <a:gd name="connsiteX156" fmla="*/ 879560 w 5083240"/>
                <a:gd name="connsiteY156" fmla="*/ 778829 h 3366934"/>
                <a:gd name="connsiteX157" fmla="*/ 841318 w 5083240"/>
                <a:gd name="connsiteY157" fmla="*/ 744051 h 3366934"/>
                <a:gd name="connsiteX158" fmla="*/ 834806 w 5083240"/>
                <a:gd name="connsiteY158" fmla="*/ 728256 h 3366934"/>
                <a:gd name="connsiteX159" fmla="*/ 834806 w 5083240"/>
                <a:gd name="connsiteY159" fmla="*/ 711074 h 3366934"/>
                <a:gd name="connsiteX160" fmla="*/ 845613 w 5083240"/>
                <a:gd name="connsiteY160" fmla="*/ 676574 h 3366934"/>
                <a:gd name="connsiteX161" fmla="*/ 884132 w 5083240"/>
                <a:gd name="connsiteY161" fmla="*/ 649001 h 3366934"/>
                <a:gd name="connsiteX162" fmla="*/ 941772 w 5083240"/>
                <a:gd name="connsiteY162" fmla="*/ 601614 h 3366934"/>
                <a:gd name="connsiteX163" fmla="*/ 941772 w 5083240"/>
                <a:gd name="connsiteY163" fmla="*/ 581801 h 3366934"/>
                <a:gd name="connsiteX164" fmla="*/ 993454 w 5083240"/>
                <a:gd name="connsiteY164" fmla="*/ 547300 h 3366934"/>
                <a:gd name="connsiteX165" fmla="*/ 1043473 w 5083240"/>
                <a:gd name="connsiteY165" fmla="*/ 573072 h 3366934"/>
                <a:gd name="connsiteX166" fmla="*/ 1010635 w 5083240"/>
                <a:gd name="connsiteY166" fmla="*/ 598982 h 3366934"/>
                <a:gd name="connsiteX167" fmla="*/ 933043 w 5083240"/>
                <a:gd name="connsiteY167" fmla="*/ 659254 h 3366934"/>
                <a:gd name="connsiteX168" fmla="*/ 933043 w 5083240"/>
                <a:gd name="connsiteY168" fmla="*/ 676574 h 3366934"/>
                <a:gd name="connsiteX169" fmla="*/ 949392 w 5083240"/>
                <a:gd name="connsiteY169" fmla="*/ 709273 h 3366934"/>
                <a:gd name="connsiteX170" fmla="*/ 937338 w 5083240"/>
                <a:gd name="connsiteY170" fmla="*/ 728256 h 3366934"/>
                <a:gd name="connsiteX171" fmla="*/ 974471 w 5083240"/>
                <a:gd name="connsiteY171" fmla="*/ 758322 h 3366934"/>
                <a:gd name="connsiteX172" fmla="*/ 993315 w 5083240"/>
                <a:gd name="connsiteY172" fmla="*/ 769546 h 3366934"/>
                <a:gd name="connsiteX173" fmla="*/ 1045135 w 5083240"/>
                <a:gd name="connsiteY173" fmla="*/ 756660 h 3366934"/>
                <a:gd name="connsiteX174" fmla="*/ 1109842 w 5083240"/>
                <a:gd name="connsiteY174" fmla="*/ 739340 h 3366934"/>
                <a:gd name="connsiteX175" fmla="*/ 1131318 w 5083240"/>
                <a:gd name="connsiteY175" fmla="*/ 769546 h 3366934"/>
                <a:gd name="connsiteX176" fmla="*/ 1083932 w 5083240"/>
                <a:gd name="connsiteY176" fmla="*/ 788528 h 3366934"/>
                <a:gd name="connsiteX177" fmla="*/ 1040840 w 5083240"/>
                <a:gd name="connsiteY177" fmla="*/ 782431 h 3366934"/>
                <a:gd name="connsiteX178" fmla="*/ 991791 w 5083240"/>
                <a:gd name="connsiteY178" fmla="*/ 812221 h 3366934"/>
                <a:gd name="connsiteX179" fmla="*/ 1002183 w 5083240"/>
                <a:gd name="connsiteY179" fmla="*/ 868614 h 3366934"/>
                <a:gd name="connsiteX180" fmla="*/ 967682 w 5083240"/>
                <a:gd name="connsiteY180" fmla="*/ 846999 h 3366934"/>
                <a:gd name="connsiteX181" fmla="*/ 933182 w 5083240"/>
                <a:gd name="connsiteY181" fmla="*/ 907410 h 3366934"/>
                <a:gd name="connsiteX182" fmla="*/ 903807 w 5083240"/>
                <a:gd name="connsiteY182" fmla="*/ 966574 h 3366934"/>
                <a:gd name="connsiteX183" fmla="*/ 872770 w 5083240"/>
                <a:gd name="connsiteY183" fmla="*/ 968513 h 3366934"/>
                <a:gd name="connsiteX184" fmla="*/ 876234 w 5083240"/>
                <a:gd name="connsiteY184" fmla="*/ 959092 h 3366934"/>
                <a:gd name="connsiteX185" fmla="*/ 846999 w 5083240"/>
                <a:gd name="connsiteY185" fmla="*/ 955628 h 3366934"/>
                <a:gd name="connsiteX186" fmla="*/ 814992 w 5083240"/>
                <a:gd name="connsiteY186" fmla="*/ 971977 h 3366934"/>
                <a:gd name="connsiteX187" fmla="*/ 776196 w 5083240"/>
                <a:gd name="connsiteY187" fmla="*/ 982369 h 3366934"/>
                <a:gd name="connsiteX188" fmla="*/ 761509 w 5083240"/>
                <a:gd name="connsiteY188" fmla="*/ 990128 h 3366934"/>
                <a:gd name="connsiteX189" fmla="*/ 746822 w 5083240"/>
                <a:gd name="connsiteY189" fmla="*/ 978074 h 3366934"/>
                <a:gd name="connsiteX190" fmla="*/ 751949 w 5083240"/>
                <a:gd name="connsiteY190" fmla="*/ 968513 h 3366934"/>
                <a:gd name="connsiteX191" fmla="*/ 692508 w 5083240"/>
                <a:gd name="connsiteY191" fmla="*/ 985695 h 3366934"/>
                <a:gd name="connsiteX192" fmla="*/ 686412 w 5083240"/>
                <a:gd name="connsiteY192" fmla="*/ 975303 h 3366934"/>
                <a:gd name="connsiteX193" fmla="*/ 665628 w 5083240"/>
                <a:gd name="connsiteY193" fmla="*/ 971839 h 3366934"/>
                <a:gd name="connsiteX194" fmla="*/ 665628 w 5083240"/>
                <a:gd name="connsiteY194" fmla="*/ 962278 h 3366934"/>
                <a:gd name="connsiteX195" fmla="*/ 656206 w 5083240"/>
                <a:gd name="connsiteY195" fmla="*/ 946760 h 3366934"/>
                <a:gd name="connsiteX196" fmla="*/ 672971 w 5083240"/>
                <a:gd name="connsiteY196" fmla="*/ 914892 h 3366934"/>
                <a:gd name="connsiteX197" fmla="*/ 681008 w 5083240"/>
                <a:gd name="connsiteY197" fmla="*/ 906301 h 3366934"/>
                <a:gd name="connsiteX198" fmla="*/ 681008 w 5083240"/>
                <a:gd name="connsiteY198" fmla="*/ 899374 h 3366934"/>
                <a:gd name="connsiteX199" fmla="*/ 670200 w 5083240"/>
                <a:gd name="connsiteY199" fmla="*/ 889952 h 3366934"/>
                <a:gd name="connsiteX200" fmla="*/ 681008 w 5083240"/>
                <a:gd name="connsiteY200" fmla="*/ 867505 h 3366934"/>
                <a:gd name="connsiteX201" fmla="*/ 681008 w 5083240"/>
                <a:gd name="connsiteY201" fmla="*/ 857252 h 3366934"/>
                <a:gd name="connsiteX202" fmla="*/ 622537 w 5083240"/>
                <a:gd name="connsiteY202" fmla="*/ 911566 h 3366934"/>
                <a:gd name="connsiteX203" fmla="*/ 638194 w 5083240"/>
                <a:gd name="connsiteY203" fmla="*/ 962417 h 3366934"/>
                <a:gd name="connsiteX204" fmla="*/ 643320 w 5083240"/>
                <a:gd name="connsiteY204" fmla="*/ 984032 h 3366934"/>
                <a:gd name="connsiteX205" fmla="*/ 623922 w 5083240"/>
                <a:gd name="connsiteY205" fmla="*/ 998719 h 3366934"/>
                <a:gd name="connsiteX206" fmla="*/ 602169 w 5083240"/>
                <a:gd name="connsiteY206" fmla="*/ 999550 h 3366934"/>
                <a:gd name="connsiteX207" fmla="*/ 595103 w 5083240"/>
                <a:gd name="connsiteY207" fmla="*/ 1005508 h 3366934"/>
                <a:gd name="connsiteX208" fmla="*/ 583048 w 5083240"/>
                <a:gd name="connsiteY208" fmla="*/ 1005508 h 3366934"/>
                <a:gd name="connsiteX209" fmla="*/ 538987 w 5083240"/>
                <a:gd name="connsiteY209" fmla="*/ 1031418 h 3366934"/>
                <a:gd name="connsiteX210" fmla="*/ 530396 w 5083240"/>
                <a:gd name="connsiteY210" fmla="*/ 1040979 h 3366934"/>
                <a:gd name="connsiteX211" fmla="*/ 526101 w 5083240"/>
                <a:gd name="connsiteY211" fmla="*/ 1068552 h 3366934"/>
                <a:gd name="connsiteX212" fmla="*/ 483010 w 5083240"/>
                <a:gd name="connsiteY212" fmla="*/ 1087534 h 3366934"/>
                <a:gd name="connsiteX213" fmla="*/ 470955 w 5083240"/>
                <a:gd name="connsiteY213" fmla="*/ 1089335 h 3366934"/>
                <a:gd name="connsiteX214" fmla="*/ 432991 w 5083240"/>
                <a:gd name="connsiteY214" fmla="*/ 1128962 h 3366934"/>
                <a:gd name="connsiteX215" fmla="*/ 418304 w 5083240"/>
                <a:gd name="connsiteY215" fmla="*/ 1139354 h 3366934"/>
                <a:gd name="connsiteX216" fmla="*/ 392532 w 5083240"/>
                <a:gd name="connsiteY216" fmla="*/ 1125637 h 3366934"/>
                <a:gd name="connsiteX217" fmla="*/ 386297 w 5083240"/>
                <a:gd name="connsiteY217" fmla="*/ 1125637 h 3366934"/>
                <a:gd name="connsiteX218" fmla="*/ 386297 w 5083240"/>
                <a:gd name="connsiteY218" fmla="*/ 1160831 h 3366934"/>
                <a:gd name="connsiteX219" fmla="*/ 367453 w 5083240"/>
                <a:gd name="connsiteY219" fmla="*/ 1165126 h 3366934"/>
                <a:gd name="connsiteX220" fmla="*/ 344591 w 5083240"/>
                <a:gd name="connsiteY220" fmla="*/ 1156535 h 3366934"/>
                <a:gd name="connsiteX221" fmla="*/ 312030 w 5083240"/>
                <a:gd name="connsiteY221" fmla="*/ 1172054 h 3366934"/>
                <a:gd name="connsiteX222" fmla="*/ 313000 w 5083240"/>
                <a:gd name="connsiteY222" fmla="*/ 1175518 h 3366934"/>
                <a:gd name="connsiteX223" fmla="*/ 364820 w 5083240"/>
                <a:gd name="connsiteY223" fmla="*/ 1199765 h 3366934"/>
                <a:gd name="connsiteX224" fmla="*/ 375212 w 5083240"/>
                <a:gd name="connsiteY224" fmla="*/ 1205723 h 3366934"/>
                <a:gd name="connsiteX225" fmla="*/ 397659 w 5083240"/>
                <a:gd name="connsiteY225" fmla="*/ 1234958 h 3366934"/>
                <a:gd name="connsiteX226" fmla="*/ 402785 w 5083240"/>
                <a:gd name="connsiteY226" fmla="*/ 1247983 h 3366934"/>
                <a:gd name="connsiteX227" fmla="*/ 399321 w 5083240"/>
                <a:gd name="connsiteY227" fmla="*/ 1260869 h 3366934"/>
                <a:gd name="connsiteX228" fmla="*/ 401123 w 5083240"/>
                <a:gd name="connsiteY228" fmla="*/ 1259483 h 3366934"/>
                <a:gd name="connsiteX229" fmla="*/ 401954 w 5083240"/>
                <a:gd name="connsiteY229" fmla="*/ 1283315 h 3366934"/>
                <a:gd name="connsiteX230" fmla="*/ 390731 w 5083240"/>
                <a:gd name="connsiteY230" fmla="*/ 1322111 h 3366934"/>
                <a:gd name="connsiteX231" fmla="*/ 369116 w 5083240"/>
                <a:gd name="connsiteY231" fmla="*/ 1323912 h 3366934"/>
                <a:gd name="connsiteX232" fmla="*/ 345007 w 5083240"/>
                <a:gd name="connsiteY232" fmla="*/ 1317954 h 3366934"/>
                <a:gd name="connsiteX233" fmla="*/ 303578 w 5083240"/>
                <a:gd name="connsiteY233" fmla="*/ 1317954 h 3366934"/>
                <a:gd name="connsiteX234" fmla="*/ 288891 w 5083240"/>
                <a:gd name="connsiteY234" fmla="*/ 1317954 h 3366934"/>
                <a:gd name="connsiteX235" fmla="*/ 250095 w 5083240"/>
                <a:gd name="connsiteY235" fmla="*/ 1317954 h 3366934"/>
                <a:gd name="connsiteX236" fmla="*/ 237210 w 5083240"/>
                <a:gd name="connsiteY236" fmla="*/ 1314490 h 3366934"/>
                <a:gd name="connsiteX237" fmla="*/ 202709 w 5083240"/>
                <a:gd name="connsiteY237" fmla="*/ 1337768 h 3366934"/>
                <a:gd name="connsiteX238" fmla="*/ 212131 w 5083240"/>
                <a:gd name="connsiteY238" fmla="*/ 1370606 h 3366934"/>
                <a:gd name="connsiteX239" fmla="*/ 204372 w 5083240"/>
                <a:gd name="connsiteY239" fmla="*/ 1436975 h 3366934"/>
                <a:gd name="connsiteX240" fmla="*/ 193841 w 5083240"/>
                <a:gd name="connsiteY240" fmla="*/ 1456788 h 3366934"/>
                <a:gd name="connsiteX241" fmla="*/ 206727 w 5083240"/>
                <a:gd name="connsiteY241" fmla="*/ 1468843 h 3366934"/>
                <a:gd name="connsiteX242" fmla="*/ 206727 w 5083240"/>
                <a:gd name="connsiteY242" fmla="*/ 1503343 h 3366934"/>
                <a:gd name="connsiteX243" fmla="*/ 214625 w 5083240"/>
                <a:gd name="connsiteY243" fmla="*/ 1510271 h 3366934"/>
                <a:gd name="connsiteX244" fmla="*/ 252174 w 5083240"/>
                <a:gd name="connsiteY244" fmla="*/ 1504313 h 3366934"/>
                <a:gd name="connsiteX245" fmla="*/ 285982 w 5083240"/>
                <a:gd name="connsiteY245" fmla="*/ 1536182 h 3366934"/>
                <a:gd name="connsiteX246" fmla="*/ 335308 w 5083240"/>
                <a:gd name="connsiteY246" fmla="*/ 1519000 h 3366934"/>
                <a:gd name="connsiteX247" fmla="*/ 360525 w 5083240"/>
                <a:gd name="connsiteY247" fmla="*/ 1517199 h 3366934"/>
                <a:gd name="connsiteX248" fmla="*/ 360525 w 5083240"/>
                <a:gd name="connsiteY248" fmla="*/ 1516368 h 3366934"/>
                <a:gd name="connsiteX249" fmla="*/ 391562 w 5083240"/>
                <a:gd name="connsiteY249" fmla="*/ 1494892 h 3366934"/>
                <a:gd name="connsiteX250" fmla="*/ 426894 w 5083240"/>
                <a:gd name="connsiteY250" fmla="*/ 1458590 h 3366934"/>
                <a:gd name="connsiteX251" fmla="*/ 418719 w 5083240"/>
                <a:gd name="connsiteY251" fmla="*/ 1447367 h 3366934"/>
                <a:gd name="connsiteX252" fmla="*/ 459455 w 5083240"/>
                <a:gd name="connsiteY252" fmla="*/ 1389588 h 3366934"/>
                <a:gd name="connsiteX253" fmla="*/ 501853 w 5083240"/>
                <a:gd name="connsiteY253" fmla="*/ 1362015 h 3366934"/>
                <a:gd name="connsiteX254" fmla="*/ 496727 w 5083240"/>
                <a:gd name="connsiteY254" fmla="*/ 1343033 h 3366934"/>
                <a:gd name="connsiteX255" fmla="*/ 523468 w 5083240"/>
                <a:gd name="connsiteY255" fmla="*/ 1321418 h 3366934"/>
                <a:gd name="connsiteX256" fmla="*/ 571686 w 5083240"/>
                <a:gd name="connsiteY256" fmla="*/ 1330978 h 3366934"/>
                <a:gd name="connsiteX257" fmla="*/ 618241 w 5083240"/>
                <a:gd name="connsiteY257" fmla="*/ 1307701 h 3366934"/>
                <a:gd name="connsiteX258" fmla="*/ 642350 w 5083240"/>
                <a:gd name="connsiteY258" fmla="*/ 1293014 h 3366934"/>
                <a:gd name="connsiteX259" fmla="*/ 695833 w 5083240"/>
                <a:gd name="connsiteY259" fmla="*/ 1348160 h 3366934"/>
                <a:gd name="connsiteX260" fmla="*/ 716478 w 5083240"/>
                <a:gd name="connsiteY260" fmla="*/ 1363678 h 3366934"/>
                <a:gd name="connsiteX261" fmla="*/ 763865 w 5083240"/>
                <a:gd name="connsiteY261" fmla="*/ 1392221 h 3366934"/>
                <a:gd name="connsiteX262" fmla="*/ 780214 w 5083240"/>
                <a:gd name="connsiteY262" fmla="*/ 1400950 h 3366934"/>
                <a:gd name="connsiteX263" fmla="*/ 804323 w 5083240"/>
                <a:gd name="connsiteY263" fmla="*/ 1426721 h 3366934"/>
                <a:gd name="connsiteX264" fmla="*/ 812914 w 5083240"/>
                <a:gd name="connsiteY264" fmla="*/ 1450831 h 3366934"/>
                <a:gd name="connsiteX265" fmla="*/ 798227 w 5083240"/>
                <a:gd name="connsiteY265" fmla="*/ 1474108 h 3366934"/>
                <a:gd name="connsiteX266" fmla="*/ 807649 w 5083240"/>
                <a:gd name="connsiteY266" fmla="*/ 1480205 h 3366934"/>
                <a:gd name="connsiteX267" fmla="*/ 825800 w 5083240"/>
                <a:gd name="connsiteY267" fmla="*/ 1454294 h 3366934"/>
                <a:gd name="connsiteX268" fmla="*/ 837023 w 5083240"/>
                <a:gd name="connsiteY268" fmla="*/ 1449999 h 3366934"/>
                <a:gd name="connsiteX269" fmla="*/ 821505 w 5083240"/>
                <a:gd name="connsiteY269" fmla="*/ 1425059 h 3366934"/>
                <a:gd name="connsiteX270" fmla="*/ 840487 w 5083240"/>
                <a:gd name="connsiteY270" fmla="*/ 1411342 h 3366934"/>
                <a:gd name="connsiteX271" fmla="*/ 868060 w 5083240"/>
                <a:gd name="connsiteY271" fmla="*/ 1424227 h 3366934"/>
                <a:gd name="connsiteX272" fmla="*/ 832728 w 5083240"/>
                <a:gd name="connsiteY272" fmla="*/ 1390558 h 3366934"/>
                <a:gd name="connsiteX273" fmla="*/ 810282 w 5083240"/>
                <a:gd name="connsiteY273" fmla="*/ 1373238 h 3366934"/>
                <a:gd name="connsiteX274" fmla="*/ 811944 w 5083240"/>
                <a:gd name="connsiteY274" fmla="*/ 1366311 h 3366934"/>
                <a:gd name="connsiteX275" fmla="*/ 777443 w 5083240"/>
                <a:gd name="connsiteY275" fmla="*/ 1364648 h 3366934"/>
                <a:gd name="connsiteX276" fmla="*/ 761094 w 5083240"/>
                <a:gd name="connsiteY276" fmla="*/ 1335274 h 3366934"/>
                <a:gd name="connsiteX277" fmla="*/ 738647 w 5083240"/>
                <a:gd name="connsiteY277" fmla="*/ 1308532 h 3366934"/>
                <a:gd name="connsiteX278" fmla="*/ 720496 w 5083240"/>
                <a:gd name="connsiteY278" fmla="*/ 1286917 h 3366934"/>
                <a:gd name="connsiteX279" fmla="*/ 723960 w 5083240"/>
                <a:gd name="connsiteY279" fmla="*/ 1271399 h 3366934"/>
                <a:gd name="connsiteX280" fmla="*/ 719665 w 5083240"/>
                <a:gd name="connsiteY280" fmla="*/ 1266272 h 3366934"/>
                <a:gd name="connsiteX281" fmla="*/ 748208 w 5083240"/>
                <a:gd name="connsiteY281" fmla="*/ 1253525 h 3366934"/>
                <a:gd name="connsiteX282" fmla="*/ 759431 w 5083240"/>
                <a:gd name="connsiteY282" fmla="*/ 1279574 h 3366934"/>
                <a:gd name="connsiteX283" fmla="*/ 785341 w 5083240"/>
                <a:gd name="connsiteY283" fmla="*/ 1279574 h 3366934"/>
                <a:gd name="connsiteX284" fmla="*/ 825938 w 5083240"/>
                <a:gd name="connsiteY284" fmla="*/ 1318093 h 3366934"/>
                <a:gd name="connsiteX285" fmla="*/ 837993 w 5083240"/>
                <a:gd name="connsiteY285" fmla="*/ 1318093 h 3366934"/>
                <a:gd name="connsiteX286" fmla="*/ 865704 w 5083240"/>
                <a:gd name="connsiteY286" fmla="*/ 1339569 h 3366934"/>
                <a:gd name="connsiteX287" fmla="*/ 898681 w 5083240"/>
                <a:gd name="connsiteY287" fmla="*/ 1378365 h 3366934"/>
                <a:gd name="connsiteX288" fmla="*/ 898681 w 5083240"/>
                <a:gd name="connsiteY288" fmla="*/ 1400811 h 3366934"/>
                <a:gd name="connsiteX289" fmla="*/ 920850 w 5083240"/>
                <a:gd name="connsiteY289" fmla="*/ 1437113 h 3366934"/>
                <a:gd name="connsiteX290" fmla="*/ 938031 w 5083240"/>
                <a:gd name="connsiteY290" fmla="*/ 1457204 h 3366934"/>
                <a:gd name="connsiteX291" fmla="*/ 942188 w 5083240"/>
                <a:gd name="connsiteY291" fmla="*/ 1459282 h 3366934"/>
                <a:gd name="connsiteX292" fmla="*/ 956875 w 5083240"/>
                <a:gd name="connsiteY292" fmla="*/ 1459282 h 3366934"/>
                <a:gd name="connsiteX293" fmla="*/ 945652 w 5083240"/>
                <a:gd name="connsiteY293" fmla="*/ 1477156 h 3366934"/>
                <a:gd name="connsiteX294" fmla="*/ 971562 w 5083240"/>
                <a:gd name="connsiteY294" fmla="*/ 1510549 h 3366934"/>
                <a:gd name="connsiteX295" fmla="*/ 983616 w 5083240"/>
                <a:gd name="connsiteY295" fmla="*/ 1510549 h 3366934"/>
                <a:gd name="connsiteX296" fmla="*/ 982231 w 5083240"/>
                <a:gd name="connsiteY296" fmla="*/ 1493229 h 3366934"/>
                <a:gd name="connsiteX297" fmla="*/ 975719 w 5083240"/>
                <a:gd name="connsiteY297" fmla="*/ 1481036 h 3366934"/>
                <a:gd name="connsiteX298" fmla="*/ 975719 w 5083240"/>
                <a:gd name="connsiteY298" fmla="*/ 1474108 h 3366934"/>
                <a:gd name="connsiteX299" fmla="*/ 1000936 w 5083240"/>
                <a:gd name="connsiteY299" fmla="*/ 1484777 h 3366934"/>
                <a:gd name="connsiteX300" fmla="*/ 1002737 w 5083240"/>
                <a:gd name="connsiteY300" fmla="*/ 1484777 h 3366934"/>
                <a:gd name="connsiteX301" fmla="*/ 1017424 w 5083240"/>
                <a:gd name="connsiteY301" fmla="*/ 1480759 h 3366934"/>
                <a:gd name="connsiteX302" fmla="*/ 1013960 w 5083240"/>
                <a:gd name="connsiteY302" fmla="*/ 1473554 h 3366934"/>
                <a:gd name="connsiteX303" fmla="*/ 983755 w 5083240"/>
                <a:gd name="connsiteY303" fmla="*/ 1449722 h 3366934"/>
                <a:gd name="connsiteX304" fmla="*/ 987219 w 5083240"/>
                <a:gd name="connsiteY304" fmla="*/ 1439469 h 3366934"/>
                <a:gd name="connsiteX305" fmla="*/ 970869 w 5083240"/>
                <a:gd name="connsiteY305" fmla="*/ 1420625 h 3366934"/>
                <a:gd name="connsiteX306" fmla="*/ 980291 w 5083240"/>
                <a:gd name="connsiteY306" fmla="*/ 1411203 h 3366934"/>
                <a:gd name="connsiteX307" fmla="*/ 1002737 w 5083240"/>
                <a:gd name="connsiteY307" fmla="*/ 1424089 h 3366934"/>
                <a:gd name="connsiteX308" fmla="*/ 1002737 w 5083240"/>
                <a:gd name="connsiteY308" fmla="*/ 1405106 h 3366934"/>
                <a:gd name="connsiteX309" fmla="*/ 1031141 w 5083240"/>
                <a:gd name="connsiteY309" fmla="*/ 1393883 h 3366934"/>
                <a:gd name="connsiteX310" fmla="*/ 1067305 w 5083240"/>
                <a:gd name="connsiteY310" fmla="*/ 1411065 h 3366934"/>
                <a:gd name="connsiteX311" fmla="*/ 1092245 w 5083240"/>
                <a:gd name="connsiteY311" fmla="*/ 1394715 h 3366934"/>
                <a:gd name="connsiteX312" fmla="*/ 1113860 w 5083240"/>
                <a:gd name="connsiteY312" fmla="*/ 1392082 h 3366934"/>
                <a:gd name="connsiteX313" fmla="*/ 1125083 w 5083240"/>
                <a:gd name="connsiteY313" fmla="*/ 1388618 h 3366934"/>
                <a:gd name="connsiteX314" fmla="*/ 1100974 w 5083240"/>
                <a:gd name="connsiteY314" fmla="*/ 1351624 h 3366934"/>
                <a:gd name="connsiteX315" fmla="*/ 1129378 w 5083240"/>
                <a:gd name="connsiteY315" fmla="*/ 1313659 h 3366934"/>
                <a:gd name="connsiteX316" fmla="*/ 1129378 w 5083240"/>
                <a:gd name="connsiteY316" fmla="*/ 1291213 h 3366934"/>
                <a:gd name="connsiteX317" fmla="*/ 1130487 w 5083240"/>
                <a:gd name="connsiteY317" fmla="*/ 1279019 h 3366934"/>
                <a:gd name="connsiteX318" fmla="*/ 1146144 w 5083240"/>
                <a:gd name="connsiteY318" fmla="*/ 1264471 h 3366934"/>
                <a:gd name="connsiteX319" fmla="*/ 1144204 w 5083240"/>
                <a:gd name="connsiteY319" fmla="*/ 1251585 h 3366934"/>
                <a:gd name="connsiteX320" fmla="*/ 1183277 w 5083240"/>
                <a:gd name="connsiteY320" fmla="*/ 1224013 h 3366934"/>
                <a:gd name="connsiteX321" fmla="*/ 1250200 w 5083240"/>
                <a:gd name="connsiteY321" fmla="*/ 1288719 h 3366934"/>
                <a:gd name="connsiteX322" fmla="*/ 1310472 w 5083240"/>
                <a:gd name="connsiteY322" fmla="*/ 1261977 h 3366934"/>
                <a:gd name="connsiteX323" fmla="*/ 1286225 w 5083240"/>
                <a:gd name="connsiteY323" fmla="*/ 1258513 h 3366934"/>
                <a:gd name="connsiteX324" fmla="*/ 1271537 w 5083240"/>
                <a:gd name="connsiteY324" fmla="*/ 1245627 h 3366934"/>
                <a:gd name="connsiteX325" fmla="*/ 1357720 w 5083240"/>
                <a:gd name="connsiteY325" fmla="*/ 1206831 h 3366934"/>
                <a:gd name="connsiteX326" fmla="*/ 1342202 w 5083240"/>
                <a:gd name="connsiteY326" fmla="*/ 1221519 h 3366934"/>
                <a:gd name="connsiteX327" fmla="*/ 1316292 w 5083240"/>
                <a:gd name="connsiteY327" fmla="*/ 1262947 h 3366934"/>
                <a:gd name="connsiteX328" fmla="*/ 1436975 w 5083240"/>
                <a:gd name="connsiteY328" fmla="*/ 1373238 h 3366934"/>
                <a:gd name="connsiteX329" fmla="*/ 1440439 w 5083240"/>
                <a:gd name="connsiteY329" fmla="*/ 1372684 h 3366934"/>
                <a:gd name="connsiteX330" fmla="*/ 1448613 w 5083240"/>
                <a:gd name="connsiteY330" fmla="*/ 1371437 h 3366934"/>
                <a:gd name="connsiteX331" fmla="*/ 1398179 w 5083240"/>
                <a:gd name="connsiteY331" fmla="*/ 1395130 h 3366934"/>
                <a:gd name="connsiteX332" fmla="*/ 1349130 w 5083240"/>
                <a:gd name="connsiteY332" fmla="*/ 1395130 h 3366934"/>
                <a:gd name="connsiteX333" fmla="*/ 1306038 w 5083240"/>
                <a:gd name="connsiteY333" fmla="*/ 1376425 h 3366934"/>
                <a:gd name="connsiteX334" fmla="*/ 1263778 w 5083240"/>
                <a:gd name="connsiteY334" fmla="*/ 1362847 h 3366934"/>
                <a:gd name="connsiteX335" fmla="*/ 1213759 w 5083240"/>
                <a:gd name="connsiteY335" fmla="*/ 1367835 h 3366934"/>
                <a:gd name="connsiteX336" fmla="*/ 1178427 w 5083240"/>
                <a:gd name="connsiteY336" fmla="*/ 1382383 h 3366934"/>
                <a:gd name="connsiteX337" fmla="*/ 1151686 w 5083240"/>
                <a:gd name="connsiteY337" fmla="*/ 1382383 h 3366934"/>
                <a:gd name="connsiteX338" fmla="*/ 1131041 w 5083240"/>
                <a:gd name="connsiteY338" fmla="*/ 1389034 h 3366934"/>
                <a:gd name="connsiteX339" fmla="*/ 1137969 w 5083240"/>
                <a:gd name="connsiteY339" fmla="*/ 1400673 h 3366934"/>
                <a:gd name="connsiteX340" fmla="*/ 1060377 w 5083240"/>
                <a:gd name="connsiteY340" fmla="*/ 1430463 h 3366934"/>
                <a:gd name="connsiteX341" fmla="*/ 1075064 w 5083240"/>
                <a:gd name="connsiteY341" fmla="*/ 1435173 h 3366934"/>
                <a:gd name="connsiteX342" fmla="*/ 1075064 w 5083240"/>
                <a:gd name="connsiteY342" fmla="*/ 1445565 h 3366934"/>
                <a:gd name="connsiteX343" fmla="*/ 1057052 w 5083240"/>
                <a:gd name="connsiteY343" fmla="*/ 1468981 h 3366934"/>
                <a:gd name="connsiteX344" fmla="*/ 1086287 w 5083240"/>
                <a:gd name="connsiteY344" fmla="*/ 1485331 h 3366934"/>
                <a:gd name="connsiteX345" fmla="*/ 1107902 w 5083240"/>
                <a:gd name="connsiteY345" fmla="*/ 1508747 h 3366934"/>
                <a:gd name="connsiteX346" fmla="*/ 1100974 w 5083240"/>
                <a:gd name="connsiteY346" fmla="*/ 1510549 h 3366934"/>
                <a:gd name="connsiteX347" fmla="*/ 1110534 w 5083240"/>
                <a:gd name="connsiteY347" fmla="*/ 1510549 h 3366934"/>
                <a:gd name="connsiteX348" fmla="*/ 1151963 w 5083240"/>
                <a:gd name="connsiteY348" fmla="*/ 1529531 h 3366934"/>
                <a:gd name="connsiteX349" fmla="*/ 1182168 w 5083240"/>
                <a:gd name="connsiteY349" fmla="*/ 1511380 h 3366934"/>
                <a:gd name="connsiteX350" fmla="*/ 1225260 w 5083240"/>
                <a:gd name="connsiteY350" fmla="*/ 1533826 h 3366934"/>
                <a:gd name="connsiteX351" fmla="*/ 1268351 w 5083240"/>
                <a:gd name="connsiteY351" fmla="*/ 1512765 h 3366934"/>
                <a:gd name="connsiteX352" fmla="*/ 1282761 w 5083240"/>
                <a:gd name="connsiteY352" fmla="*/ 1519832 h 3366934"/>
                <a:gd name="connsiteX353" fmla="*/ 1296201 w 5083240"/>
                <a:gd name="connsiteY353" fmla="*/ 1512350 h 3366934"/>
                <a:gd name="connsiteX354" fmla="*/ 1296201 w 5083240"/>
                <a:gd name="connsiteY354" fmla="*/ 1520940 h 3366934"/>
                <a:gd name="connsiteX355" fmla="*/ 1293152 w 5083240"/>
                <a:gd name="connsiteY355" fmla="*/ 1529531 h 3366934"/>
                <a:gd name="connsiteX356" fmla="*/ 1298833 w 5083240"/>
                <a:gd name="connsiteY356" fmla="*/ 1566525 h 3366934"/>
                <a:gd name="connsiteX357" fmla="*/ 1277218 w 5083240"/>
                <a:gd name="connsiteY357" fmla="*/ 1607954 h 3366934"/>
                <a:gd name="connsiteX358" fmla="*/ 1263778 w 5083240"/>
                <a:gd name="connsiteY358" fmla="*/ 1653678 h 3366934"/>
                <a:gd name="connsiteX359" fmla="*/ 1256989 w 5083240"/>
                <a:gd name="connsiteY359" fmla="*/ 1663100 h 3366934"/>
                <a:gd name="connsiteX360" fmla="*/ 1262670 w 5083240"/>
                <a:gd name="connsiteY360" fmla="*/ 1676540 h 3366934"/>
                <a:gd name="connsiteX361" fmla="*/ 1258929 w 5083240"/>
                <a:gd name="connsiteY361" fmla="*/ 1668226 h 3366934"/>
                <a:gd name="connsiteX362" fmla="*/ 1234820 w 5083240"/>
                <a:gd name="connsiteY362" fmla="*/ 1675154 h 3366934"/>
                <a:gd name="connsiteX363" fmla="*/ 1189928 w 5083240"/>
                <a:gd name="connsiteY363" fmla="*/ 1663931 h 3366934"/>
                <a:gd name="connsiteX364" fmla="*/ 1127023 w 5083240"/>
                <a:gd name="connsiteY364" fmla="*/ 1676817 h 3366934"/>
                <a:gd name="connsiteX365" fmla="*/ 1030448 w 5083240"/>
                <a:gd name="connsiteY365" fmla="*/ 1653539 h 3366934"/>
                <a:gd name="connsiteX366" fmla="*/ 989159 w 5083240"/>
                <a:gd name="connsiteY366" fmla="*/ 1645226 h 3366934"/>
                <a:gd name="connsiteX367" fmla="*/ 976134 w 5083240"/>
                <a:gd name="connsiteY367" fmla="*/ 1625828 h 3366934"/>
                <a:gd name="connsiteX368" fmla="*/ 957290 w 5083240"/>
                <a:gd name="connsiteY368" fmla="*/ 1625828 h 3366934"/>
                <a:gd name="connsiteX369" fmla="*/ 957013 w 5083240"/>
                <a:gd name="connsiteY369" fmla="*/ 1623749 h 3366934"/>
                <a:gd name="connsiteX370" fmla="*/ 911844 w 5083240"/>
                <a:gd name="connsiteY370" fmla="*/ 1659636 h 3366934"/>
                <a:gd name="connsiteX371" fmla="*/ 911844 w 5083240"/>
                <a:gd name="connsiteY371" fmla="*/ 1676817 h 3366934"/>
                <a:gd name="connsiteX372" fmla="*/ 892307 w 5083240"/>
                <a:gd name="connsiteY372" fmla="*/ 1692335 h 3366934"/>
                <a:gd name="connsiteX373" fmla="*/ 750286 w 5083240"/>
                <a:gd name="connsiteY373" fmla="*/ 1625966 h 3366934"/>
                <a:gd name="connsiteX374" fmla="*/ 726177 w 5083240"/>
                <a:gd name="connsiteY374" fmla="*/ 1625966 h 3366934"/>
                <a:gd name="connsiteX375" fmla="*/ 687381 w 5083240"/>
                <a:gd name="connsiteY375" fmla="*/ 1582875 h 3366934"/>
                <a:gd name="connsiteX376" fmla="*/ 698605 w 5083240"/>
                <a:gd name="connsiteY376" fmla="*/ 1548790 h 3366934"/>
                <a:gd name="connsiteX377" fmla="*/ 687381 w 5083240"/>
                <a:gd name="connsiteY377" fmla="*/ 1529115 h 3366934"/>
                <a:gd name="connsiteX378" fmla="*/ 700267 w 5083240"/>
                <a:gd name="connsiteY378" fmla="*/ 1506392 h 3366934"/>
                <a:gd name="connsiteX379" fmla="*/ 687381 w 5083240"/>
                <a:gd name="connsiteY379" fmla="*/ 1511519 h 3366934"/>
                <a:gd name="connsiteX380" fmla="*/ 661471 w 5083240"/>
                <a:gd name="connsiteY380" fmla="*/ 1495862 h 3366934"/>
                <a:gd name="connsiteX381" fmla="*/ 626970 w 5083240"/>
                <a:gd name="connsiteY381" fmla="*/ 1508747 h 3366934"/>
                <a:gd name="connsiteX382" fmla="*/ 601060 w 5083240"/>
                <a:gd name="connsiteY382" fmla="*/ 1502651 h 3366934"/>
                <a:gd name="connsiteX383" fmla="*/ 564758 w 5083240"/>
                <a:gd name="connsiteY383" fmla="*/ 1515536 h 3366934"/>
                <a:gd name="connsiteX384" fmla="*/ 534553 w 5083240"/>
                <a:gd name="connsiteY384" fmla="*/ 1506946 h 3366934"/>
                <a:gd name="connsiteX385" fmla="*/ 398351 w 5083240"/>
                <a:gd name="connsiteY385" fmla="*/ 1547543 h 3366934"/>
                <a:gd name="connsiteX386" fmla="*/ 366345 w 5083240"/>
                <a:gd name="connsiteY386" fmla="*/ 1563061 h 3366934"/>
                <a:gd name="connsiteX387" fmla="*/ 293048 w 5083240"/>
                <a:gd name="connsiteY387" fmla="*/ 1546435 h 3366934"/>
                <a:gd name="connsiteX388" fmla="*/ 275867 w 5083240"/>
                <a:gd name="connsiteY388" fmla="*/ 1574700 h 3366934"/>
                <a:gd name="connsiteX389" fmla="*/ 277530 w 5083240"/>
                <a:gd name="connsiteY389" fmla="*/ 1574700 h 3366934"/>
                <a:gd name="connsiteX390" fmla="*/ 204233 w 5083240"/>
                <a:gd name="connsiteY390" fmla="*/ 1651599 h 3366934"/>
                <a:gd name="connsiteX391" fmla="*/ 189546 w 5083240"/>
                <a:gd name="connsiteY391" fmla="*/ 1716444 h 3366934"/>
                <a:gd name="connsiteX392" fmla="*/ 150750 w 5083240"/>
                <a:gd name="connsiteY392" fmla="*/ 1753993 h 3366934"/>
                <a:gd name="connsiteX393" fmla="*/ 100731 w 5083240"/>
                <a:gd name="connsiteY393" fmla="*/ 1776716 h 3366934"/>
                <a:gd name="connsiteX394" fmla="*/ 42953 w 5083240"/>
                <a:gd name="connsiteY394" fmla="*/ 1884237 h 3366934"/>
                <a:gd name="connsiteX395" fmla="*/ 18844 w 5083240"/>
                <a:gd name="connsiteY395" fmla="*/ 1925526 h 3366934"/>
                <a:gd name="connsiteX396" fmla="*/ 36163 w 5083240"/>
                <a:gd name="connsiteY396" fmla="*/ 2021962 h 3366934"/>
                <a:gd name="connsiteX397" fmla="*/ 0 w 5083240"/>
                <a:gd name="connsiteY397" fmla="*/ 2099554 h 3366934"/>
                <a:gd name="connsiteX398" fmla="*/ 12886 w 5083240"/>
                <a:gd name="connsiteY398" fmla="*/ 2126019 h 3366934"/>
                <a:gd name="connsiteX399" fmla="*/ 17181 w 5083240"/>
                <a:gd name="connsiteY399" fmla="*/ 2151652 h 3366934"/>
                <a:gd name="connsiteX400" fmla="*/ 14548 w 5083240"/>
                <a:gd name="connsiteY400" fmla="*/ 2151652 h 3366934"/>
                <a:gd name="connsiteX401" fmla="*/ 25771 w 5083240"/>
                <a:gd name="connsiteY401" fmla="*/ 2165646 h 3366934"/>
                <a:gd name="connsiteX402" fmla="*/ 77592 w 5083240"/>
                <a:gd name="connsiteY402" fmla="*/ 2214972 h 3366934"/>
                <a:gd name="connsiteX403" fmla="*/ 120683 w 5083240"/>
                <a:gd name="connsiteY403" fmla="*/ 2278431 h 3366934"/>
                <a:gd name="connsiteX404" fmla="*/ 212962 w 5083240"/>
                <a:gd name="connsiteY404" fmla="*/ 2353668 h 3366934"/>
                <a:gd name="connsiteX405" fmla="*/ 238734 w 5083240"/>
                <a:gd name="connsiteY405" fmla="*/ 2360734 h 3366934"/>
                <a:gd name="connsiteX406" fmla="*/ 320621 w 5083240"/>
                <a:gd name="connsiteY406" fmla="*/ 2343553 h 3366934"/>
                <a:gd name="connsiteX407" fmla="*/ 372303 w 5083240"/>
                <a:gd name="connsiteY407" fmla="*/ 2356578 h 3366934"/>
                <a:gd name="connsiteX408" fmla="*/ 402508 w 5083240"/>
                <a:gd name="connsiteY408" fmla="*/ 2341059 h 3366934"/>
                <a:gd name="connsiteX409" fmla="*/ 510305 w 5083240"/>
                <a:gd name="connsiteY409" fmla="*/ 2308775 h 3366934"/>
                <a:gd name="connsiteX410" fmla="*/ 577644 w 5083240"/>
                <a:gd name="connsiteY410" fmla="*/ 2356855 h 3366934"/>
                <a:gd name="connsiteX411" fmla="*/ 613807 w 5083240"/>
                <a:gd name="connsiteY411" fmla="*/ 2356855 h 3366934"/>
                <a:gd name="connsiteX412" fmla="*/ 668122 w 5083240"/>
                <a:gd name="connsiteY412" fmla="*/ 2395096 h 3366934"/>
                <a:gd name="connsiteX413" fmla="*/ 659531 w 5083240"/>
                <a:gd name="connsiteY413" fmla="*/ 2439157 h 3366934"/>
                <a:gd name="connsiteX414" fmla="*/ 659531 w 5083240"/>
                <a:gd name="connsiteY414" fmla="*/ 2452598 h 3366934"/>
                <a:gd name="connsiteX415" fmla="*/ 639718 w 5083240"/>
                <a:gd name="connsiteY415" fmla="*/ 2487375 h 3366934"/>
                <a:gd name="connsiteX416" fmla="*/ 711213 w 5083240"/>
                <a:gd name="connsiteY416" fmla="*/ 2586582 h 3366934"/>
                <a:gd name="connsiteX417" fmla="*/ 725900 w 5083240"/>
                <a:gd name="connsiteY417" fmla="*/ 2638402 h 3366934"/>
                <a:gd name="connsiteX418" fmla="*/ 747377 w 5083240"/>
                <a:gd name="connsiteY418" fmla="*/ 2709898 h 3366934"/>
                <a:gd name="connsiteX419" fmla="*/ 758600 w 5083240"/>
                <a:gd name="connsiteY419" fmla="*/ 2759086 h 3366934"/>
                <a:gd name="connsiteX420" fmla="*/ 704285 w 5083240"/>
                <a:gd name="connsiteY420" fmla="*/ 2879769 h 3366934"/>
                <a:gd name="connsiteX421" fmla="*/ 753750 w 5083240"/>
                <a:gd name="connsiteY421" fmla="*/ 3009042 h 3366934"/>
                <a:gd name="connsiteX422" fmla="*/ 770515 w 5083240"/>
                <a:gd name="connsiteY422" fmla="*/ 3037585 h 3366934"/>
                <a:gd name="connsiteX423" fmla="*/ 770515 w 5083240"/>
                <a:gd name="connsiteY423" fmla="*/ 3060863 h 3366934"/>
                <a:gd name="connsiteX424" fmla="*/ 841734 w 5083240"/>
                <a:gd name="connsiteY424" fmla="*/ 3240294 h 3366934"/>
                <a:gd name="connsiteX425" fmla="*/ 870415 w 5083240"/>
                <a:gd name="connsiteY425" fmla="*/ 3287680 h 3366934"/>
                <a:gd name="connsiteX426" fmla="*/ 859330 w 5083240"/>
                <a:gd name="connsiteY426" fmla="*/ 3310958 h 3366934"/>
                <a:gd name="connsiteX427" fmla="*/ 874849 w 5083240"/>
                <a:gd name="connsiteY427" fmla="*/ 3354049 h 3366934"/>
                <a:gd name="connsiteX428" fmla="*/ 883578 w 5083240"/>
                <a:gd name="connsiteY428" fmla="*/ 3349615 h 3366934"/>
                <a:gd name="connsiteX429" fmla="*/ 911151 w 5083240"/>
                <a:gd name="connsiteY429" fmla="*/ 3366935 h 3366934"/>
                <a:gd name="connsiteX430" fmla="*/ 1001767 w 5083240"/>
                <a:gd name="connsiteY430" fmla="*/ 3341025 h 3366934"/>
                <a:gd name="connsiteX431" fmla="*/ 1025876 w 5083240"/>
                <a:gd name="connsiteY431" fmla="*/ 3349615 h 3366934"/>
                <a:gd name="connsiteX432" fmla="*/ 1051786 w 5083240"/>
                <a:gd name="connsiteY432" fmla="*/ 3343658 h 3366934"/>
                <a:gd name="connsiteX433" fmla="*/ 1090582 w 5083240"/>
                <a:gd name="connsiteY433" fmla="*/ 3328139 h 3366934"/>
                <a:gd name="connsiteX434" fmla="*/ 1156951 w 5083240"/>
                <a:gd name="connsiteY434" fmla="*/ 3259138 h 3366934"/>
                <a:gd name="connsiteX435" fmla="*/ 1191452 w 5083240"/>
                <a:gd name="connsiteY435" fmla="*/ 3203022 h 3366934"/>
                <a:gd name="connsiteX436" fmla="*/ 1225953 w 5083240"/>
                <a:gd name="connsiteY436" fmla="*/ 3149678 h 3366934"/>
                <a:gd name="connsiteX437" fmla="*/ 1213066 w 5083240"/>
                <a:gd name="connsiteY437" fmla="*/ 3131527 h 3366934"/>
                <a:gd name="connsiteX438" fmla="*/ 1256158 w 5083240"/>
                <a:gd name="connsiteY438" fmla="*/ 3090930 h 3366934"/>
                <a:gd name="connsiteX439" fmla="*/ 1281929 w 5083240"/>
                <a:gd name="connsiteY439" fmla="*/ 3084972 h 3366934"/>
                <a:gd name="connsiteX440" fmla="*/ 1288857 w 5083240"/>
                <a:gd name="connsiteY440" fmla="*/ 3034953 h 3366934"/>
                <a:gd name="connsiteX441" fmla="*/ 1264610 w 5083240"/>
                <a:gd name="connsiteY441" fmla="*/ 2977175 h 3366934"/>
                <a:gd name="connsiteX442" fmla="*/ 1290520 w 5083240"/>
                <a:gd name="connsiteY442" fmla="*/ 2951264 h 3366934"/>
                <a:gd name="connsiteX443" fmla="*/ 1413836 w 5083240"/>
                <a:gd name="connsiteY443" fmla="*/ 2834876 h 3366934"/>
                <a:gd name="connsiteX444" fmla="*/ 1407739 w 5083240"/>
                <a:gd name="connsiteY444" fmla="*/ 2817695 h 3366934"/>
                <a:gd name="connsiteX445" fmla="*/ 1411203 w 5083240"/>
                <a:gd name="connsiteY445" fmla="*/ 2763381 h 3366934"/>
                <a:gd name="connsiteX446" fmla="*/ 1411203 w 5083240"/>
                <a:gd name="connsiteY446" fmla="*/ 2741766 h 3366934"/>
                <a:gd name="connsiteX447" fmla="*/ 1416330 w 5083240"/>
                <a:gd name="connsiteY447" fmla="*/ 2728880 h 3366934"/>
                <a:gd name="connsiteX448" fmla="*/ 1383907 w 5083240"/>
                <a:gd name="connsiteY448" fmla="*/ 2668470 h 3366934"/>
                <a:gd name="connsiteX449" fmla="*/ 1376702 w 5083240"/>
                <a:gd name="connsiteY449" fmla="*/ 2603902 h 3366934"/>
                <a:gd name="connsiteX450" fmla="*/ 1405107 w 5083240"/>
                <a:gd name="connsiteY450" fmla="*/ 2552081 h 3366934"/>
                <a:gd name="connsiteX451" fmla="*/ 1544772 w 5083240"/>
                <a:gd name="connsiteY451" fmla="*/ 2416711 h 3366934"/>
                <a:gd name="connsiteX452" fmla="*/ 1613635 w 5083240"/>
                <a:gd name="connsiteY452" fmla="*/ 2326095 h 3366934"/>
                <a:gd name="connsiteX453" fmla="*/ 1674046 w 5083240"/>
                <a:gd name="connsiteY453" fmla="*/ 2183936 h 3366934"/>
                <a:gd name="connsiteX454" fmla="*/ 1667949 w 5083240"/>
                <a:gd name="connsiteY454" fmla="*/ 2170911 h 3366934"/>
                <a:gd name="connsiteX455" fmla="*/ 1573038 w 5083240"/>
                <a:gd name="connsiteY455" fmla="*/ 2196821 h 3366934"/>
                <a:gd name="connsiteX456" fmla="*/ 1538537 w 5083240"/>
                <a:gd name="connsiteY456" fmla="*/ 2196821 h 3366934"/>
                <a:gd name="connsiteX457" fmla="*/ 1512627 w 5083240"/>
                <a:gd name="connsiteY457" fmla="*/ 2211508 h 3366934"/>
                <a:gd name="connsiteX458" fmla="*/ 1475632 w 5083240"/>
                <a:gd name="connsiteY458" fmla="*/ 2175207 h 3366934"/>
                <a:gd name="connsiteX459" fmla="*/ 1476186 w 5083240"/>
                <a:gd name="connsiteY459" fmla="*/ 2148049 h 3366934"/>
                <a:gd name="connsiteX460" fmla="*/ 1426583 w 5083240"/>
                <a:gd name="connsiteY460" fmla="*/ 2101910 h 3366934"/>
                <a:gd name="connsiteX461" fmla="*/ 1387787 w 5083240"/>
                <a:gd name="connsiteY461" fmla="*/ 2076138 h 3366934"/>
                <a:gd name="connsiteX462" fmla="*/ 1363263 w 5083240"/>
                <a:gd name="connsiteY462" fmla="*/ 2017529 h 3366934"/>
                <a:gd name="connsiteX463" fmla="*/ 1321418 w 5083240"/>
                <a:gd name="connsiteY463" fmla="*/ 1976931 h 3366934"/>
                <a:gd name="connsiteX464" fmla="*/ 1321418 w 5083240"/>
                <a:gd name="connsiteY464" fmla="*/ 1931346 h 3366934"/>
                <a:gd name="connsiteX465" fmla="*/ 1287472 w 5083240"/>
                <a:gd name="connsiteY465" fmla="*/ 1864977 h 3366934"/>
                <a:gd name="connsiteX466" fmla="*/ 1206139 w 5083240"/>
                <a:gd name="connsiteY466" fmla="*/ 1720047 h 3366934"/>
                <a:gd name="connsiteX467" fmla="*/ 1206139 w 5083240"/>
                <a:gd name="connsiteY467" fmla="*/ 1705360 h 3366934"/>
                <a:gd name="connsiteX468" fmla="*/ 1256019 w 5083240"/>
                <a:gd name="connsiteY468" fmla="*/ 1761475 h 3366934"/>
                <a:gd name="connsiteX469" fmla="*/ 1273062 w 5083240"/>
                <a:gd name="connsiteY469" fmla="*/ 1718384 h 3366934"/>
                <a:gd name="connsiteX470" fmla="*/ 1269182 w 5083240"/>
                <a:gd name="connsiteY470" fmla="*/ 1745957 h 3366934"/>
                <a:gd name="connsiteX471" fmla="*/ 1284146 w 5083240"/>
                <a:gd name="connsiteY471" fmla="*/ 1766602 h 3366934"/>
                <a:gd name="connsiteX472" fmla="*/ 1312828 w 5083240"/>
                <a:gd name="connsiteY472" fmla="*/ 1809693 h 3366934"/>
                <a:gd name="connsiteX473" fmla="*/ 1324882 w 5083240"/>
                <a:gd name="connsiteY473" fmla="*/ 1830477 h 3366934"/>
                <a:gd name="connsiteX474" fmla="*/ 1330147 w 5083240"/>
                <a:gd name="connsiteY474" fmla="*/ 1853754 h 3366934"/>
                <a:gd name="connsiteX475" fmla="*/ 1347328 w 5083240"/>
                <a:gd name="connsiteY475" fmla="*/ 1858049 h 3366934"/>
                <a:gd name="connsiteX476" fmla="*/ 1358551 w 5083240"/>
                <a:gd name="connsiteY476" fmla="*/ 1869272 h 3366934"/>
                <a:gd name="connsiteX477" fmla="*/ 1373238 w 5083240"/>
                <a:gd name="connsiteY477" fmla="*/ 1909731 h 3366934"/>
                <a:gd name="connsiteX478" fmla="*/ 1410510 w 5083240"/>
                <a:gd name="connsiteY478" fmla="*/ 1967094 h 3366934"/>
                <a:gd name="connsiteX479" fmla="*/ 1444734 w 5083240"/>
                <a:gd name="connsiteY479" fmla="*/ 2027920 h 3366934"/>
                <a:gd name="connsiteX480" fmla="*/ 1464409 w 5083240"/>
                <a:gd name="connsiteY480" fmla="*/ 2064222 h 3366934"/>
                <a:gd name="connsiteX481" fmla="*/ 1465517 w 5083240"/>
                <a:gd name="connsiteY481" fmla="*/ 2089162 h 3366934"/>
                <a:gd name="connsiteX482" fmla="*/ 1480620 w 5083240"/>
                <a:gd name="connsiteY482" fmla="*/ 2133085 h 3366934"/>
                <a:gd name="connsiteX483" fmla="*/ 1481729 w 5083240"/>
                <a:gd name="connsiteY483" fmla="*/ 2142784 h 3366934"/>
                <a:gd name="connsiteX484" fmla="*/ 1508609 w 5083240"/>
                <a:gd name="connsiteY484" fmla="*/ 2154700 h 3366934"/>
                <a:gd name="connsiteX485" fmla="*/ 1514012 w 5083240"/>
                <a:gd name="connsiteY485" fmla="*/ 2153869 h 3366934"/>
                <a:gd name="connsiteX486" fmla="*/ 1549067 w 5083240"/>
                <a:gd name="connsiteY486" fmla="*/ 2138766 h 3366934"/>
                <a:gd name="connsiteX487" fmla="*/ 1575809 w 5083240"/>
                <a:gd name="connsiteY487" fmla="*/ 2138766 h 3366934"/>
                <a:gd name="connsiteX488" fmla="*/ 1631786 w 5083240"/>
                <a:gd name="connsiteY488" fmla="*/ 2104404 h 3366934"/>
                <a:gd name="connsiteX489" fmla="*/ 1698986 w 5083240"/>
                <a:gd name="connsiteY489" fmla="*/ 2082512 h 3366934"/>
                <a:gd name="connsiteX490" fmla="*/ 1695522 w 5083240"/>
                <a:gd name="connsiteY490" fmla="*/ 2074198 h 3366934"/>
                <a:gd name="connsiteX491" fmla="*/ 1771313 w 5083240"/>
                <a:gd name="connsiteY491" fmla="*/ 2041222 h 3366934"/>
                <a:gd name="connsiteX492" fmla="*/ 1795421 w 5083240"/>
                <a:gd name="connsiteY492" fmla="*/ 2016004 h 3366934"/>
                <a:gd name="connsiteX493" fmla="*/ 1820362 w 5083240"/>
                <a:gd name="connsiteY493" fmla="*/ 1990925 h 3366934"/>
                <a:gd name="connsiteX494" fmla="*/ 1833248 w 5083240"/>
                <a:gd name="connsiteY494" fmla="*/ 1965847 h 3366934"/>
                <a:gd name="connsiteX495" fmla="*/ 1858326 w 5083240"/>
                <a:gd name="connsiteY495" fmla="*/ 1951991 h 3366934"/>
                <a:gd name="connsiteX496" fmla="*/ 1879664 w 5083240"/>
                <a:gd name="connsiteY496" fmla="*/ 1904605 h 3366934"/>
                <a:gd name="connsiteX497" fmla="*/ 1859573 w 5083240"/>
                <a:gd name="connsiteY497" fmla="*/ 1890749 h 3366934"/>
                <a:gd name="connsiteX498" fmla="*/ 1859573 w 5083240"/>
                <a:gd name="connsiteY498" fmla="*/ 1891442 h 3366934"/>
                <a:gd name="connsiteX499" fmla="*/ 1852507 w 5083240"/>
                <a:gd name="connsiteY499" fmla="*/ 1870797 h 3366934"/>
                <a:gd name="connsiteX500" fmla="*/ 1808308 w 5083240"/>
                <a:gd name="connsiteY500" fmla="*/ 1833664 h 3366934"/>
                <a:gd name="connsiteX501" fmla="*/ 1808308 w 5083240"/>
                <a:gd name="connsiteY501" fmla="*/ 1801795 h 3366934"/>
                <a:gd name="connsiteX502" fmla="*/ 1709655 w 5083240"/>
                <a:gd name="connsiteY502" fmla="*/ 1860405 h 3366934"/>
                <a:gd name="connsiteX503" fmla="*/ 1671552 w 5083240"/>
                <a:gd name="connsiteY503" fmla="*/ 1842254 h 3366934"/>
                <a:gd name="connsiteX504" fmla="*/ 1676124 w 5083240"/>
                <a:gd name="connsiteY504" fmla="*/ 1814681 h 3366934"/>
                <a:gd name="connsiteX505" fmla="*/ 1674600 w 5083240"/>
                <a:gd name="connsiteY505" fmla="*/ 1805259 h 3366934"/>
                <a:gd name="connsiteX506" fmla="*/ 1657003 w 5083240"/>
                <a:gd name="connsiteY506" fmla="*/ 1820777 h 3366934"/>
                <a:gd name="connsiteX507" fmla="*/ 1650907 w 5083240"/>
                <a:gd name="connsiteY507" fmla="*/ 1800964 h 3366934"/>
                <a:gd name="connsiteX508" fmla="*/ 1601580 w 5083240"/>
                <a:gd name="connsiteY508" fmla="*/ 1738890 h 3366934"/>
                <a:gd name="connsiteX509" fmla="*/ 1599779 w 5083240"/>
                <a:gd name="connsiteY509" fmla="*/ 1719077 h 3366934"/>
                <a:gd name="connsiteX510" fmla="*/ 1616960 w 5083240"/>
                <a:gd name="connsiteY510" fmla="*/ 1691504 h 3366934"/>
                <a:gd name="connsiteX511" fmla="*/ 1669612 w 5083240"/>
                <a:gd name="connsiteY511" fmla="*/ 1737228 h 3366934"/>
                <a:gd name="connsiteX512" fmla="*/ 1673907 w 5083240"/>
                <a:gd name="connsiteY512" fmla="*/ 1752746 h 3366934"/>
                <a:gd name="connsiteX513" fmla="*/ 1707576 w 5083240"/>
                <a:gd name="connsiteY513" fmla="*/ 1767987 h 3366934"/>
                <a:gd name="connsiteX514" fmla="*/ 1736950 w 5083240"/>
                <a:gd name="connsiteY514" fmla="*/ 1792650 h 3366934"/>
                <a:gd name="connsiteX515" fmla="*/ 1780042 w 5083240"/>
                <a:gd name="connsiteY515" fmla="*/ 1792650 h 3366934"/>
                <a:gd name="connsiteX516" fmla="*/ 1798193 w 5083240"/>
                <a:gd name="connsiteY516" fmla="*/ 1779210 h 3366934"/>
                <a:gd name="connsiteX517" fmla="*/ 1824796 w 5083240"/>
                <a:gd name="connsiteY517" fmla="*/ 1813434 h 3366934"/>
                <a:gd name="connsiteX518" fmla="*/ 1855001 w 5083240"/>
                <a:gd name="connsiteY518" fmla="*/ 1820916 h 3366934"/>
                <a:gd name="connsiteX519" fmla="*/ 1932593 w 5083240"/>
                <a:gd name="connsiteY519" fmla="*/ 1831031 h 3366934"/>
                <a:gd name="connsiteX520" fmla="*/ 1936888 w 5083240"/>
                <a:gd name="connsiteY520" fmla="*/ 1831031 h 3366934"/>
                <a:gd name="connsiteX521" fmla="*/ 1967094 w 5083240"/>
                <a:gd name="connsiteY521" fmla="*/ 1829368 h 3366934"/>
                <a:gd name="connsiteX522" fmla="*/ 1974853 w 5083240"/>
                <a:gd name="connsiteY522" fmla="*/ 1823272 h 3366934"/>
                <a:gd name="connsiteX523" fmla="*/ 1997299 w 5083240"/>
                <a:gd name="connsiteY523" fmla="*/ 1829368 h 3366934"/>
                <a:gd name="connsiteX524" fmla="*/ 2018914 w 5083240"/>
                <a:gd name="connsiteY524" fmla="*/ 1822579 h 3366934"/>
                <a:gd name="connsiteX525" fmla="*/ 2044824 w 5083240"/>
                <a:gd name="connsiteY525" fmla="*/ 1823410 h 3366934"/>
                <a:gd name="connsiteX526" fmla="*/ 2067271 w 5083240"/>
                <a:gd name="connsiteY526" fmla="*/ 1857911 h 3366934"/>
                <a:gd name="connsiteX527" fmla="*/ 2118121 w 5083240"/>
                <a:gd name="connsiteY527" fmla="*/ 1888116 h 3366934"/>
                <a:gd name="connsiteX528" fmla="*/ 2137934 w 5083240"/>
                <a:gd name="connsiteY528" fmla="*/ 1889918 h 3366934"/>
                <a:gd name="connsiteX529" fmla="*/ 2126711 w 5083240"/>
                <a:gd name="connsiteY529" fmla="*/ 1902803 h 3366934"/>
                <a:gd name="connsiteX530" fmla="*/ 2105235 w 5083240"/>
                <a:gd name="connsiteY530" fmla="*/ 1906267 h 3366934"/>
                <a:gd name="connsiteX531" fmla="*/ 2155254 w 5083240"/>
                <a:gd name="connsiteY531" fmla="*/ 1947141 h 3366934"/>
                <a:gd name="connsiteX532" fmla="*/ 2189755 w 5083240"/>
                <a:gd name="connsiteY532" fmla="*/ 1907930 h 3366934"/>
                <a:gd name="connsiteX533" fmla="*/ 2196544 w 5083240"/>
                <a:gd name="connsiteY533" fmla="*/ 1907930 h 3366934"/>
                <a:gd name="connsiteX534" fmla="*/ 2191418 w 5083240"/>
                <a:gd name="connsiteY534" fmla="*/ 1918737 h 3366934"/>
                <a:gd name="connsiteX535" fmla="*/ 2200008 w 5083240"/>
                <a:gd name="connsiteY535" fmla="*/ 1953515 h 3366934"/>
                <a:gd name="connsiteX536" fmla="*/ 2195713 w 5083240"/>
                <a:gd name="connsiteY536" fmla="*/ 1977763 h 3366934"/>
                <a:gd name="connsiteX537" fmla="*/ 2195020 w 5083240"/>
                <a:gd name="connsiteY537" fmla="*/ 1977070 h 3366934"/>
                <a:gd name="connsiteX538" fmla="*/ 2196406 w 5083240"/>
                <a:gd name="connsiteY538" fmla="*/ 1989263 h 3366934"/>
                <a:gd name="connsiteX539" fmla="*/ 2211093 w 5083240"/>
                <a:gd name="connsiteY539" fmla="*/ 2039282 h 3366934"/>
                <a:gd name="connsiteX540" fmla="*/ 2236864 w 5083240"/>
                <a:gd name="connsiteY540" fmla="*/ 2099693 h 3366934"/>
                <a:gd name="connsiteX541" fmla="*/ 2247256 w 5083240"/>
                <a:gd name="connsiteY541" fmla="*/ 2127266 h 3366934"/>
                <a:gd name="connsiteX542" fmla="*/ 2256678 w 5083240"/>
                <a:gd name="connsiteY542" fmla="*/ 2162598 h 3366934"/>
                <a:gd name="connsiteX543" fmla="*/ 2275660 w 5083240"/>
                <a:gd name="connsiteY543" fmla="*/ 2190171 h 3366934"/>
                <a:gd name="connsiteX544" fmla="*/ 2298106 w 5083240"/>
                <a:gd name="connsiteY544" fmla="*/ 2246286 h 3366934"/>
                <a:gd name="connsiteX545" fmla="*/ 2305866 w 5083240"/>
                <a:gd name="connsiteY545" fmla="*/ 2254877 h 3366934"/>
                <a:gd name="connsiteX546" fmla="*/ 2318752 w 5083240"/>
                <a:gd name="connsiteY546" fmla="*/ 2263467 h 3366934"/>
                <a:gd name="connsiteX547" fmla="*/ 2329975 w 5083240"/>
                <a:gd name="connsiteY547" fmla="*/ 2246286 h 3366934"/>
                <a:gd name="connsiteX548" fmla="*/ 2346324 w 5083240"/>
                <a:gd name="connsiteY548" fmla="*/ 2235895 h 3366934"/>
                <a:gd name="connsiteX549" fmla="*/ 2362813 w 5083240"/>
                <a:gd name="connsiteY549" fmla="*/ 2206520 h 3366934"/>
                <a:gd name="connsiteX550" fmla="*/ 2371403 w 5083240"/>
                <a:gd name="connsiteY550" fmla="*/ 2203056 h 3366934"/>
                <a:gd name="connsiteX551" fmla="*/ 2375698 w 5083240"/>
                <a:gd name="connsiteY551" fmla="*/ 2202225 h 3366934"/>
                <a:gd name="connsiteX552" fmla="*/ 2371403 w 5083240"/>
                <a:gd name="connsiteY552" fmla="*/ 2179779 h 3366934"/>
                <a:gd name="connsiteX553" fmla="*/ 2381657 w 5083240"/>
                <a:gd name="connsiteY553" fmla="*/ 2127959 h 3366934"/>
                <a:gd name="connsiteX554" fmla="*/ 2375698 w 5083240"/>
                <a:gd name="connsiteY554" fmla="*/ 2089994 h 3366934"/>
                <a:gd name="connsiteX555" fmla="*/ 2409368 w 5083240"/>
                <a:gd name="connsiteY555" fmla="*/ 2064083 h 3366934"/>
                <a:gd name="connsiteX556" fmla="*/ 2431814 w 5083240"/>
                <a:gd name="connsiteY556" fmla="*/ 2045101 h 3366934"/>
                <a:gd name="connsiteX557" fmla="*/ 2481002 w 5083240"/>
                <a:gd name="connsiteY557" fmla="*/ 1994251 h 3366934"/>
                <a:gd name="connsiteX558" fmla="*/ 2535316 w 5083240"/>
                <a:gd name="connsiteY558" fmla="*/ 1960720 h 3366934"/>
                <a:gd name="connsiteX559" fmla="*/ 2545708 w 5083240"/>
                <a:gd name="connsiteY559" fmla="*/ 1931485 h 3366934"/>
                <a:gd name="connsiteX560" fmla="*/ 2572449 w 5083240"/>
                <a:gd name="connsiteY560" fmla="*/ 1909870 h 3366934"/>
                <a:gd name="connsiteX561" fmla="*/ 2593094 w 5083240"/>
                <a:gd name="connsiteY561" fmla="*/ 1918460 h 3366934"/>
                <a:gd name="connsiteX562" fmla="*/ 2639650 w 5083240"/>
                <a:gd name="connsiteY562" fmla="*/ 1887423 h 3366934"/>
                <a:gd name="connsiteX563" fmla="*/ 2670686 w 5083240"/>
                <a:gd name="connsiteY563" fmla="*/ 1907237 h 3366934"/>
                <a:gd name="connsiteX564" fmla="*/ 2679277 w 5083240"/>
                <a:gd name="connsiteY564" fmla="*/ 1941738 h 3366934"/>
                <a:gd name="connsiteX565" fmla="*/ 2707819 w 5083240"/>
                <a:gd name="connsiteY565" fmla="*/ 1969311 h 3366934"/>
                <a:gd name="connsiteX566" fmla="*/ 2732760 w 5083240"/>
                <a:gd name="connsiteY566" fmla="*/ 2015035 h 3366934"/>
                <a:gd name="connsiteX567" fmla="*/ 2737886 w 5083240"/>
                <a:gd name="connsiteY567" fmla="*/ 2026258 h 3366934"/>
                <a:gd name="connsiteX568" fmla="*/ 2733591 w 5083240"/>
                <a:gd name="connsiteY568" fmla="*/ 2052168 h 3366934"/>
                <a:gd name="connsiteX569" fmla="*/ 2747309 w 5083240"/>
                <a:gd name="connsiteY569" fmla="*/ 2073644 h 3366934"/>
                <a:gd name="connsiteX570" fmla="*/ 2792201 w 5083240"/>
                <a:gd name="connsiteY570" fmla="*/ 2034017 h 3366934"/>
                <a:gd name="connsiteX571" fmla="*/ 2799960 w 5083240"/>
                <a:gd name="connsiteY571" fmla="*/ 2047873 h 3366934"/>
                <a:gd name="connsiteX572" fmla="*/ 2811183 w 5083240"/>
                <a:gd name="connsiteY572" fmla="*/ 2052168 h 3366934"/>
                <a:gd name="connsiteX573" fmla="*/ 2813816 w 5083240"/>
                <a:gd name="connsiteY573" fmla="*/ 2090964 h 3366934"/>
                <a:gd name="connsiteX574" fmla="*/ 2833768 w 5083240"/>
                <a:gd name="connsiteY574" fmla="*/ 2180472 h 3366934"/>
                <a:gd name="connsiteX575" fmla="*/ 2833768 w 5083240"/>
                <a:gd name="connsiteY575" fmla="*/ 2215804 h 3366934"/>
                <a:gd name="connsiteX576" fmla="*/ 2836123 w 5083240"/>
                <a:gd name="connsiteY576" fmla="*/ 2215804 h 3366934"/>
                <a:gd name="connsiteX577" fmla="*/ 2834322 w 5083240"/>
                <a:gd name="connsiteY577" fmla="*/ 2215804 h 3366934"/>
                <a:gd name="connsiteX578" fmla="*/ 2833629 w 5083240"/>
                <a:gd name="connsiteY578" fmla="*/ 2244485 h 3366934"/>
                <a:gd name="connsiteX579" fmla="*/ 2833629 w 5083240"/>
                <a:gd name="connsiteY579" fmla="*/ 2254322 h 3366934"/>
                <a:gd name="connsiteX580" fmla="*/ 2843051 w 5083240"/>
                <a:gd name="connsiteY580" fmla="*/ 2254322 h 3366934"/>
                <a:gd name="connsiteX581" fmla="*/ 2867991 w 5083240"/>
                <a:gd name="connsiteY581" fmla="*/ 2295058 h 3366934"/>
                <a:gd name="connsiteX582" fmla="*/ 2886558 w 5083240"/>
                <a:gd name="connsiteY582" fmla="*/ 2356855 h 3366934"/>
                <a:gd name="connsiteX583" fmla="*/ 2946692 w 5083240"/>
                <a:gd name="connsiteY583" fmla="*/ 2419205 h 3366934"/>
                <a:gd name="connsiteX584" fmla="*/ 2961102 w 5083240"/>
                <a:gd name="connsiteY584" fmla="*/ 2426687 h 3366934"/>
                <a:gd name="connsiteX585" fmla="*/ 2967060 w 5083240"/>
                <a:gd name="connsiteY585" fmla="*/ 2423085 h 3366934"/>
                <a:gd name="connsiteX586" fmla="*/ 2978144 w 5083240"/>
                <a:gd name="connsiteY586" fmla="*/ 2422115 h 3366934"/>
                <a:gd name="connsiteX587" fmla="*/ 2970385 w 5083240"/>
                <a:gd name="connsiteY587" fmla="*/ 2397036 h 3366934"/>
                <a:gd name="connsiteX588" fmla="*/ 2954036 w 5083240"/>
                <a:gd name="connsiteY588" fmla="*/ 2365999 h 3366934"/>
                <a:gd name="connsiteX589" fmla="*/ 2957499 w 5083240"/>
                <a:gd name="connsiteY589" fmla="*/ 2349511 h 3366934"/>
                <a:gd name="connsiteX590" fmla="*/ 2883371 w 5083240"/>
                <a:gd name="connsiteY590" fmla="*/ 2273443 h 3366934"/>
                <a:gd name="connsiteX591" fmla="*/ 2872979 w 5083240"/>
                <a:gd name="connsiteY591" fmla="*/ 2241298 h 3366934"/>
                <a:gd name="connsiteX592" fmla="*/ 2874642 w 5083240"/>
                <a:gd name="connsiteY592" fmla="*/ 2241298 h 3366934"/>
                <a:gd name="connsiteX593" fmla="*/ 2845406 w 5083240"/>
                <a:gd name="connsiteY593" fmla="*/ 2204442 h 3366934"/>
                <a:gd name="connsiteX594" fmla="*/ 2870347 w 5083240"/>
                <a:gd name="connsiteY594" fmla="*/ 2150682 h 3366934"/>
                <a:gd name="connsiteX595" fmla="*/ 2866883 w 5083240"/>
                <a:gd name="connsiteY595" fmla="*/ 2135302 h 3366934"/>
                <a:gd name="connsiteX596" fmla="*/ 2872148 w 5083240"/>
                <a:gd name="connsiteY596" fmla="*/ 2126434 h 3366934"/>
                <a:gd name="connsiteX597" fmla="*/ 2894456 w 5083240"/>
                <a:gd name="connsiteY597" fmla="*/ 2137935 h 3366934"/>
                <a:gd name="connsiteX598" fmla="*/ 2898751 w 5083240"/>
                <a:gd name="connsiteY598" fmla="*/ 2149296 h 3366934"/>
                <a:gd name="connsiteX599" fmla="*/ 2936716 w 5083240"/>
                <a:gd name="connsiteY599" fmla="*/ 2166616 h 3366934"/>
                <a:gd name="connsiteX600" fmla="*/ 2956529 w 5083240"/>
                <a:gd name="connsiteY600" fmla="*/ 2189894 h 3366934"/>
                <a:gd name="connsiteX601" fmla="*/ 2986596 w 5083240"/>
                <a:gd name="connsiteY601" fmla="*/ 2207213 h 3366934"/>
                <a:gd name="connsiteX602" fmla="*/ 2992693 w 5083240"/>
                <a:gd name="connsiteY602" fmla="*/ 2220238 h 3366934"/>
                <a:gd name="connsiteX603" fmla="*/ 2989229 w 5083240"/>
                <a:gd name="connsiteY603" fmla="*/ 2232292 h 3366934"/>
                <a:gd name="connsiteX604" fmla="*/ 2994079 w 5083240"/>
                <a:gd name="connsiteY604" fmla="*/ 2249473 h 3366934"/>
                <a:gd name="connsiteX605" fmla="*/ 3012784 w 5083240"/>
                <a:gd name="connsiteY605" fmla="*/ 2227997 h 3366934"/>
                <a:gd name="connsiteX606" fmla="*/ 3012784 w 5083240"/>
                <a:gd name="connsiteY606" fmla="*/ 2218575 h 3366934"/>
                <a:gd name="connsiteX607" fmla="*/ 3017356 w 5083240"/>
                <a:gd name="connsiteY607" fmla="*/ 2226334 h 3366934"/>
                <a:gd name="connsiteX608" fmla="*/ 3037308 w 5083240"/>
                <a:gd name="connsiteY608" fmla="*/ 2207351 h 3366934"/>
                <a:gd name="connsiteX609" fmla="*/ 3090375 w 5083240"/>
                <a:gd name="connsiteY609" fmla="*/ 2179779 h 3366934"/>
                <a:gd name="connsiteX610" fmla="*/ 3101044 w 5083240"/>
                <a:gd name="connsiteY610" fmla="*/ 2136688 h 3366934"/>
                <a:gd name="connsiteX611" fmla="*/ 3066682 w 5083240"/>
                <a:gd name="connsiteY611" fmla="*/ 2056602 h 3366934"/>
                <a:gd name="connsiteX612" fmla="*/ 3016663 w 5083240"/>
                <a:gd name="connsiteY612" fmla="*/ 2000625 h 3366934"/>
                <a:gd name="connsiteX613" fmla="*/ 3008904 w 5083240"/>
                <a:gd name="connsiteY613" fmla="*/ 1987739 h 3366934"/>
                <a:gd name="connsiteX614" fmla="*/ 3068484 w 5083240"/>
                <a:gd name="connsiteY614" fmla="*/ 1917906 h 3366934"/>
                <a:gd name="connsiteX615" fmla="*/ 3109912 w 5083240"/>
                <a:gd name="connsiteY615" fmla="*/ 1927328 h 3366934"/>
                <a:gd name="connsiteX616" fmla="*/ 3114207 w 5083240"/>
                <a:gd name="connsiteY616" fmla="*/ 1948943 h 3366934"/>
                <a:gd name="connsiteX617" fmla="*/ 3125430 w 5083240"/>
                <a:gd name="connsiteY617" fmla="*/ 1930792 h 3366934"/>
                <a:gd name="connsiteX618" fmla="*/ 3155636 w 5083240"/>
                <a:gd name="connsiteY618" fmla="*/ 1918737 h 3366934"/>
                <a:gd name="connsiteX619" fmla="*/ 3198727 w 5083240"/>
                <a:gd name="connsiteY619" fmla="*/ 1904050 h 3366934"/>
                <a:gd name="connsiteX620" fmla="*/ 3209119 w 5083240"/>
                <a:gd name="connsiteY620" fmla="*/ 1887701 h 3366934"/>
                <a:gd name="connsiteX621" fmla="*/ 3230733 w 5083240"/>
                <a:gd name="connsiteY621" fmla="*/ 1894490 h 3366934"/>
                <a:gd name="connsiteX622" fmla="*/ 3304031 w 5083240"/>
                <a:gd name="connsiteY622" fmla="*/ 1856525 h 3366934"/>
                <a:gd name="connsiteX623" fmla="*/ 3316916 w 5083240"/>
                <a:gd name="connsiteY623" fmla="*/ 1841007 h 3366934"/>
                <a:gd name="connsiteX624" fmla="*/ 3351417 w 5083240"/>
                <a:gd name="connsiteY624" fmla="*/ 1792789 h 3366934"/>
                <a:gd name="connsiteX625" fmla="*/ 3392845 w 5083240"/>
                <a:gd name="connsiteY625" fmla="*/ 1745264 h 3366934"/>
                <a:gd name="connsiteX626" fmla="*/ 3405731 w 5083240"/>
                <a:gd name="connsiteY626" fmla="*/ 1692751 h 3366934"/>
                <a:gd name="connsiteX627" fmla="*/ 3381622 w 5083240"/>
                <a:gd name="connsiteY627" fmla="*/ 1618623 h 3366934"/>
                <a:gd name="connsiteX628" fmla="*/ 3371230 w 5083240"/>
                <a:gd name="connsiteY628" fmla="*/ 1600611 h 3366934"/>
                <a:gd name="connsiteX629" fmla="*/ 3372062 w 5083240"/>
                <a:gd name="connsiteY629" fmla="*/ 1600611 h 3366934"/>
                <a:gd name="connsiteX630" fmla="*/ 3370260 w 5083240"/>
                <a:gd name="connsiteY630" fmla="*/ 1600611 h 3366934"/>
                <a:gd name="connsiteX631" fmla="*/ 3369429 w 5083240"/>
                <a:gd name="connsiteY631" fmla="*/ 1583291 h 3366934"/>
                <a:gd name="connsiteX632" fmla="*/ 3346152 w 5083240"/>
                <a:gd name="connsiteY632" fmla="*/ 1561260 h 3366934"/>
                <a:gd name="connsiteX633" fmla="*/ 3364303 w 5083240"/>
                <a:gd name="connsiteY633" fmla="*/ 1539507 h 3366934"/>
                <a:gd name="connsiteX634" fmla="*/ 3426376 w 5083240"/>
                <a:gd name="connsiteY634" fmla="*/ 1498771 h 3366934"/>
                <a:gd name="connsiteX635" fmla="*/ 3394508 w 5083240"/>
                <a:gd name="connsiteY635" fmla="*/ 1490873 h 3366934"/>
                <a:gd name="connsiteX636" fmla="*/ 3375526 w 5083240"/>
                <a:gd name="connsiteY636" fmla="*/ 1480481 h 3366934"/>
                <a:gd name="connsiteX637" fmla="*/ 3363471 w 5083240"/>
                <a:gd name="connsiteY637" fmla="*/ 1499464 h 3366934"/>
                <a:gd name="connsiteX638" fmla="*/ 3341025 w 5083240"/>
                <a:gd name="connsiteY638" fmla="*/ 1497663 h 3366934"/>
                <a:gd name="connsiteX639" fmla="*/ 3323706 w 5083240"/>
                <a:gd name="connsiteY639" fmla="*/ 1474385 h 3366934"/>
                <a:gd name="connsiteX640" fmla="*/ 3305555 w 5083240"/>
                <a:gd name="connsiteY640" fmla="*/ 1459698 h 3366934"/>
                <a:gd name="connsiteX641" fmla="*/ 3342549 w 5083240"/>
                <a:gd name="connsiteY641" fmla="*/ 1439053 h 3366934"/>
                <a:gd name="connsiteX642" fmla="*/ 3379682 w 5083240"/>
                <a:gd name="connsiteY642" fmla="*/ 1407185 h 3366934"/>
                <a:gd name="connsiteX643" fmla="*/ 3393538 w 5083240"/>
                <a:gd name="connsiteY643" fmla="*/ 1395962 h 3366934"/>
                <a:gd name="connsiteX644" fmla="*/ 3409888 w 5083240"/>
                <a:gd name="connsiteY644" fmla="*/ 1412450 h 3366934"/>
                <a:gd name="connsiteX645" fmla="*/ 3393538 w 5083240"/>
                <a:gd name="connsiteY645" fmla="*/ 1447782 h 3366934"/>
                <a:gd name="connsiteX646" fmla="*/ 3465034 w 5083240"/>
                <a:gd name="connsiteY646" fmla="*/ 1421872 h 3366934"/>
                <a:gd name="connsiteX647" fmla="*/ 3492607 w 5083240"/>
                <a:gd name="connsiteY647" fmla="*/ 1431294 h 3366934"/>
                <a:gd name="connsiteX648" fmla="*/ 3492607 w 5083240"/>
                <a:gd name="connsiteY648" fmla="*/ 1450276 h 3366934"/>
                <a:gd name="connsiteX649" fmla="*/ 3483046 w 5083240"/>
                <a:gd name="connsiteY649" fmla="*/ 1468427 h 3366934"/>
                <a:gd name="connsiteX650" fmla="*/ 3491637 w 5083240"/>
                <a:gd name="connsiteY650" fmla="*/ 1483114 h 3366934"/>
                <a:gd name="connsiteX651" fmla="*/ 3503691 w 5083240"/>
                <a:gd name="connsiteY651" fmla="*/ 1478819 h 3366934"/>
                <a:gd name="connsiteX652" fmla="*/ 3526553 w 5083240"/>
                <a:gd name="connsiteY652" fmla="*/ 1496000 h 3366934"/>
                <a:gd name="connsiteX653" fmla="*/ 3512420 w 5083240"/>
                <a:gd name="connsiteY653" fmla="*/ 1507223 h 3366934"/>
                <a:gd name="connsiteX654" fmla="*/ 3512420 w 5083240"/>
                <a:gd name="connsiteY654" fmla="*/ 1515814 h 3366934"/>
                <a:gd name="connsiteX655" fmla="*/ 3521427 w 5083240"/>
                <a:gd name="connsiteY655" fmla="*/ 1521910 h 3366934"/>
                <a:gd name="connsiteX656" fmla="*/ 3525998 w 5083240"/>
                <a:gd name="connsiteY656" fmla="*/ 1536597 h 3366934"/>
                <a:gd name="connsiteX657" fmla="*/ 3518378 w 5083240"/>
                <a:gd name="connsiteY657" fmla="*/ 1556411 h 3366934"/>
                <a:gd name="connsiteX658" fmla="*/ 3522673 w 5083240"/>
                <a:gd name="connsiteY658" fmla="*/ 1564309 h 3366934"/>
                <a:gd name="connsiteX659" fmla="*/ 3517547 w 5083240"/>
                <a:gd name="connsiteY659" fmla="*/ 1574839 h 3366934"/>
                <a:gd name="connsiteX660" fmla="*/ 3530432 w 5083240"/>
                <a:gd name="connsiteY660" fmla="*/ 1574839 h 3366934"/>
                <a:gd name="connsiteX661" fmla="*/ 3547613 w 5083240"/>
                <a:gd name="connsiteY661" fmla="*/ 1567773 h 3366934"/>
                <a:gd name="connsiteX662" fmla="*/ 3574355 w 5083240"/>
                <a:gd name="connsiteY662" fmla="*/ 1557797 h 3366934"/>
                <a:gd name="connsiteX663" fmla="*/ 3591674 w 5083240"/>
                <a:gd name="connsiteY663" fmla="*/ 1525236 h 3366934"/>
                <a:gd name="connsiteX664" fmla="*/ 3559806 w 5083240"/>
                <a:gd name="connsiteY664" fmla="*/ 1452909 h 3366934"/>
                <a:gd name="connsiteX665" fmla="*/ 3545119 w 5083240"/>
                <a:gd name="connsiteY665" fmla="*/ 1422703 h 3366934"/>
                <a:gd name="connsiteX666" fmla="*/ 3571029 w 5083240"/>
                <a:gd name="connsiteY666" fmla="*/ 1409817 h 3366934"/>
                <a:gd name="connsiteX667" fmla="*/ 3596108 w 5083240"/>
                <a:gd name="connsiteY667" fmla="*/ 1388202 h 3366934"/>
                <a:gd name="connsiteX668" fmla="*/ 3634905 w 5083240"/>
                <a:gd name="connsiteY668" fmla="*/ 1334720 h 3366934"/>
                <a:gd name="connsiteX669" fmla="*/ 3695177 w 5083240"/>
                <a:gd name="connsiteY669" fmla="*/ 1343310 h 3366934"/>
                <a:gd name="connsiteX670" fmla="*/ 3825282 w 5083240"/>
                <a:gd name="connsiteY670" fmla="*/ 1205030 h 3366934"/>
                <a:gd name="connsiteX671" fmla="*/ 3863385 w 5083240"/>
                <a:gd name="connsiteY671" fmla="*/ 1140740 h 3366934"/>
                <a:gd name="connsiteX672" fmla="*/ 3872668 w 5083240"/>
                <a:gd name="connsiteY672" fmla="*/ 1075757 h 3366934"/>
                <a:gd name="connsiteX673" fmla="*/ 3887771 w 5083240"/>
                <a:gd name="connsiteY673" fmla="*/ 1028231 h 3366934"/>
                <a:gd name="connsiteX674" fmla="*/ 3833180 w 5083240"/>
                <a:gd name="connsiteY674" fmla="*/ 972532 h 3366934"/>
                <a:gd name="connsiteX675" fmla="*/ 3755587 w 5083240"/>
                <a:gd name="connsiteY675" fmla="*/ 946621 h 3366934"/>
                <a:gd name="connsiteX676" fmla="*/ 3820155 w 5083240"/>
                <a:gd name="connsiteY676" fmla="*/ 877620 h 3366934"/>
                <a:gd name="connsiteX677" fmla="*/ 3919362 w 5083240"/>
                <a:gd name="connsiteY677" fmla="*/ 795733 h 3366934"/>
                <a:gd name="connsiteX678" fmla="*/ 4083275 w 5083240"/>
                <a:gd name="connsiteY678" fmla="*/ 777028 h 3366934"/>
                <a:gd name="connsiteX679" fmla="*/ 4156571 w 5083240"/>
                <a:gd name="connsiteY679" fmla="*/ 792823 h 3366934"/>
                <a:gd name="connsiteX680" fmla="*/ 4203958 w 5083240"/>
                <a:gd name="connsiteY680" fmla="*/ 792823 h 3366934"/>
                <a:gd name="connsiteX681" fmla="*/ 4303165 w 5083240"/>
                <a:gd name="connsiteY681" fmla="*/ 703731 h 3366934"/>
                <a:gd name="connsiteX682" fmla="*/ 4354847 w 5083240"/>
                <a:gd name="connsiteY682" fmla="*/ 704424 h 3366934"/>
                <a:gd name="connsiteX683" fmla="*/ 4428144 w 5083240"/>
                <a:gd name="connsiteY683" fmla="*/ 674634 h 3366934"/>
                <a:gd name="connsiteX684" fmla="*/ 4415257 w 5083240"/>
                <a:gd name="connsiteY684" fmla="*/ 735183 h 3366934"/>
                <a:gd name="connsiteX685" fmla="*/ 4354985 w 5083240"/>
                <a:gd name="connsiteY685" fmla="*/ 765527 h 3366934"/>
                <a:gd name="connsiteX686" fmla="*/ 4294575 w 5083240"/>
                <a:gd name="connsiteY686" fmla="*/ 838824 h 3366934"/>
                <a:gd name="connsiteX687" fmla="*/ 4242754 w 5083240"/>
                <a:gd name="connsiteY687" fmla="*/ 907826 h 3366934"/>
                <a:gd name="connsiteX688" fmla="*/ 4277255 w 5083240"/>
                <a:gd name="connsiteY688" fmla="*/ 1063009 h 3366934"/>
                <a:gd name="connsiteX689" fmla="*/ 4341822 w 5083240"/>
                <a:gd name="connsiteY689" fmla="*/ 980984 h 3366934"/>
                <a:gd name="connsiteX690" fmla="*/ 4376323 w 5083240"/>
                <a:gd name="connsiteY690" fmla="*/ 933597 h 3366934"/>
                <a:gd name="connsiteX691" fmla="*/ 4406529 w 5083240"/>
                <a:gd name="connsiteY691" fmla="*/ 881915 h 3366934"/>
                <a:gd name="connsiteX692" fmla="*/ 4406529 w 5083240"/>
                <a:gd name="connsiteY692" fmla="*/ 843119 h 3366934"/>
                <a:gd name="connsiteX693" fmla="*/ 4566007 w 5083240"/>
                <a:gd name="connsiteY693" fmla="*/ 774118 h 3366934"/>
                <a:gd name="connsiteX694" fmla="*/ 4764282 w 5083240"/>
                <a:gd name="connsiteY694" fmla="*/ 674911 h 3366934"/>
                <a:gd name="connsiteX695" fmla="*/ 4790192 w 5083240"/>
                <a:gd name="connsiteY695" fmla="*/ 610344 h 3366934"/>
                <a:gd name="connsiteX696" fmla="*/ 4850604 w 5083240"/>
                <a:gd name="connsiteY696" fmla="*/ 558523 h 3366934"/>
                <a:gd name="connsiteX697" fmla="*/ 4863490 w 5083240"/>
                <a:gd name="connsiteY697" fmla="*/ 528318 h 3366934"/>
                <a:gd name="connsiteX698" fmla="*/ 5001492 w 5083240"/>
                <a:gd name="connsiteY698" fmla="*/ 601614 h 3366934"/>
                <a:gd name="connsiteX699" fmla="*/ 5031559 w 5083240"/>
                <a:gd name="connsiteY699" fmla="*/ 558523 h 3366934"/>
                <a:gd name="connsiteX700" fmla="*/ 5083241 w 5083240"/>
                <a:gd name="connsiteY700" fmla="*/ 535246 h 3366934"/>
                <a:gd name="connsiteX701" fmla="*/ 4902147 w 5083240"/>
                <a:gd name="connsiteY701" fmla="*/ 442135 h 33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Lst>
              <a:rect l="l" t="t" r="r" b="b"/>
              <a:pathLst>
                <a:path w="5083240" h="3366934">
                  <a:moveTo>
                    <a:pt x="1744710" y="1510133"/>
                  </a:moveTo>
                  <a:cubicBezTo>
                    <a:pt x="1731963" y="1512765"/>
                    <a:pt x="1717276" y="1515259"/>
                    <a:pt x="1702589" y="1515259"/>
                  </a:cubicBezTo>
                  <a:cubicBezTo>
                    <a:pt x="1691365" y="1515259"/>
                    <a:pt x="1669058" y="1516922"/>
                    <a:pt x="1662130" y="1510133"/>
                  </a:cubicBezTo>
                  <a:cubicBezTo>
                    <a:pt x="1657003" y="1505006"/>
                    <a:pt x="1654786" y="1496415"/>
                    <a:pt x="1647027" y="1494615"/>
                  </a:cubicBezTo>
                  <a:cubicBezTo>
                    <a:pt x="1637605" y="1492952"/>
                    <a:pt x="1626244" y="1498078"/>
                    <a:pt x="1621948" y="1488518"/>
                  </a:cubicBezTo>
                  <a:cubicBezTo>
                    <a:pt x="1616822" y="1478265"/>
                    <a:pt x="1624442" y="1471337"/>
                    <a:pt x="1617514" y="1460945"/>
                  </a:cubicBezTo>
                  <a:cubicBezTo>
                    <a:pt x="1613219" y="1454017"/>
                    <a:pt x="1606291" y="1454848"/>
                    <a:pt x="1606291" y="1446258"/>
                  </a:cubicBezTo>
                  <a:lnTo>
                    <a:pt x="1618346" y="1447921"/>
                  </a:lnTo>
                  <a:cubicBezTo>
                    <a:pt x="1628599" y="1434203"/>
                    <a:pt x="1628599" y="1413420"/>
                    <a:pt x="1642455" y="1406492"/>
                  </a:cubicBezTo>
                  <a:cubicBezTo>
                    <a:pt x="1619177" y="1393606"/>
                    <a:pt x="1583845" y="1341786"/>
                    <a:pt x="1583845" y="1312550"/>
                  </a:cubicBezTo>
                  <a:cubicBezTo>
                    <a:pt x="1583845" y="1303960"/>
                    <a:pt x="1564863" y="1291074"/>
                    <a:pt x="1564863" y="1278050"/>
                  </a:cubicBezTo>
                  <a:cubicBezTo>
                    <a:pt x="1564863" y="1273755"/>
                    <a:pt x="1581212" y="1241886"/>
                    <a:pt x="1585508" y="1236621"/>
                  </a:cubicBezTo>
                  <a:cubicBezTo>
                    <a:pt x="1589803" y="1239254"/>
                    <a:pt x="1615713" y="1224567"/>
                    <a:pt x="1618346" y="1223735"/>
                  </a:cubicBezTo>
                  <a:cubicBezTo>
                    <a:pt x="1640654" y="1215145"/>
                    <a:pt x="1654509" y="1209048"/>
                    <a:pt x="1682913" y="1209048"/>
                  </a:cubicBezTo>
                  <a:cubicBezTo>
                    <a:pt x="1729469" y="1209048"/>
                    <a:pt x="1737228" y="1231495"/>
                    <a:pt x="1754547" y="1257405"/>
                  </a:cubicBezTo>
                  <a:cubicBezTo>
                    <a:pt x="1741523" y="1267658"/>
                    <a:pt x="1724342" y="1258236"/>
                    <a:pt x="1708823" y="1258236"/>
                  </a:cubicBezTo>
                  <a:cubicBezTo>
                    <a:pt x="1685546" y="1258236"/>
                    <a:pt x="1651045" y="1280683"/>
                    <a:pt x="1648413" y="1279851"/>
                  </a:cubicBezTo>
                  <a:cubicBezTo>
                    <a:pt x="1649244" y="1297171"/>
                    <a:pt x="1663100" y="1296201"/>
                    <a:pt x="1668226" y="1305761"/>
                  </a:cubicBezTo>
                  <a:cubicBezTo>
                    <a:pt x="1684576" y="1334165"/>
                    <a:pt x="1707854" y="1345388"/>
                    <a:pt x="1707854" y="1379058"/>
                  </a:cubicBezTo>
                  <a:cubicBezTo>
                    <a:pt x="1714782" y="1375594"/>
                    <a:pt x="1731131" y="1365064"/>
                    <a:pt x="1737228" y="1364094"/>
                  </a:cubicBezTo>
                  <a:cubicBezTo>
                    <a:pt x="1738059" y="1376979"/>
                    <a:pt x="1751776" y="1381968"/>
                    <a:pt x="1751776" y="1394853"/>
                  </a:cubicBezTo>
                  <a:lnTo>
                    <a:pt x="1726005" y="1394853"/>
                  </a:lnTo>
                  <a:cubicBezTo>
                    <a:pt x="1718246" y="1394853"/>
                    <a:pt x="1710486" y="1405522"/>
                    <a:pt x="1708685" y="1418408"/>
                  </a:cubicBezTo>
                  <a:cubicBezTo>
                    <a:pt x="1726836" y="1421040"/>
                    <a:pt x="1738890" y="1439192"/>
                    <a:pt x="1738890" y="1455541"/>
                  </a:cubicBezTo>
                  <a:cubicBezTo>
                    <a:pt x="1738890" y="1465102"/>
                    <a:pt x="1734456" y="1468150"/>
                    <a:pt x="1734456" y="1475909"/>
                  </a:cubicBezTo>
                  <a:cubicBezTo>
                    <a:pt x="1734456" y="1483668"/>
                    <a:pt x="1744571" y="1493645"/>
                    <a:pt x="1744571" y="1494476"/>
                  </a:cubicBezTo>
                  <a:lnTo>
                    <a:pt x="1744571" y="1509994"/>
                  </a:lnTo>
                  <a:lnTo>
                    <a:pt x="1744571" y="1509994"/>
                  </a:lnTo>
                  <a:close/>
                  <a:moveTo>
                    <a:pt x="1952822" y="1551423"/>
                  </a:moveTo>
                  <a:cubicBezTo>
                    <a:pt x="1944232" y="1551423"/>
                    <a:pt x="1939937" y="1544495"/>
                    <a:pt x="1931346" y="1544495"/>
                  </a:cubicBezTo>
                  <a:cubicBezTo>
                    <a:pt x="1928714" y="1544495"/>
                    <a:pt x="1928714" y="1548790"/>
                    <a:pt x="1927051" y="1549622"/>
                  </a:cubicBezTo>
                  <a:cubicBezTo>
                    <a:pt x="1924141" y="1545326"/>
                    <a:pt x="1924418" y="1539230"/>
                    <a:pt x="1924557" y="1532579"/>
                  </a:cubicBezTo>
                  <a:cubicBezTo>
                    <a:pt x="1924834" y="1537290"/>
                    <a:pt x="1925250" y="1542140"/>
                    <a:pt x="1927189" y="1547266"/>
                  </a:cubicBezTo>
                  <a:cubicBezTo>
                    <a:pt x="1936888" y="1536459"/>
                    <a:pt x="1944232" y="1551423"/>
                    <a:pt x="1952961" y="1551423"/>
                  </a:cubicBezTo>
                  <a:lnTo>
                    <a:pt x="1952961" y="1551423"/>
                  </a:lnTo>
                  <a:close/>
                  <a:moveTo>
                    <a:pt x="1275833" y="1707854"/>
                  </a:moveTo>
                  <a:lnTo>
                    <a:pt x="1275833" y="1707854"/>
                  </a:lnTo>
                  <a:cubicBezTo>
                    <a:pt x="1275833" y="1707854"/>
                    <a:pt x="1275833" y="1708269"/>
                    <a:pt x="1275833" y="1708408"/>
                  </a:cubicBezTo>
                  <a:cubicBezTo>
                    <a:pt x="1275833" y="1708269"/>
                    <a:pt x="1275833" y="1707992"/>
                    <a:pt x="1275833" y="1707854"/>
                  </a:cubicBezTo>
                  <a:lnTo>
                    <a:pt x="1275833" y="1707854"/>
                  </a:lnTo>
                  <a:close/>
                  <a:moveTo>
                    <a:pt x="917248" y="965327"/>
                  </a:moveTo>
                  <a:cubicBezTo>
                    <a:pt x="918217" y="965327"/>
                    <a:pt x="919187" y="965188"/>
                    <a:pt x="920018" y="965049"/>
                  </a:cubicBezTo>
                  <a:cubicBezTo>
                    <a:pt x="919187" y="965049"/>
                    <a:pt x="918079" y="965188"/>
                    <a:pt x="917248" y="965327"/>
                  </a:cubicBezTo>
                  <a:lnTo>
                    <a:pt x="917248" y="965327"/>
                  </a:lnTo>
                  <a:close/>
                  <a:moveTo>
                    <a:pt x="4903394" y="441858"/>
                  </a:moveTo>
                  <a:cubicBezTo>
                    <a:pt x="4835223" y="402231"/>
                    <a:pt x="4744746" y="359971"/>
                    <a:pt x="4644708" y="359971"/>
                  </a:cubicBezTo>
                  <a:cubicBezTo>
                    <a:pt x="4617135" y="359971"/>
                    <a:pt x="4597876" y="365790"/>
                    <a:pt x="4601617" y="377291"/>
                  </a:cubicBezTo>
                  <a:cubicBezTo>
                    <a:pt x="4628220" y="460979"/>
                    <a:pt x="4561989" y="376459"/>
                    <a:pt x="4545501" y="377291"/>
                  </a:cubicBezTo>
                  <a:lnTo>
                    <a:pt x="4347226" y="372995"/>
                  </a:lnTo>
                  <a:cubicBezTo>
                    <a:pt x="4336003" y="328242"/>
                    <a:pt x="4306629" y="312723"/>
                    <a:pt x="4248020" y="312723"/>
                  </a:cubicBezTo>
                  <a:cubicBezTo>
                    <a:pt x="4216151" y="312723"/>
                    <a:pt x="4167933" y="324778"/>
                    <a:pt x="4148951" y="308428"/>
                  </a:cubicBezTo>
                  <a:cubicBezTo>
                    <a:pt x="4131631" y="293741"/>
                    <a:pt x="4130800" y="273096"/>
                    <a:pt x="4105860" y="265337"/>
                  </a:cubicBezTo>
                  <a:cubicBezTo>
                    <a:pt x="4053208" y="248156"/>
                    <a:pt x="3996400" y="229589"/>
                    <a:pt x="3929061" y="229589"/>
                  </a:cubicBezTo>
                  <a:cubicBezTo>
                    <a:pt x="3861723" y="229589"/>
                    <a:pt x="3852301" y="267276"/>
                    <a:pt x="3847036" y="292910"/>
                  </a:cubicBezTo>
                  <a:lnTo>
                    <a:pt x="3709171" y="292910"/>
                  </a:lnTo>
                  <a:cubicBezTo>
                    <a:pt x="3684924" y="292910"/>
                    <a:pt x="3681598" y="278777"/>
                    <a:pt x="3653056" y="276975"/>
                  </a:cubicBezTo>
                  <a:cubicBezTo>
                    <a:pt x="3650423" y="289030"/>
                    <a:pt x="3645297" y="318681"/>
                    <a:pt x="3631441" y="318681"/>
                  </a:cubicBezTo>
                  <a:cubicBezTo>
                    <a:pt x="3595277" y="318681"/>
                    <a:pt x="3579759" y="275174"/>
                    <a:pt x="3579759" y="251065"/>
                  </a:cubicBezTo>
                  <a:cubicBezTo>
                    <a:pt x="3579759" y="244969"/>
                    <a:pt x="3649453" y="205064"/>
                    <a:pt x="3471962" y="190377"/>
                  </a:cubicBezTo>
                  <a:cubicBezTo>
                    <a:pt x="3449653" y="188576"/>
                    <a:pt x="3437461" y="203125"/>
                    <a:pt x="3437461" y="228758"/>
                  </a:cubicBezTo>
                  <a:lnTo>
                    <a:pt x="3342688" y="228758"/>
                  </a:lnTo>
                  <a:cubicBezTo>
                    <a:pt x="3314284" y="215872"/>
                    <a:pt x="3165058" y="200492"/>
                    <a:pt x="3146075" y="169455"/>
                  </a:cubicBezTo>
                  <a:cubicBezTo>
                    <a:pt x="3032875" y="261734"/>
                    <a:pt x="3058092" y="204233"/>
                    <a:pt x="3058092" y="204233"/>
                  </a:cubicBezTo>
                  <a:cubicBezTo>
                    <a:pt x="3084833" y="170564"/>
                    <a:pt x="3345459" y="87707"/>
                    <a:pt x="3131388" y="49326"/>
                  </a:cubicBezTo>
                  <a:lnTo>
                    <a:pt x="3040910" y="49326"/>
                  </a:lnTo>
                  <a:cubicBezTo>
                    <a:pt x="3032320" y="23693"/>
                    <a:pt x="3013337" y="0"/>
                    <a:pt x="2976343" y="0"/>
                  </a:cubicBezTo>
                  <a:cubicBezTo>
                    <a:pt x="2931451" y="0"/>
                    <a:pt x="2913438" y="32699"/>
                    <a:pt x="2890022" y="50850"/>
                  </a:cubicBezTo>
                  <a:cubicBezTo>
                    <a:pt x="2872841" y="63736"/>
                    <a:pt x="2761302" y="108213"/>
                    <a:pt x="2771001" y="67616"/>
                  </a:cubicBezTo>
                  <a:cubicBezTo>
                    <a:pt x="2742597" y="76206"/>
                    <a:pt x="2621221" y="84243"/>
                    <a:pt x="2558039" y="140635"/>
                  </a:cubicBezTo>
                  <a:cubicBezTo>
                    <a:pt x="2544877" y="152551"/>
                    <a:pt x="2540858" y="187883"/>
                    <a:pt x="2521045" y="187883"/>
                  </a:cubicBezTo>
                  <a:cubicBezTo>
                    <a:pt x="2492502" y="187883"/>
                    <a:pt x="2385674" y="177491"/>
                    <a:pt x="2385674" y="226679"/>
                  </a:cubicBezTo>
                  <a:cubicBezTo>
                    <a:pt x="2385674" y="237071"/>
                    <a:pt x="2395235" y="247324"/>
                    <a:pt x="2398560" y="261180"/>
                  </a:cubicBezTo>
                  <a:cubicBezTo>
                    <a:pt x="2379717" y="273234"/>
                    <a:pt x="2372789" y="261180"/>
                    <a:pt x="2312378" y="261180"/>
                  </a:cubicBezTo>
                  <a:cubicBezTo>
                    <a:pt x="2261251" y="329766"/>
                    <a:pt x="2265823" y="250788"/>
                    <a:pt x="2253768" y="235270"/>
                  </a:cubicBezTo>
                  <a:cubicBezTo>
                    <a:pt x="2249473" y="262843"/>
                    <a:pt x="2231322" y="274897"/>
                    <a:pt x="2208876" y="286951"/>
                  </a:cubicBezTo>
                  <a:cubicBezTo>
                    <a:pt x="2215804" y="311199"/>
                    <a:pt x="2252660" y="336139"/>
                    <a:pt x="2226196" y="364543"/>
                  </a:cubicBezTo>
                  <a:cubicBezTo>
                    <a:pt x="2208044" y="384080"/>
                    <a:pt x="2261251" y="448232"/>
                    <a:pt x="2233262" y="448232"/>
                  </a:cubicBezTo>
                  <a:cubicBezTo>
                    <a:pt x="2197099" y="448232"/>
                    <a:pt x="2187399" y="317988"/>
                    <a:pt x="2187399" y="291247"/>
                  </a:cubicBezTo>
                  <a:cubicBezTo>
                    <a:pt x="2187399" y="261873"/>
                    <a:pt x="2235340" y="249957"/>
                    <a:pt x="2161628" y="235270"/>
                  </a:cubicBezTo>
                  <a:cubicBezTo>
                    <a:pt x="2124356" y="227926"/>
                    <a:pt x="2053831" y="288753"/>
                    <a:pt x="2053831" y="321452"/>
                  </a:cubicBezTo>
                  <a:cubicBezTo>
                    <a:pt x="2053831" y="361080"/>
                    <a:pt x="2071843" y="386990"/>
                    <a:pt x="2092626" y="407635"/>
                  </a:cubicBezTo>
                  <a:cubicBezTo>
                    <a:pt x="2140567" y="482733"/>
                    <a:pt x="2025981" y="398906"/>
                    <a:pt x="1983166" y="387821"/>
                  </a:cubicBezTo>
                  <a:cubicBezTo>
                    <a:pt x="1865116" y="357200"/>
                    <a:pt x="1903219" y="397243"/>
                    <a:pt x="1902942" y="403339"/>
                  </a:cubicBezTo>
                  <a:cubicBezTo>
                    <a:pt x="1899201" y="469847"/>
                    <a:pt x="1871074" y="416225"/>
                    <a:pt x="1855556" y="416225"/>
                  </a:cubicBezTo>
                  <a:cubicBezTo>
                    <a:pt x="1828814" y="416225"/>
                    <a:pt x="1774084" y="452527"/>
                    <a:pt x="1734734" y="433545"/>
                  </a:cubicBezTo>
                  <a:cubicBezTo>
                    <a:pt x="1714920" y="382694"/>
                    <a:pt x="1585646" y="498251"/>
                    <a:pt x="1553640" y="498251"/>
                  </a:cubicBezTo>
                  <a:cubicBezTo>
                    <a:pt x="1543248" y="498251"/>
                    <a:pt x="1528284" y="490630"/>
                    <a:pt x="1532025" y="480931"/>
                  </a:cubicBezTo>
                  <a:cubicBezTo>
                    <a:pt x="1545465" y="446154"/>
                    <a:pt x="1526067" y="370640"/>
                    <a:pt x="1488933" y="485227"/>
                  </a:cubicBezTo>
                  <a:cubicBezTo>
                    <a:pt x="1486578" y="492570"/>
                    <a:pt x="1501820" y="495618"/>
                    <a:pt x="1501820" y="511137"/>
                  </a:cubicBezTo>
                  <a:cubicBezTo>
                    <a:pt x="1501820" y="541342"/>
                    <a:pt x="1457481" y="520559"/>
                    <a:pt x="1433234" y="528318"/>
                  </a:cubicBezTo>
                  <a:cubicBezTo>
                    <a:pt x="1409125" y="536216"/>
                    <a:pt x="1424089" y="618518"/>
                    <a:pt x="1321557" y="575843"/>
                  </a:cubicBezTo>
                  <a:lnTo>
                    <a:pt x="1321557" y="610344"/>
                  </a:lnTo>
                  <a:cubicBezTo>
                    <a:pt x="1283038" y="606048"/>
                    <a:pt x="1278050" y="553397"/>
                    <a:pt x="1260730" y="528318"/>
                  </a:cubicBezTo>
                  <a:cubicBezTo>
                    <a:pt x="1297725" y="528318"/>
                    <a:pt x="1317815" y="527209"/>
                    <a:pt x="1353702" y="536631"/>
                  </a:cubicBezTo>
                  <a:cubicBezTo>
                    <a:pt x="1401643" y="549240"/>
                    <a:pt x="1498078" y="489245"/>
                    <a:pt x="1350931" y="442135"/>
                  </a:cubicBezTo>
                  <a:cubicBezTo>
                    <a:pt x="1308809" y="428557"/>
                    <a:pt x="1215561" y="381725"/>
                    <a:pt x="1187018" y="381725"/>
                  </a:cubicBezTo>
                  <a:cubicBezTo>
                    <a:pt x="1184524" y="381725"/>
                    <a:pt x="1183554" y="378261"/>
                    <a:pt x="1163740" y="380893"/>
                  </a:cubicBezTo>
                  <a:cubicBezTo>
                    <a:pt x="1161108" y="380893"/>
                    <a:pt x="1143095" y="378261"/>
                    <a:pt x="1135197" y="377429"/>
                  </a:cubicBezTo>
                  <a:cubicBezTo>
                    <a:pt x="1135197" y="372303"/>
                    <a:pt x="1129101" y="371471"/>
                    <a:pt x="1120510" y="364543"/>
                  </a:cubicBezTo>
                  <a:cubicBezTo>
                    <a:pt x="1140324" y="357616"/>
                    <a:pt x="1147252" y="364543"/>
                    <a:pt x="1155011" y="343898"/>
                  </a:cubicBezTo>
                  <a:cubicBezTo>
                    <a:pt x="1148083" y="340434"/>
                    <a:pt x="1129101" y="330043"/>
                    <a:pt x="1124806" y="330043"/>
                  </a:cubicBezTo>
                  <a:cubicBezTo>
                    <a:pt x="1117878" y="330043"/>
                    <a:pt x="1114414" y="336139"/>
                    <a:pt x="1111781" y="342929"/>
                  </a:cubicBezTo>
                  <a:cubicBezTo>
                    <a:pt x="1102221" y="342097"/>
                    <a:pt x="1104022" y="334338"/>
                    <a:pt x="1103191" y="323115"/>
                  </a:cubicBezTo>
                  <a:cubicBezTo>
                    <a:pt x="1089474" y="331706"/>
                    <a:pt x="1082546" y="335169"/>
                    <a:pt x="1070492" y="347224"/>
                  </a:cubicBezTo>
                  <a:cubicBezTo>
                    <a:pt x="1069660" y="342097"/>
                    <a:pt x="1069660" y="337802"/>
                    <a:pt x="1066196" y="331706"/>
                  </a:cubicBezTo>
                  <a:cubicBezTo>
                    <a:pt x="1051509" y="339465"/>
                    <a:pt x="1046382" y="359278"/>
                    <a:pt x="1029201" y="357616"/>
                  </a:cubicBezTo>
                  <a:cubicBezTo>
                    <a:pt x="1032665" y="345561"/>
                    <a:pt x="1047352" y="342097"/>
                    <a:pt x="1047352" y="330043"/>
                  </a:cubicBezTo>
                  <a:cubicBezTo>
                    <a:pt x="1047352" y="318820"/>
                    <a:pt x="1014514" y="340296"/>
                    <a:pt x="1001629" y="340296"/>
                  </a:cubicBezTo>
                  <a:cubicBezTo>
                    <a:pt x="993870" y="340296"/>
                    <a:pt x="988743" y="333368"/>
                    <a:pt x="983478" y="327410"/>
                  </a:cubicBezTo>
                  <a:cubicBezTo>
                    <a:pt x="980845" y="332537"/>
                    <a:pt x="965465" y="336001"/>
                    <a:pt x="965465" y="340296"/>
                  </a:cubicBezTo>
                  <a:cubicBezTo>
                    <a:pt x="965465" y="346254"/>
                    <a:pt x="977935" y="348055"/>
                    <a:pt x="984863" y="350688"/>
                  </a:cubicBezTo>
                  <a:cubicBezTo>
                    <a:pt x="969345" y="359278"/>
                    <a:pt x="949947" y="354152"/>
                    <a:pt x="949947" y="374797"/>
                  </a:cubicBezTo>
                  <a:lnTo>
                    <a:pt x="949947" y="360110"/>
                  </a:lnTo>
                  <a:cubicBezTo>
                    <a:pt x="911428" y="360941"/>
                    <a:pt x="911428" y="380893"/>
                    <a:pt x="911428" y="383387"/>
                  </a:cubicBezTo>
                  <a:lnTo>
                    <a:pt x="911428" y="372995"/>
                  </a:lnTo>
                  <a:cubicBezTo>
                    <a:pt x="898681" y="375628"/>
                    <a:pt x="879837" y="374658"/>
                    <a:pt x="871247" y="383387"/>
                  </a:cubicBezTo>
                  <a:cubicBezTo>
                    <a:pt x="874710" y="386851"/>
                    <a:pt x="872217" y="386020"/>
                    <a:pt x="876512" y="390315"/>
                  </a:cubicBezTo>
                  <a:cubicBezTo>
                    <a:pt x="870553" y="393779"/>
                    <a:pt x="864457" y="391978"/>
                    <a:pt x="858499" y="391978"/>
                  </a:cubicBezTo>
                  <a:cubicBezTo>
                    <a:pt x="849909" y="391978"/>
                    <a:pt x="842565" y="398906"/>
                    <a:pt x="838270" y="405833"/>
                  </a:cubicBezTo>
                  <a:cubicBezTo>
                    <a:pt x="846029" y="405002"/>
                    <a:pt x="845752" y="405833"/>
                    <a:pt x="851849" y="407496"/>
                  </a:cubicBezTo>
                  <a:cubicBezTo>
                    <a:pt x="850047" y="408328"/>
                    <a:pt x="840487" y="429111"/>
                    <a:pt x="836192" y="429111"/>
                  </a:cubicBezTo>
                  <a:cubicBezTo>
                    <a:pt x="824969" y="429111"/>
                    <a:pt x="821505" y="420520"/>
                    <a:pt x="807649" y="420520"/>
                  </a:cubicBezTo>
                  <a:cubicBezTo>
                    <a:pt x="810282" y="414424"/>
                    <a:pt x="809450" y="410129"/>
                    <a:pt x="805016" y="405002"/>
                  </a:cubicBezTo>
                  <a:cubicBezTo>
                    <a:pt x="802384" y="407635"/>
                    <a:pt x="799890" y="410960"/>
                    <a:pt x="797257" y="416225"/>
                  </a:cubicBezTo>
                  <a:cubicBezTo>
                    <a:pt x="794763" y="416225"/>
                    <a:pt x="793100" y="413593"/>
                    <a:pt x="790468" y="413593"/>
                  </a:cubicBezTo>
                  <a:cubicBezTo>
                    <a:pt x="783678" y="413593"/>
                    <a:pt x="779244" y="418719"/>
                    <a:pt x="777443" y="427310"/>
                  </a:cubicBezTo>
                  <a:cubicBezTo>
                    <a:pt x="777443" y="427310"/>
                    <a:pt x="786034" y="429942"/>
                    <a:pt x="790468" y="429942"/>
                  </a:cubicBezTo>
                  <a:cubicBezTo>
                    <a:pt x="787004" y="431605"/>
                    <a:pt x="777443" y="435900"/>
                    <a:pt x="773148" y="441997"/>
                  </a:cubicBezTo>
                  <a:cubicBezTo>
                    <a:pt x="793793" y="441997"/>
                    <a:pt x="802384" y="430774"/>
                    <a:pt x="823999" y="426478"/>
                  </a:cubicBezTo>
                  <a:cubicBezTo>
                    <a:pt x="819703" y="444629"/>
                    <a:pt x="795456" y="474003"/>
                    <a:pt x="777443" y="480793"/>
                  </a:cubicBezTo>
                  <a:cubicBezTo>
                    <a:pt x="759292" y="487582"/>
                    <a:pt x="747238" y="499775"/>
                    <a:pt x="736985" y="516956"/>
                  </a:cubicBezTo>
                  <a:cubicBezTo>
                    <a:pt x="736985" y="517926"/>
                    <a:pt x="728394" y="536770"/>
                    <a:pt x="728394" y="536770"/>
                  </a:cubicBezTo>
                  <a:cubicBezTo>
                    <a:pt x="721605" y="536770"/>
                    <a:pt x="723268" y="563511"/>
                    <a:pt x="712876" y="571270"/>
                  </a:cubicBezTo>
                  <a:cubicBezTo>
                    <a:pt x="687104" y="592054"/>
                    <a:pt x="672417" y="622121"/>
                    <a:pt x="634453" y="631681"/>
                  </a:cubicBezTo>
                  <a:cubicBezTo>
                    <a:pt x="642212" y="633483"/>
                    <a:pt x="645676" y="635145"/>
                    <a:pt x="655098" y="637778"/>
                  </a:cubicBezTo>
                  <a:cubicBezTo>
                    <a:pt x="624061" y="634314"/>
                    <a:pt x="620597" y="654959"/>
                    <a:pt x="605079" y="659254"/>
                  </a:cubicBezTo>
                  <a:cubicBezTo>
                    <a:pt x="586096" y="664381"/>
                    <a:pt x="576674" y="674773"/>
                    <a:pt x="566282" y="689460"/>
                  </a:cubicBezTo>
                  <a:cubicBezTo>
                    <a:pt x="561156" y="697219"/>
                    <a:pt x="547300" y="696387"/>
                    <a:pt x="547300" y="709273"/>
                  </a:cubicBezTo>
                  <a:cubicBezTo>
                    <a:pt x="547300" y="733382"/>
                    <a:pt x="548963" y="754997"/>
                    <a:pt x="561987" y="770516"/>
                  </a:cubicBezTo>
                  <a:cubicBezTo>
                    <a:pt x="557692" y="776473"/>
                    <a:pt x="552011" y="786865"/>
                    <a:pt x="552011" y="792962"/>
                  </a:cubicBezTo>
                  <a:cubicBezTo>
                    <a:pt x="562403" y="788666"/>
                    <a:pt x="565312" y="788666"/>
                    <a:pt x="578199" y="788666"/>
                  </a:cubicBezTo>
                  <a:lnTo>
                    <a:pt x="578199" y="801552"/>
                  </a:lnTo>
                  <a:cubicBezTo>
                    <a:pt x="565451" y="803353"/>
                    <a:pt x="559770" y="807649"/>
                    <a:pt x="559770" y="814577"/>
                  </a:cubicBezTo>
                  <a:cubicBezTo>
                    <a:pt x="559770" y="817902"/>
                    <a:pt x="591500" y="838686"/>
                    <a:pt x="596626" y="838686"/>
                  </a:cubicBezTo>
                  <a:cubicBezTo>
                    <a:pt x="632928" y="838686"/>
                    <a:pt x="659531" y="805986"/>
                    <a:pt x="677682" y="780076"/>
                  </a:cubicBezTo>
                  <a:cubicBezTo>
                    <a:pt x="683363" y="788251"/>
                    <a:pt x="684887" y="795456"/>
                    <a:pt x="694309" y="800582"/>
                  </a:cubicBezTo>
                  <a:cubicBezTo>
                    <a:pt x="692508" y="803769"/>
                    <a:pt x="689875" y="808619"/>
                    <a:pt x="689875" y="812775"/>
                  </a:cubicBezTo>
                  <a:cubicBezTo>
                    <a:pt x="689875" y="828294"/>
                    <a:pt x="702761" y="831758"/>
                    <a:pt x="707056" y="844643"/>
                  </a:cubicBezTo>
                  <a:cubicBezTo>
                    <a:pt x="713014" y="863626"/>
                    <a:pt x="711352" y="875680"/>
                    <a:pt x="726039" y="890367"/>
                  </a:cubicBezTo>
                  <a:cubicBezTo>
                    <a:pt x="726039" y="892861"/>
                    <a:pt x="724237" y="896325"/>
                    <a:pt x="724237" y="898958"/>
                  </a:cubicBezTo>
                  <a:cubicBezTo>
                    <a:pt x="724237" y="903253"/>
                    <a:pt x="736292" y="943850"/>
                    <a:pt x="743220" y="943850"/>
                  </a:cubicBezTo>
                  <a:cubicBezTo>
                    <a:pt x="764835" y="943850"/>
                    <a:pt x="769961" y="920711"/>
                    <a:pt x="784648" y="920711"/>
                  </a:cubicBezTo>
                  <a:cubicBezTo>
                    <a:pt x="791576" y="920711"/>
                    <a:pt x="795733" y="920711"/>
                    <a:pt x="807926" y="920711"/>
                  </a:cubicBezTo>
                  <a:cubicBezTo>
                    <a:pt x="810558" y="895078"/>
                    <a:pt x="831203" y="898265"/>
                    <a:pt x="833836" y="874849"/>
                  </a:cubicBezTo>
                  <a:cubicBezTo>
                    <a:pt x="828709" y="874018"/>
                    <a:pt x="820950" y="868337"/>
                    <a:pt x="820950" y="858083"/>
                  </a:cubicBezTo>
                  <a:cubicBezTo>
                    <a:pt x="820950" y="839932"/>
                    <a:pt x="827878" y="813884"/>
                    <a:pt x="845059" y="813884"/>
                  </a:cubicBezTo>
                  <a:cubicBezTo>
                    <a:pt x="853788" y="813884"/>
                    <a:pt x="879560" y="791715"/>
                    <a:pt x="879560" y="778829"/>
                  </a:cubicBezTo>
                  <a:cubicBezTo>
                    <a:pt x="879560" y="762479"/>
                    <a:pt x="856836" y="746684"/>
                    <a:pt x="841318" y="744051"/>
                  </a:cubicBezTo>
                  <a:cubicBezTo>
                    <a:pt x="841318" y="738093"/>
                    <a:pt x="834806" y="731720"/>
                    <a:pt x="834806" y="728256"/>
                  </a:cubicBezTo>
                  <a:lnTo>
                    <a:pt x="834806" y="711074"/>
                  </a:lnTo>
                  <a:cubicBezTo>
                    <a:pt x="834806" y="704978"/>
                    <a:pt x="838686" y="688628"/>
                    <a:pt x="845613" y="676574"/>
                  </a:cubicBezTo>
                  <a:cubicBezTo>
                    <a:pt x="854204" y="661055"/>
                    <a:pt x="869584" y="657591"/>
                    <a:pt x="884132" y="649001"/>
                  </a:cubicBezTo>
                  <a:cubicBezTo>
                    <a:pt x="902283" y="638609"/>
                    <a:pt x="941772" y="621428"/>
                    <a:pt x="941772" y="601614"/>
                  </a:cubicBezTo>
                  <a:cubicBezTo>
                    <a:pt x="944405" y="596349"/>
                    <a:pt x="941772" y="592193"/>
                    <a:pt x="941772" y="581801"/>
                  </a:cubicBezTo>
                  <a:cubicBezTo>
                    <a:pt x="941772" y="557692"/>
                    <a:pt x="965049" y="547300"/>
                    <a:pt x="993454" y="547300"/>
                  </a:cubicBezTo>
                  <a:cubicBezTo>
                    <a:pt x="1015069" y="547300"/>
                    <a:pt x="1043473" y="551595"/>
                    <a:pt x="1043473" y="573072"/>
                  </a:cubicBezTo>
                  <a:cubicBezTo>
                    <a:pt x="1043473" y="587759"/>
                    <a:pt x="1022828" y="592054"/>
                    <a:pt x="1010635" y="598982"/>
                  </a:cubicBezTo>
                  <a:cubicBezTo>
                    <a:pt x="988189" y="611868"/>
                    <a:pt x="969206" y="659254"/>
                    <a:pt x="933043" y="659254"/>
                  </a:cubicBezTo>
                  <a:cubicBezTo>
                    <a:pt x="934705" y="665212"/>
                    <a:pt x="933043" y="670477"/>
                    <a:pt x="933043" y="676574"/>
                  </a:cubicBezTo>
                  <a:cubicBezTo>
                    <a:pt x="933043" y="685996"/>
                    <a:pt x="940802" y="705809"/>
                    <a:pt x="949392" y="709273"/>
                  </a:cubicBezTo>
                  <a:cubicBezTo>
                    <a:pt x="946899" y="713569"/>
                    <a:pt x="937338" y="719665"/>
                    <a:pt x="937338" y="728256"/>
                  </a:cubicBezTo>
                  <a:cubicBezTo>
                    <a:pt x="937338" y="746407"/>
                    <a:pt x="956320" y="758322"/>
                    <a:pt x="974471" y="758322"/>
                  </a:cubicBezTo>
                  <a:cubicBezTo>
                    <a:pt x="974471" y="767883"/>
                    <a:pt x="982231" y="769546"/>
                    <a:pt x="993315" y="769546"/>
                  </a:cubicBezTo>
                  <a:cubicBezTo>
                    <a:pt x="1008002" y="769546"/>
                    <a:pt x="1027816" y="761786"/>
                    <a:pt x="1045135" y="756660"/>
                  </a:cubicBezTo>
                  <a:cubicBezTo>
                    <a:pt x="1061485" y="759154"/>
                    <a:pt x="1101251" y="756660"/>
                    <a:pt x="1109842" y="739340"/>
                  </a:cubicBezTo>
                  <a:cubicBezTo>
                    <a:pt x="1116770" y="748762"/>
                    <a:pt x="1125360" y="753196"/>
                    <a:pt x="1131318" y="769546"/>
                  </a:cubicBezTo>
                  <a:cubicBezTo>
                    <a:pt x="1120926" y="776473"/>
                    <a:pt x="1095155" y="788528"/>
                    <a:pt x="1083932" y="788528"/>
                  </a:cubicBezTo>
                  <a:cubicBezTo>
                    <a:pt x="1069245" y="788528"/>
                    <a:pt x="1059822" y="782431"/>
                    <a:pt x="1040840" y="782431"/>
                  </a:cubicBezTo>
                  <a:cubicBezTo>
                    <a:pt x="1021858" y="782431"/>
                    <a:pt x="978489" y="799890"/>
                    <a:pt x="991791" y="812221"/>
                  </a:cubicBezTo>
                  <a:cubicBezTo>
                    <a:pt x="1035437" y="852818"/>
                    <a:pt x="1012436" y="868614"/>
                    <a:pt x="1002183" y="868614"/>
                  </a:cubicBezTo>
                  <a:cubicBezTo>
                    <a:pt x="984863" y="868614"/>
                    <a:pt x="982369" y="846999"/>
                    <a:pt x="967682" y="846999"/>
                  </a:cubicBezTo>
                  <a:cubicBezTo>
                    <a:pt x="952164" y="846999"/>
                    <a:pt x="933182" y="886626"/>
                    <a:pt x="933182" y="907410"/>
                  </a:cubicBezTo>
                  <a:cubicBezTo>
                    <a:pt x="933182" y="940941"/>
                    <a:pt x="905608" y="936507"/>
                    <a:pt x="903807" y="966574"/>
                  </a:cubicBezTo>
                  <a:cubicBezTo>
                    <a:pt x="893831" y="967544"/>
                    <a:pt x="883301" y="968513"/>
                    <a:pt x="872770" y="968513"/>
                  </a:cubicBezTo>
                  <a:cubicBezTo>
                    <a:pt x="872770" y="966851"/>
                    <a:pt x="874572" y="962417"/>
                    <a:pt x="876234" y="959092"/>
                  </a:cubicBezTo>
                  <a:cubicBezTo>
                    <a:pt x="870277" y="956459"/>
                    <a:pt x="858083" y="955628"/>
                    <a:pt x="846999" y="955628"/>
                  </a:cubicBezTo>
                  <a:cubicBezTo>
                    <a:pt x="836607" y="955628"/>
                    <a:pt x="822890" y="968513"/>
                    <a:pt x="814992" y="971977"/>
                  </a:cubicBezTo>
                  <a:cubicBezTo>
                    <a:pt x="802107" y="978074"/>
                    <a:pt x="790883" y="975441"/>
                    <a:pt x="776196" y="982369"/>
                  </a:cubicBezTo>
                  <a:cubicBezTo>
                    <a:pt x="771901" y="984032"/>
                    <a:pt x="770931" y="990128"/>
                    <a:pt x="761509" y="990128"/>
                  </a:cubicBezTo>
                  <a:cubicBezTo>
                    <a:pt x="761509" y="990128"/>
                    <a:pt x="746822" y="979736"/>
                    <a:pt x="746822" y="978074"/>
                  </a:cubicBezTo>
                  <a:cubicBezTo>
                    <a:pt x="746822" y="975441"/>
                    <a:pt x="751117" y="972809"/>
                    <a:pt x="751949" y="968513"/>
                  </a:cubicBezTo>
                  <a:cubicBezTo>
                    <a:pt x="732135" y="965881"/>
                    <a:pt x="715786" y="985695"/>
                    <a:pt x="692508" y="985695"/>
                  </a:cubicBezTo>
                  <a:cubicBezTo>
                    <a:pt x="689875" y="985695"/>
                    <a:pt x="688213" y="979598"/>
                    <a:pt x="686412" y="975303"/>
                  </a:cubicBezTo>
                  <a:cubicBezTo>
                    <a:pt x="678652" y="975303"/>
                    <a:pt x="675188" y="971839"/>
                    <a:pt x="665628" y="971839"/>
                  </a:cubicBezTo>
                  <a:cubicBezTo>
                    <a:pt x="666459" y="969206"/>
                    <a:pt x="665628" y="967544"/>
                    <a:pt x="665628" y="962278"/>
                  </a:cubicBezTo>
                  <a:cubicBezTo>
                    <a:pt x="660501" y="961447"/>
                    <a:pt x="656206" y="955489"/>
                    <a:pt x="656206" y="946760"/>
                  </a:cubicBezTo>
                  <a:cubicBezTo>
                    <a:pt x="656206" y="931242"/>
                    <a:pt x="664242" y="923482"/>
                    <a:pt x="672971" y="914892"/>
                  </a:cubicBezTo>
                  <a:cubicBezTo>
                    <a:pt x="675604" y="912259"/>
                    <a:pt x="681008" y="910458"/>
                    <a:pt x="681008" y="906301"/>
                  </a:cubicBezTo>
                  <a:lnTo>
                    <a:pt x="681008" y="899374"/>
                  </a:lnTo>
                  <a:cubicBezTo>
                    <a:pt x="681008" y="899374"/>
                    <a:pt x="670200" y="898542"/>
                    <a:pt x="670200" y="889952"/>
                  </a:cubicBezTo>
                  <a:cubicBezTo>
                    <a:pt x="670200" y="881361"/>
                    <a:pt x="655374" y="876096"/>
                    <a:pt x="681008" y="867505"/>
                  </a:cubicBezTo>
                  <a:lnTo>
                    <a:pt x="681008" y="857252"/>
                  </a:lnTo>
                  <a:cubicBezTo>
                    <a:pt x="642489" y="872770"/>
                    <a:pt x="622537" y="875403"/>
                    <a:pt x="622537" y="911566"/>
                  </a:cubicBezTo>
                  <a:cubicBezTo>
                    <a:pt x="622537" y="932212"/>
                    <a:pt x="634730" y="939139"/>
                    <a:pt x="638194" y="962417"/>
                  </a:cubicBezTo>
                  <a:cubicBezTo>
                    <a:pt x="638194" y="963248"/>
                    <a:pt x="643320" y="979736"/>
                    <a:pt x="643320" y="984032"/>
                  </a:cubicBezTo>
                  <a:cubicBezTo>
                    <a:pt x="643320" y="990960"/>
                    <a:pt x="629049" y="998719"/>
                    <a:pt x="623922" y="998719"/>
                  </a:cubicBezTo>
                  <a:cubicBezTo>
                    <a:pt x="616163" y="998719"/>
                    <a:pt x="608265" y="993454"/>
                    <a:pt x="602169" y="999550"/>
                  </a:cubicBezTo>
                  <a:cubicBezTo>
                    <a:pt x="600506" y="1001352"/>
                    <a:pt x="597735" y="1008141"/>
                    <a:pt x="595103" y="1005508"/>
                  </a:cubicBezTo>
                  <a:cubicBezTo>
                    <a:pt x="589144" y="1008141"/>
                    <a:pt x="594271" y="1005508"/>
                    <a:pt x="583048" y="1005508"/>
                  </a:cubicBezTo>
                  <a:cubicBezTo>
                    <a:pt x="563234" y="1005508"/>
                    <a:pt x="551041" y="1019364"/>
                    <a:pt x="538987" y="1031418"/>
                  </a:cubicBezTo>
                  <a:cubicBezTo>
                    <a:pt x="538155" y="1032250"/>
                    <a:pt x="530396" y="1037515"/>
                    <a:pt x="530396" y="1040979"/>
                  </a:cubicBezTo>
                  <a:cubicBezTo>
                    <a:pt x="530396" y="1051370"/>
                    <a:pt x="533029" y="1061624"/>
                    <a:pt x="526101" y="1068552"/>
                  </a:cubicBezTo>
                  <a:cubicBezTo>
                    <a:pt x="522637" y="1072016"/>
                    <a:pt x="488136" y="1085871"/>
                    <a:pt x="483010" y="1087534"/>
                  </a:cubicBezTo>
                  <a:cubicBezTo>
                    <a:pt x="478714" y="1088504"/>
                    <a:pt x="476082" y="1089335"/>
                    <a:pt x="470955" y="1089335"/>
                  </a:cubicBezTo>
                  <a:cubicBezTo>
                    <a:pt x="465829" y="1109980"/>
                    <a:pt x="458901" y="1128962"/>
                    <a:pt x="432991" y="1128962"/>
                  </a:cubicBezTo>
                  <a:cubicBezTo>
                    <a:pt x="431189" y="1135890"/>
                    <a:pt x="425231" y="1139354"/>
                    <a:pt x="418304" y="1139354"/>
                  </a:cubicBezTo>
                  <a:cubicBezTo>
                    <a:pt x="407912" y="1139354"/>
                    <a:pt x="399321" y="1125637"/>
                    <a:pt x="392532" y="1125637"/>
                  </a:cubicBezTo>
                  <a:lnTo>
                    <a:pt x="386297" y="1125637"/>
                  </a:lnTo>
                  <a:lnTo>
                    <a:pt x="386297" y="1160831"/>
                  </a:lnTo>
                  <a:cubicBezTo>
                    <a:pt x="386297" y="1161662"/>
                    <a:pt x="374243" y="1165126"/>
                    <a:pt x="367453" y="1165126"/>
                  </a:cubicBezTo>
                  <a:cubicBezTo>
                    <a:pt x="360664" y="1165126"/>
                    <a:pt x="347224" y="1161662"/>
                    <a:pt x="344591" y="1156535"/>
                  </a:cubicBezTo>
                  <a:cubicBezTo>
                    <a:pt x="336001" y="1159029"/>
                    <a:pt x="312030" y="1164295"/>
                    <a:pt x="312030" y="1172054"/>
                  </a:cubicBezTo>
                  <a:cubicBezTo>
                    <a:pt x="312030" y="1172885"/>
                    <a:pt x="312030" y="1175518"/>
                    <a:pt x="313000" y="1175518"/>
                  </a:cubicBezTo>
                  <a:cubicBezTo>
                    <a:pt x="313000" y="1188542"/>
                    <a:pt x="350965" y="1195331"/>
                    <a:pt x="364820" y="1199765"/>
                  </a:cubicBezTo>
                  <a:cubicBezTo>
                    <a:pt x="369116" y="1200596"/>
                    <a:pt x="369947" y="1204892"/>
                    <a:pt x="375212" y="1205723"/>
                  </a:cubicBezTo>
                  <a:cubicBezTo>
                    <a:pt x="375212" y="1219440"/>
                    <a:pt x="380339" y="1234958"/>
                    <a:pt x="397659" y="1234958"/>
                  </a:cubicBezTo>
                  <a:cubicBezTo>
                    <a:pt x="397659" y="1241886"/>
                    <a:pt x="402785" y="1240224"/>
                    <a:pt x="402785" y="1247983"/>
                  </a:cubicBezTo>
                  <a:cubicBezTo>
                    <a:pt x="402785" y="1251447"/>
                    <a:pt x="401123" y="1257543"/>
                    <a:pt x="399321" y="1260869"/>
                  </a:cubicBezTo>
                  <a:lnTo>
                    <a:pt x="401123" y="1259483"/>
                  </a:lnTo>
                  <a:cubicBezTo>
                    <a:pt x="401123" y="1264610"/>
                    <a:pt x="401954" y="1279851"/>
                    <a:pt x="401954" y="1283315"/>
                  </a:cubicBezTo>
                  <a:cubicBezTo>
                    <a:pt x="401954" y="1299665"/>
                    <a:pt x="390731" y="1304930"/>
                    <a:pt x="390731" y="1322111"/>
                  </a:cubicBezTo>
                  <a:cubicBezTo>
                    <a:pt x="388098" y="1322111"/>
                    <a:pt x="375212" y="1323912"/>
                    <a:pt x="369116" y="1323912"/>
                  </a:cubicBezTo>
                  <a:cubicBezTo>
                    <a:pt x="360525" y="1323912"/>
                    <a:pt x="355260" y="1317954"/>
                    <a:pt x="345007" y="1317954"/>
                  </a:cubicBezTo>
                  <a:lnTo>
                    <a:pt x="303578" y="1317954"/>
                  </a:lnTo>
                  <a:cubicBezTo>
                    <a:pt x="299283" y="1317954"/>
                    <a:pt x="292355" y="1317954"/>
                    <a:pt x="288891" y="1317954"/>
                  </a:cubicBezTo>
                  <a:lnTo>
                    <a:pt x="250095" y="1317954"/>
                  </a:lnTo>
                  <a:cubicBezTo>
                    <a:pt x="244969" y="1317954"/>
                    <a:pt x="240673" y="1314490"/>
                    <a:pt x="237210" y="1314490"/>
                  </a:cubicBezTo>
                  <a:cubicBezTo>
                    <a:pt x="231944" y="1314490"/>
                    <a:pt x="202709" y="1332641"/>
                    <a:pt x="202709" y="1337768"/>
                  </a:cubicBezTo>
                  <a:cubicBezTo>
                    <a:pt x="202709" y="1345527"/>
                    <a:pt x="212131" y="1357581"/>
                    <a:pt x="212131" y="1370606"/>
                  </a:cubicBezTo>
                  <a:cubicBezTo>
                    <a:pt x="212131" y="1393052"/>
                    <a:pt x="204372" y="1415360"/>
                    <a:pt x="204372" y="1436975"/>
                  </a:cubicBezTo>
                  <a:cubicBezTo>
                    <a:pt x="204372" y="1442933"/>
                    <a:pt x="193841" y="1445565"/>
                    <a:pt x="193841" y="1456788"/>
                  </a:cubicBezTo>
                  <a:cubicBezTo>
                    <a:pt x="193841" y="1463716"/>
                    <a:pt x="193841" y="1468843"/>
                    <a:pt x="206727" y="1468843"/>
                  </a:cubicBezTo>
                  <a:cubicBezTo>
                    <a:pt x="206727" y="1479235"/>
                    <a:pt x="206727" y="1485192"/>
                    <a:pt x="206727" y="1503343"/>
                  </a:cubicBezTo>
                  <a:cubicBezTo>
                    <a:pt x="206727" y="1505976"/>
                    <a:pt x="209359" y="1510271"/>
                    <a:pt x="214625" y="1510271"/>
                  </a:cubicBezTo>
                  <a:cubicBezTo>
                    <a:pt x="227649" y="1510271"/>
                    <a:pt x="237625" y="1504313"/>
                    <a:pt x="252174" y="1504313"/>
                  </a:cubicBezTo>
                  <a:cubicBezTo>
                    <a:pt x="271987" y="1504313"/>
                    <a:pt x="273096" y="1536182"/>
                    <a:pt x="285982" y="1536182"/>
                  </a:cubicBezTo>
                  <a:cubicBezTo>
                    <a:pt x="304964" y="1536182"/>
                    <a:pt x="314525" y="1519000"/>
                    <a:pt x="335308" y="1519000"/>
                  </a:cubicBezTo>
                  <a:cubicBezTo>
                    <a:pt x="339603" y="1519000"/>
                    <a:pt x="360525" y="1514705"/>
                    <a:pt x="360525" y="1517199"/>
                  </a:cubicBezTo>
                  <a:lnTo>
                    <a:pt x="360525" y="1516368"/>
                  </a:lnTo>
                  <a:cubicBezTo>
                    <a:pt x="386158" y="1521633"/>
                    <a:pt x="381170" y="1500018"/>
                    <a:pt x="391562" y="1494892"/>
                  </a:cubicBezTo>
                  <a:cubicBezTo>
                    <a:pt x="409713" y="1486301"/>
                    <a:pt x="415671" y="1475909"/>
                    <a:pt x="426894" y="1458590"/>
                  </a:cubicBezTo>
                  <a:cubicBezTo>
                    <a:pt x="422599" y="1456927"/>
                    <a:pt x="418719" y="1454294"/>
                    <a:pt x="418719" y="1447367"/>
                  </a:cubicBezTo>
                  <a:cubicBezTo>
                    <a:pt x="418719" y="1428384"/>
                    <a:pt x="443937" y="1393052"/>
                    <a:pt x="459455" y="1389588"/>
                  </a:cubicBezTo>
                  <a:cubicBezTo>
                    <a:pt x="477606" y="1385293"/>
                    <a:pt x="496588" y="1379196"/>
                    <a:pt x="501853" y="1362015"/>
                  </a:cubicBezTo>
                  <a:lnTo>
                    <a:pt x="496727" y="1343033"/>
                  </a:lnTo>
                  <a:cubicBezTo>
                    <a:pt x="496727" y="1330147"/>
                    <a:pt x="510583" y="1321418"/>
                    <a:pt x="523468" y="1321418"/>
                  </a:cubicBezTo>
                  <a:cubicBezTo>
                    <a:pt x="540788" y="1321418"/>
                    <a:pt x="552842" y="1330978"/>
                    <a:pt x="571686" y="1330978"/>
                  </a:cubicBezTo>
                  <a:cubicBezTo>
                    <a:pt x="590530" y="1330978"/>
                    <a:pt x="601892" y="1315460"/>
                    <a:pt x="618241" y="1307701"/>
                  </a:cubicBezTo>
                  <a:cubicBezTo>
                    <a:pt x="626000" y="1304237"/>
                    <a:pt x="626832" y="1293014"/>
                    <a:pt x="642350" y="1293014"/>
                  </a:cubicBezTo>
                  <a:cubicBezTo>
                    <a:pt x="675050" y="1293014"/>
                    <a:pt x="680315" y="1328346"/>
                    <a:pt x="695833" y="1348160"/>
                  </a:cubicBezTo>
                  <a:cubicBezTo>
                    <a:pt x="697496" y="1354118"/>
                    <a:pt x="710520" y="1357581"/>
                    <a:pt x="716478" y="1363678"/>
                  </a:cubicBezTo>
                  <a:cubicBezTo>
                    <a:pt x="731165" y="1378365"/>
                    <a:pt x="737123" y="1386124"/>
                    <a:pt x="763865" y="1392221"/>
                  </a:cubicBezTo>
                  <a:cubicBezTo>
                    <a:pt x="763865" y="1397347"/>
                    <a:pt x="776751" y="1400950"/>
                    <a:pt x="780214" y="1400950"/>
                  </a:cubicBezTo>
                  <a:cubicBezTo>
                    <a:pt x="781046" y="1406215"/>
                    <a:pt x="801829" y="1426721"/>
                    <a:pt x="804323" y="1426721"/>
                  </a:cubicBezTo>
                  <a:cubicBezTo>
                    <a:pt x="806125" y="1434480"/>
                    <a:pt x="812914" y="1437944"/>
                    <a:pt x="812914" y="1450831"/>
                  </a:cubicBezTo>
                  <a:cubicBezTo>
                    <a:pt x="812914" y="1461222"/>
                    <a:pt x="808618" y="1474108"/>
                    <a:pt x="798227" y="1474108"/>
                  </a:cubicBezTo>
                  <a:cubicBezTo>
                    <a:pt x="798227" y="1477572"/>
                    <a:pt x="801691" y="1480205"/>
                    <a:pt x="807649" y="1480205"/>
                  </a:cubicBezTo>
                  <a:cubicBezTo>
                    <a:pt x="819703" y="1480205"/>
                    <a:pt x="818041" y="1462054"/>
                    <a:pt x="825800" y="1454294"/>
                  </a:cubicBezTo>
                  <a:cubicBezTo>
                    <a:pt x="825800" y="1454294"/>
                    <a:pt x="837023" y="1454294"/>
                    <a:pt x="837023" y="1449999"/>
                  </a:cubicBezTo>
                  <a:cubicBezTo>
                    <a:pt x="837023" y="1438776"/>
                    <a:pt x="821505" y="1436282"/>
                    <a:pt x="821505" y="1425059"/>
                  </a:cubicBezTo>
                  <a:cubicBezTo>
                    <a:pt x="821505" y="1416468"/>
                    <a:pt x="830095" y="1411342"/>
                    <a:pt x="840487" y="1411342"/>
                  </a:cubicBezTo>
                  <a:cubicBezTo>
                    <a:pt x="854204" y="1411342"/>
                    <a:pt x="859469" y="1422565"/>
                    <a:pt x="868060" y="1424227"/>
                  </a:cubicBezTo>
                  <a:cubicBezTo>
                    <a:pt x="870553" y="1406076"/>
                    <a:pt x="849909" y="1399149"/>
                    <a:pt x="832728" y="1390558"/>
                  </a:cubicBezTo>
                  <a:cubicBezTo>
                    <a:pt x="827601" y="1387926"/>
                    <a:pt x="806818" y="1383630"/>
                    <a:pt x="810282" y="1373238"/>
                  </a:cubicBezTo>
                  <a:cubicBezTo>
                    <a:pt x="811944" y="1371437"/>
                    <a:pt x="811944" y="1368943"/>
                    <a:pt x="811944" y="1366311"/>
                  </a:cubicBezTo>
                  <a:cubicBezTo>
                    <a:pt x="799058" y="1366311"/>
                    <a:pt x="790329" y="1370606"/>
                    <a:pt x="777443" y="1364648"/>
                  </a:cubicBezTo>
                  <a:cubicBezTo>
                    <a:pt x="770515" y="1361184"/>
                    <a:pt x="764557" y="1347467"/>
                    <a:pt x="761094" y="1335274"/>
                  </a:cubicBezTo>
                  <a:cubicBezTo>
                    <a:pt x="758461" y="1327514"/>
                    <a:pt x="751533" y="1312827"/>
                    <a:pt x="738647" y="1308532"/>
                  </a:cubicBezTo>
                  <a:cubicBezTo>
                    <a:pt x="728256" y="1305068"/>
                    <a:pt x="720496" y="1299942"/>
                    <a:pt x="720496" y="1286917"/>
                  </a:cubicBezTo>
                  <a:cubicBezTo>
                    <a:pt x="720496" y="1281791"/>
                    <a:pt x="722159" y="1276526"/>
                    <a:pt x="723960" y="1271399"/>
                  </a:cubicBezTo>
                  <a:cubicBezTo>
                    <a:pt x="722159" y="1271399"/>
                    <a:pt x="719665" y="1267935"/>
                    <a:pt x="719665" y="1266272"/>
                  </a:cubicBezTo>
                  <a:cubicBezTo>
                    <a:pt x="719665" y="1256712"/>
                    <a:pt x="738647" y="1259483"/>
                    <a:pt x="748208" y="1253525"/>
                  </a:cubicBezTo>
                  <a:cubicBezTo>
                    <a:pt x="753334" y="1258652"/>
                    <a:pt x="748208" y="1279574"/>
                    <a:pt x="759431" y="1279574"/>
                  </a:cubicBezTo>
                  <a:lnTo>
                    <a:pt x="785341" y="1279574"/>
                  </a:lnTo>
                  <a:cubicBezTo>
                    <a:pt x="785341" y="1292460"/>
                    <a:pt x="806956" y="1318093"/>
                    <a:pt x="825938" y="1318093"/>
                  </a:cubicBezTo>
                  <a:cubicBezTo>
                    <a:pt x="830234" y="1318093"/>
                    <a:pt x="832866" y="1318093"/>
                    <a:pt x="837993" y="1318093"/>
                  </a:cubicBezTo>
                  <a:cubicBezTo>
                    <a:pt x="837993" y="1330840"/>
                    <a:pt x="853650" y="1333473"/>
                    <a:pt x="865704" y="1339569"/>
                  </a:cubicBezTo>
                  <a:cubicBezTo>
                    <a:pt x="877759" y="1345666"/>
                    <a:pt x="898681" y="1366172"/>
                    <a:pt x="898681" y="1378365"/>
                  </a:cubicBezTo>
                  <a:cubicBezTo>
                    <a:pt x="898681" y="1385293"/>
                    <a:pt x="898681" y="1390419"/>
                    <a:pt x="898681" y="1400811"/>
                  </a:cubicBezTo>
                  <a:cubicBezTo>
                    <a:pt x="898681" y="1418962"/>
                    <a:pt x="910597" y="1426721"/>
                    <a:pt x="920850" y="1437113"/>
                  </a:cubicBezTo>
                  <a:cubicBezTo>
                    <a:pt x="928609" y="1444872"/>
                    <a:pt x="934567" y="1445150"/>
                    <a:pt x="938031" y="1457204"/>
                  </a:cubicBezTo>
                  <a:cubicBezTo>
                    <a:pt x="938031" y="1459005"/>
                    <a:pt x="938724" y="1459282"/>
                    <a:pt x="942188" y="1459282"/>
                  </a:cubicBezTo>
                  <a:lnTo>
                    <a:pt x="956875" y="1459282"/>
                  </a:lnTo>
                  <a:cubicBezTo>
                    <a:pt x="954242" y="1484915"/>
                    <a:pt x="945652" y="1471060"/>
                    <a:pt x="945652" y="1477156"/>
                  </a:cubicBezTo>
                  <a:cubicBezTo>
                    <a:pt x="945652" y="1491843"/>
                    <a:pt x="957706" y="1510549"/>
                    <a:pt x="971562" y="1510549"/>
                  </a:cubicBezTo>
                  <a:lnTo>
                    <a:pt x="983616" y="1510549"/>
                  </a:lnTo>
                  <a:cubicBezTo>
                    <a:pt x="975026" y="1510549"/>
                    <a:pt x="982231" y="1498355"/>
                    <a:pt x="982231" y="1493229"/>
                  </a:cubicBezTo>
                  <a:cubicBezTo>
                    <a:pt x="982231" y="1486301"/>
                    <a:pt x="975719" y="1486301"/>
                    <a:pt x="975719" y="1481036"/>
                  </a:cubicBezTo>
                  <a:lnTo>
                    <a:pt x="975719" y="1474108"/>
                  </a:lnTo>
                  <a:cubicBezTo>
                    <a:pt x="975719" y="1478403"/>
                    <a:pt x="991514" y="1484777"/>
                    <a:pt x="1000936" y="1484777"/>
                  </a:cubicBezTo>
                  <a:lnTo>
                    <a:pt x="1002737" y="1484777"/>
                  </a:lnTo>
                  <a:cubicBezTo>
                    <a:pt x="1004400" y="1484777"/>
                    <a:pt x="1013129" y="1483253"/>
                    <a:pt x="1017424" y="1480759"/>
                  </a:cubicBezTo>
                  <a:cubicBezTo>
                    <a:pt x="1015761" y="1479096"/>
                    <a:pt x="1013960" y="1476186"/>
                    <a:pt x="1013960" y="1473554"/>
                  </a:cubicBezTo>
                  <a:cubicBezTo>
                    <a:pt x="1007032" y="1473554"/>
                    <a:pt x="983755" y="1452354"/>
                    <a:pt x="983755" y="1449722"/>
                  </a:cubicBezTo>
                  <a:cubicBezTo>
                    <a:pt x="983755" y="1447089"/>
                    <a:pt x="986387" y="1444734"/>
                    <a:pt x="987219" y="1439469"/>
                  </a:cubicBezTo>
                  <a:lnTo>
                    <a:pt x="970869" y="1420625"/>
                  </a:lnTo>
                  <a:cubicBezTo>
                    <a:pt x="970869" y="1416330"/>
                    <a:pt x="975996" y="1411203"/>
                    <a:pt x="980291" y="1411203"/>
                  </a:cubicBezTo>
                  <a:cubicBezTo>
                    <a:pt x="988050" y="1411203"/>
                    <a:pt x="989713" y="1424089"/>
                    <a:pt x="1002737" y="1424089"/>
                  </a:cubicBezTo>
                  <a:cubicBezTo>
                    <a:pt x="1004400" y="1417161"/>
                    <a:pt x="1004400" y="1412034"/>
                    <a:pt x="1002737" y="1405106"/>
                  </a:cubicBezTo>
                  <a:cubicBezTo>
                    <a:pt x="1013960" y="1401643"/>
                    <a:pt x="1017424" y="1393883"/>
                    <a:pt x="1031141" y="1393883"/>
                  </a:cubicBezTo>
                  <a:cubicBezTo>
                    <a:pt x="1046660" y="1393883"/>
                    <a:pt x="1054419" y="1411065"/>
                    <a:pt x="1067305" y="1411065"/>
                  </a:cubicBezTo>
                  <a:cubicBezTo>
                    <a:pt x="1078528" y="1411065"/>
                    <a:pt x="1081160" y="1399841"/>
                    <a:pt x="1092245" y="1394715"/>
                  </a:cubicBezTo>
                  <a:cubicBezTo>
                    <a:pt x="1100004" y="1391251"/>
                    <a:pt x="1106100" y="1394715"/>
                    <a:pt x="1113860" y="1392082"/>
                  </a:cubicBezTo>
                  <a:cubicBezTo>
                    <a:pt x="1118155" y="1391251"/>
                    <a:pt x="1121619" y="1392082"/>
                    <a:pt x="1125083" y="1388618"/>
                  </a:cubicBezTo>
                  <a:cubicBezTo>
                    <a:pt x="1119818" y="1380859"/>
                    <a:pt x="1100974" y="1368805"/>
                    <a:pt x="1100974" y="1351624"/>
                  </a:cubicBezTo>
                  <a:cubicBezTo>
                    <a:pt x="1100974" y="1339431"/>
                    <a:pt x="1129378" y="1322250"/>
                    <a:pt x="1129378" y="1313659"/>
                  </a:cubicBezTo>
                  <a:lnTo>
                    <a:pt x="1129378" y="1291213"/>
                  </a:lnTo>
                  <a:cubicBezTo>
                    <a:pt x="1129378" y="1286086"/>
                    <a:pt x="1127300" y="1293014"/>
                    <a:pt x="1130487" y="1279019"/>
                  </a:cubicBezTo>
                  <a:cubicBezTo>
                    <a:pt x="1130487" y="1270429"/>
                    <a:pt x="1137553" y="1266272"/>
                    <a:pt x="1146144" y="1264471"/>
                  </a:cubicBezTo>
                  <a:cubicBezTo>
                    <a:pt x="1145312" y="1260176"/>
                    <a:pt x="1145035" y="1255881"/>
                    <a:pt x="1144204" y="1251585"/>
                  </a:cubicBezTo>
                  <a:cubicBezTo>
                    <a:pt x="1163186" y="1246459"/>
                    <a:pt x="1164295" y="1224013"/>
                    <a:pt x="1183277" y="1224013"/>
                  </a:cubicBezTo>
                  <a:cubicBezTo>
                    <a:pt x="1198795" y="1224013"/>
                    <a:pt x="1238145" y="1288719"/>
                    <a:pt x="1250200" y="1288719"/>
                  </a:cubicBezTo>
                  <a:cubicBezTo>
                    <a:pt x="1262254" y="1288719"/>
                    <a:pt x="1303544" y="1270568"/>
                    <a:pt x="1310472" y="1261977"/>
                  </a:cubicBezTo>
                  <a:cubicBezTo>
                    <a:pt x="1308671" y="1261977"/>
                    <a:pt x="1286225" y="1258513"/>
                    <a:pt x="1286225" y="1258513"/>
                  </a:cubicBezTo>
                  <a:cubicBezTo>
                    <a:pt x="1282761" y="1258513"/>
                    <a:pt x="1271537" y="1256019"/>
                    <a:pt x="1271537" y="1245627"/>
                  </a:cubicBezTo>
                  <a:cubicBezTo>
                    <a:pt x="1271537" y="1238700"/>
                    <a:pt x="1334442" y="1215422"/>
                    <a:pt x="1357720" y="1206831"/>
                  </a:cubicBezTo>
                  <a:cubicBezTo>
                    <a:pt x="1357720" y="1206831"/>
                    <a:pt x="1346497" y="1219717"/>
                    <a:pt x="1342202" y="1221519"/>
                  </a:cubicBezTo>
                  <a:cubicBezTo>
                    <a:pt x="1344003" y="1226645"/>
                    <a:pt x="1366449" y="1250061"/>
                    <a:pt x="1316292" y="1262947"/>
                  </a:cubicBezTo>
                  <a:cubicBezTo>
                    <a:pt x="1337906" y="1313797"/>
                    <a:pt x="1436975" y="1305207"/>
                    <a:pt x="1436975" y="1373238"/>
                  </a:cubicBezTo>
                  <a:lnTo>
                    <a:pt x="1440439" y="1372684"/>
                  </a:lnTo>
                  <a:cubicBezTo>
                    <a:pt x="1443071" y="1371576"/>
                    <a:pt x="1445704" y="1372130"/>
                    <a:pt x="1448613" y="1371437"/>
                  </a:cubicBezTo>
                  <a:cubicBezTo>
                    <a:pt x="1429077" y="1375871"/>
                    <a:pt x="1418547" y="1395130"/>
                    <a:pt x="1398179" y="1395130"/>
                  </a:cubicBezTo>
                  <a:lnTo>
                    <a:pt x="1349130" y="1395130"/>
                  </a:lnTo>
                  <a:cubicBezTo>
                    <a:pt x="1339569" y="1395130"/>
                    <a:pt x="1306038" y="1386817"/>
                    <a:pt x="1306038" y="1376425"/>
                  </a:cubicBezTo>
                  <a:cubicBezTo>
                    <a:pt x="1286225" y="1376425"/>
                    <a:pt x="1287056" y="1362847"/>
                    <a:pt x="1263778" y="1362847"/>
                  </a:cubicBezTo>
                  <a:cubicBezTo>
                    <a:pt x="1249091" y="1362847"/>
                    <a:pt x="1224983" y="1360907"/>
                    <a:pt x="1213759" y="1367835"/>
                  </a:cubicBezTo>
                  <a:cubicBezTo>
                    <a:pt x="1204338" y="1373931"/>
                    <a:pt x="1188819" y="1382383"/>
                    <a:pt x="1178427" y="1382383"/>
                  </a:cubicBezTo>
                  <a:cubicBezTo>
                    <a:pt x="1178427" y="1382383"/>
                    <a:pt x="1162078" y="1382383"/>
                    <a:pt x="1151686" y="1382383"/>
                  </a:cubicBezTo>
                  <a:cubicBezTo>
                    <a:pt x="1147391" y="1382383"/>
                    <a:pt x="1131041" y="1381275"/>
                    <a:pt x="1131041" y="1389034"/>
                  </a:cubicBezTo>
                  <a:cubicBezTo>
                    <a:pt x="1131041" y="1394992"/>
                    <a:pt x="1136167" y="1393606"/>
                    <a:pt x="1137969" y="1400673"/>
                  </a:cubicBezTo>
                  <a:cubicBezTo>
                    <a:pt x="1122450" y="1408432"/>
                    <a:pt x="1060377" y="1403859"/>
                    <a:pt x="1060377" y="1430463"/>
                  </a:cubicBezTo>
                  <a:cubicBezTo>
                    <a:pt x="1060377" y="1435728"/>
                    <a:pt x="1068967" y="1435173"/>
                    <a:pt x="1075064" y="1435173"/>
                  </a:cubicBezTo>
                  <a:cubicBezTo>
                    <a:pt x="1073401" y="1439469"/>
                    <a:pt x="1075064" y="1439607"/>
                    <a:pt x="1075064" y="1445565"/>
                  </a:cubicBezTo>
                  <a:cubicBezTo>
                    <a:pt x="1075064" y="1461915"/>
                    <a:pt x="1065642" y="1460252"/>
                    <a:pt x="1057052" y="1468981"/>
                  </a:cubicBezTo>
                  <a:cubicBezTo>
                    <a:pt x="1069106" y="1475078"/>
                    <a:pt x="1078528" y="1474108"/>
                    <a:pt x="1086287" y="1485331"/>
                  </a:cubicBezTo>
                  <a:cubicBezTo>
                    <a:pt x="1077696" y="1493922"/>
                    <a:pt x="1102636" y="1503482"/>
                    <a:pt x="1107902" y="1508747"/>
                  </a:cubicBezTo>
                  <a:cubicBezTo>
                    <a:pt x="1107070" y="1510410"/>
                    <a:pt x="1103468" y="1510549"/>
                    <a:pt x="1100974" y="1510549"/>
                  </a:cubicBezTo>
                  <a:lnTo>
                    <a:pt x="1110534" y="1510549"/>
                  </a:lnTo>
                  <a:cubicBezTo>
                    <a:pt x="1126884" y="1510549"/>
                    <a:pt x="1135475" y="1529531"/>
                    <a:pt x="1151963" y="1529531"/>
                  </a:cubicBezTo>
                  <a:cubicBezTo>
                    <a:pt x="1167481" y="1529531"/>
                    <a:pt x="1164018" y="1511380"/>
                    <a:pt x="1182168" y="1511380"/>
                  </a:cubicBezTo>
                  <a:cubicBezTo>
                    <a:pt x="1200319" y="1511380"/>
                    <a:pt x="1207109" y="1533826"/>
                    <a:pt x="1225260" y="1533826"/>
                  </a:cubicBezTo>
                  <a:cubicBezTo>
                    <a:pt x="1250200" y="1533826"/>
                    <a:pt x="1254634" y="1523019"/>
                    <a:pt x="1268351" y="1512765"/>
                  </a:cubicBezTo>
                  <a:cubicBezTo>
                    <a:pt x="1271815" y="1516229"/>
                    <a:pt x="1274032" y="1519832"/>
                    <a:pt x="1282761" y="1519832"/>
                  </a:cubicBezTo>
                  <a:cubicBezTo>
                    <a:pt x="1289688" y="1519832"/>
                    <a:pt x="1296201" y="1514844"/>
                    <a:pt x="1296201" y="1512350"/>
                  </a:cubicBezTo>
                  <a:lnTo>
                    <a:pt x="1296201" y="1520940"/>
                  </a:lnTo>
                  <a:cubicBezTo>
                    <a:pt x="1296201" y="1522603"/>
                    <a:pt x="1293152" y="1524404"/>
                    <a:pt x="1293152" y="1529531"/>
                  </a:cubicBezTo>
                  <a:cubicBezTo>
                    <a:pt x="1293152" y="1539923"/>
                    <a:pt x="1298833" y="1551977"/>
                    <a:pt x="1298833" y="1566525"/>
                  </a:cubicBezTo>
                  <a:cubicBezTo>
                    <a:pt x="1298833" y="1586339"/>
                    <a:pt x="1282345" y="1590634"/>
                    <a:pt x="1277218" y="1607954"/>
                  </a:cubicBezTo>
                  <a:cubicBezTo>
                    <a:pt x="1272092" y="1625274"/>
                    <a:pt x="1269875" y="1634695"/>
                    <a:pt x="1263778" y="1653678"/>
                  </a:cubicBezTo>
                  <a:cubicBezTo>
                    <a:pt x="1262947" y="1657142"/>
                    <a:pt x="1256989" y="1657142"/>
                    <a:pt x="1256989" y="1663100"/>
                  </a:cubicBezTo>
                  <a:lnTo>
                    <a:pt x="1262670" y="1676540"/>
                  </a:lnTo>
                  <a:cubicBezTo>
                    <a:pt x="1261284" y="1673907"/>
                    <a:pt x="1260037" y="1671136"/>
                    <a:pt x="1258929" y="1668226"/>
                  </a:cubicBezTo>
                  <a:cubicBezTo>
                    <a:pt x="1247706" y="1670859"/>
                    <a:pt x="1247706" y="1675154"/>
                    <a:pt x="1234820" y="1675154"/>
                  </a:cubicBezTo>
                  <a:cubicBezTo>
                    <a:pt x="1215838" y="1675154"/>
                    <a:pt x="1206416" y="1663931"/>
                    <a:pt x="1189928" y="1663931"/>
                  </a:cubicBezTo>
                  <a:cubicBezTo>
                    <a:pt x="1163186" y="1663931"/>
                    <a:pt x="1154595" y="1676817"/>
                    <a:pt x="1127023" y="1676817"/>
                  </a:cubicBezTo>
                  <a:cubicBezTo>
                    <a:pt x="1096817" y="1676817"/>
                    <a:pt x="1058021" y="1663931"/>
                    <a:pt x="1030448" y="1653539"/>
                  </a:cubicBezTo>
                  <a:cubicBezTo>
                    <a:pt x="1016731" y="1648412"/>
                    <a:pt x="996918" y="1655618"/>
                    <a:pt x="989159" y="1645226"/>
                  </a:cubicBezTo>
                  <a:cubicBezTo>
                    <a:pt x="985695" y="1640099"/>
                    <a:pt x="976134" y="1638575"/>
                    <a:pt x="976134" y="1625828"/>
                  </a:cubicBezTo>
                  <a:lnTo>
                    <a:pt x="957290" y="1625828"/>
                  </a:lnTo>
                  <a:lnTo>
                    <a:pt x="957013" y="1623749"/>
                  </a:lnTo>
                  <a:cubicBezTo>
                    <a:pt x="930272" y="1632340"/>
                    <a:pt x="911844" y="1631924"/>
                    <a:pt x="911844" y="1659636"/>
                  </a:cubicBezTo>
                  <a:lnTo>
                    <a:pt x="911844" y="1676817"/>
                  </a:lnTo>
                  <a:cubicBezTo>
                    <a:pt x="911844" y="1681112"/>
                    <a:pt x="900066" y="1692335"/>
                    <a:pt x="892307" y="1692335"/>
                  </a:cubicBezTo>
                  <a:cubicBezTo>
                    <a:pt x="828571" y="1692335"/>
                    <a:pt x="806402" y="1625966"/>
                    <a:pt x="750286" y="1625966"/>
                  </a:cubicBezTo>
                  <a:lnTo>
                    <a:pt x="726177" y="1625966"/>
                  </a:lnTo>
                  <a:cubicBezTo>
                    <a:pt x="709828" y="1625966"/>
                    <a:pt x="687381" y="1604490"/>
                    <a:pt x="687381" y="1582875"/>
                  </a:cubicBezTo>
                  <a:cubicBezTo>
                    <a:pt x="687381" y="1569851"/>
                    <a:pt x="698605" y="1561814"/>
                    <a:pt x="698605" y="1548790"/>
                  </a:cubicBezTo>
                  <a:cubicBezTo>
                    <a:pt x="698605" y="1541031"/>
                    <a:pt x="687381" y="1537013"/>
                    <a:pt x="687381" y="1529115"/>
                  </a:cubicBezTo>
                  <a:cubicBezTo>
                    <a:pt x="687381" y="1517892"/>
                    <a:pt x="699436" y="1519416"/>
                    <a:pt x="700267" y="1506392"/>
                  </a:cubicBezTo>
                  <a:cubicBezTo>
                    <a:pt x="695141" y="1507223"/>
                    <a:pt x="692508" y="1511519"/>
                    <a:pt x="687381" y="1511519"/>
                  </a:cubicBezTo>
                  <a:cubicBezTo>
                    <a:pt x="673664" y="1511519"/>
                    <a:pt x="677959" y="1495862"/>
                    <a:pt x="661471" y="1495862"/>
                  </a:cubicBezTo>
                  <a:cubicBezTo>
                    <a:pt x="645121" y="1495862"/>
                    <a:pt x="644290" y="1508747"/>
                    <a:pt x="626970" y="1508747"/>
                  </a:cubicBezTo>
                  <a:cubicBezTo>
                    <a:pt x="617549" y="1508747"/>
                    <a:pt x="612283" y="1502651"/>
                    <a:pt x="601060" y="1502651"/>
                  </a:cubicBezTo>
                  <a:cubicBezTo>
                    <a:pt x="588175" y="1502651"/>
                    <a:pt x="574319" y="1515536"/>
                    <a:pt x="564758" y="1515536"/>
                  </a:cubicBezTo>
                  <a:cubicBezTo>
                    <a:pt x="557831" y="1515536"/>
                    <a:pt x="546608" y="1506946"/>
                    <a:pt x="534553" y="1506946"/>
                  </a:cubicBezTo>
                  <a:cubicBezTo>
                    <a:pt x="495757" y="1506946"/>
                    <a:pt x="431882" y="1531055"/>
                    <a:pt x="398351" y="1547543"/>
                  </a:cubicBezTo>
                  <a:cubicBezTo>
                    <a:pt x="387960" y="1552670"/>
                    <a:pt x="384496" y="1563061"/>
                    <a:pt x="366345" y="1563061"/>
                  </a:cubicBezTo>
                  <a:cubicBezTo>
                    <a:pt x="337109" y="1563061"/>
                    <a:pt x="314663" y="1561953"/>
                    <a:pt x="293048" y="1546435"/>
                  </a:cubicBezTo>
                  <a:cubicBezTo>
                    <a:pt x="284458" y="1553363"/>
                    <a:pt x="282656" y="1561814"/>
                    <a:pt x="275867" y="1574700"/>
                  </a:cubicBezTo>
                  <a:lnTo>
                    <a:pt x="277530" y="1574700"/>
                  </a:lnTo>
                  <a:cubicBezTo>
                    <a:pt x="255915" y="1587586"/>
                    <a:pt x="226679" y="1623195"/>
                    <a:pt x="204233" y="1651599"/>
                  </a:cubicBezTo>
                  <a:cubicBezTo>
                    <a:pt x="186913" y="1673214"/>
                    <a:pt x="199938" y="1684437"/>
                    <a:pt x="189546" y="1716444"/>
                  </a:cubicBezTo>
                  <a:cubicBezTo>
                    <a:pt x="185251" y="1730300"/>
                    <a:pt x="163636" y="1746234"/>
                    <a:pt x="150750" y="1753993"/>
                  </a:cubicBezTo>
                  <a:cubicBezTo>
                    <a:pt x="135232" y="1762584"/>
                    <a:pt x="112786" y="1760367"/>
                    <a:pt x="100731" y="1776716"/>
                  </a:cubicBezTo>
                  <a:cubicBezTo>
                    <a:pt x="80086" y="1805120"/>
                    <a:pt x="54176" y="1850567"/>
                    <a:pt x="42953" y="1884237"/>
                  </a:cubicBezTo>
                  <a:cubicBezTo>
                    <a:pt x="38658" y="1897954"/>
                    <a:pt x="18844" y="1908207"/>
                    <a:pt x="18844" y="1925526"/>
                  </a:cubicBezTo>
                  <a:cubicBezTo>
                    <a:pt x="18844" y="1959889"/>
                    <a:pt x="36163" y="1983998"/>
                    <a:pt x="36163" y="2021962"/>
                  </a:cubicBezTo>
                  <a:cubicBezTo>
                    <a:pt x="36163" y="2043577"/>
                    <a:pt x="18844" y="2089994"/>
                    <a:pt x="0" y="2099554"/>
                  </a:cubicBezTo>
                  <a:cubicBezTo>
                    <a:pt x="5958" y="2111609"/>
                    <a:pt x="12886" y="2113964"/>
                    <a:pt x="12886" y="2126019"/>
                  </a:cubicBezTo>
                  <a:cubicBezTo>
                    <a:pt x="12886" y="2133916"/>
                    <a:pt x="17181" y="2138905"/>
                    <a:pt x="17181" y="2151652"/>
                  </a:cubicBezTo>
                  <a:lnTo>
                    <a:pt x="14548" y="2151652"/>
                  </a:lnTo>
                  <a:cubicBezTo>
                    <a:pt x="18844" y="2151652"/>
                    <a:pt x="21476" y="2160520"/>
                    <a:pt x="25771" y="2165646"/>
                  </a:cubicBezTo>
                  <a:cubicBezTo>
                    <a:pt x="25771" y="2169110"/>
                    <a:pt x="71495" y="2210677"/>
                    <a:pt x="77592" y="2214972"/>
                  </a:cubicBezTo>
                  <a:cubicBezTo>
                    <a:pt x="99207" y="2232153"/>
                    <a:pt x="104333" y="2253352"/>
                    <a:pt x="120683" y="2278431"/>
                  </a:cubicBezTo>
                  <a:cubicBezTo>
                    <a:pt x="138696" y="2306004"/>
                    <a:pt x="188715" y="2335655"/>
                    <a:pt x="212962" y="2353668"/>
                  </a:cubicBezTo>
                  <a:cubicBezTo>
                    <a:pt x="216287" y="2356300"/>
                    <a:pt x="228480" y="2360734"/>
                    <a:pt x="238734" y="2360734"/>
                  </a:cubicBezTo>
                  <a:cubicBezTo>
                    <a:pt x="272403" y="2360734"/>
                    <a:pt x="286951" y="2343553"/>
                    <a:pt x="320621" y="2343553"/>
                  </a:cubicBezTo>
                  <a:cubicBezTo>
                    <a:pt x="337941" y="2343553"/>
                    <a:pt x="359417" y="2356578"/>
                    <a:pt x="372303" y="2356578"/>
                  </a:cubicBezTo>
                  <a:cubicBezTo>
                    <a:pt x="385188" y="2356578"/>
                    <a:pt x="389622" y="2345355"/>
                    <a:pt x="402508" y="2341059"/>
                  </a:cubicBezTo>
                  <a:cubicBezTo>
                    <a:pt x="435346" y="2330668"/>
                    <a:pt x="467214" y="2308775"/>
                    <a:pt x="510305" y="2308775"/>
                  </a:cubicBezTo>
                  <a:cubicBezTo>
                    <a:pt x="545638" y="2308775"/>
                    <a:pt x="551734" y="2356855"/>
                    <a:pt x="577644" y="2356855"/>
                  </a:cubicBezTo>
                  <a:lnTo>
                    <a:pt x="613807" y="2356855"/>
                  </a:lnTo>
                  <a:cubicBezTo>
                    <a:pt x="643182" y="2356855"/>
                    <a:pt x="658700" y="2376114"/>
                    <a:pt x="668122" y="2395096"/>
                  </a:cubicBezTo>
                  <a:cubicBezTo>
                    <a:pt x="659531" y="2402024"/>
                    <a:pt x="659531" y="2428904"/>
                    <a:pt x="659531" y="2439157"/>
                  </a:cubicBezTo>
                  <a:cubicBezTo>
                    <a:pt x="659531" y="2442621"/>
                    <a:pt x="656068" y="2444838"/>
                    <a:pt x="659531" y="2452598"/>
                  </a:cubicBezTo>
                  <a:cubicBezTo>
                    <a:pt x="653435" y="2456061"/>
                    <a:pt x="639718" y="2477815"/>
                    <a:pt x="639718" y="2487375"/>
                  </a:cubicBezTo>
                  <a:cubicBezTo>
                    <a:pt x="639718" y="2527973"/>
                    <a:pt x="688905" y="2558178"/>
                    <a:pt x="711213" y="2586582"/>
                  </a:cubicBezTo>
                  <a:cubicBezTo>
                    <a:pt x="722436" y="2601269"/>
                    <a:pt x="718973" y="2621083"/>
                    <a:pt x="725900" y="2638402"/>
                  </a:cubicBezTo>
                  <a:cubicBezTo>
                    <a:pt x="734491" y="2660017"/>
                    <a:pt x="741419" y="2672903"/>
                    <a:pt x="747377" y="2709898"/>
                  </a:cubicBezTo>
                  <a:cubicBezTo>
                    <a:pt x="750009" y="2728880"/>
                    <a:pt x="758600" y="2737471"/>
                    <a:pt x="758600" y="2759086"/>
                  </a:cubicBezTo>
                  <a:cubicBezTo>
                    <a:pt x="758600" y="2804810"/>
                    <a:pt x="704285" y="2819497"/>
                    <a:pt x="704285" y="2879769"/>
                  </a:cubicBezTo>
                  <a:cubicBezTo>
                    <a:pt x="704285" y="2935746"/>
                    <a:pt x="729641" y="2968584"/>
                    <a:pt x="753750" y="3009042"/>
                  </a:cubicBezTo>
                  <a:cubicBezTo>
                    <a:pt x="760678" y="3021097"/>
                    <a:pt x="770515" y="3025392"/>
                    <a:pt x="770515" y="3037585"/>
                  </a:cubicBezTo>
                  <a:lnTo>
                    <a:pt x="770515" y="3060863"/>
                  </a:lnTo>
                  <a:cubicBezTo>
                    <a:pt x="770515" y="3136792"/>
                    <a:pt x="810697" y="3187642"/>
                    <a:pt x="841734" y="3240294"/>
                  </a:cubicBezTo>
                  <a:cubicBezTo>
                    <a:pt x="846029" y="3248053"/>
                    <a:pt x="870415" y="3273963"/>
                    <a:pt x="870415" y="3287680"/>
                  </a:cubicBezTo>
                  <a:cubicBezTo>
                    <a:pt x="870415" y="3297241"/>
                    <a:pt x="866258" y="3304030"/>
                    <a:pt x="859330" y="3310958"/>
                  </a:cubicBezTo>
                  <a:cubicBezTo>
                    <a:pt x="866258" y="3317747"/>
                    <a:pt x="874849" y="3336730"/>
                    <a:pt x="874849" y="3354049"/>
                  </a:cubicBezTo>
                  <a:cubicBezTo>
                    <a:pt x="876650" y="3353218"/>
                    <a:pt x="878313" y="3350585"/>
                    <a:pt x="883578" y="3349615"/>
                  </a:cubicBezTo>
                  <a:cubicBezTo>
                    <a:pt x="888705" y="3359176"/>
                    <a:pt x="896464" y="3366935"/>
                    <a:pt x="911151" y="3366935"/>
                  </a:cubicBezTo>
                  <a:cubicBezTo>
                    <a:pt x="943850" y="3366935"/>
                    <a:pt x="965465" y="3341025"/>
                    <a:pt x="1001767" y="3341025"/>
                  </a:cubicBezTo>
                  <a:cubicBezTo>
                    <a:pt x="1011189" y="3341025"/>
                    <a:pt x="1016454" y="3349615"/>
                    <a:pt x="1025876" y="3349615"/>
                  </a:cubicBezTo>
                  <a:cubicBezTo>
                    <a:pt x="1033635" y="3349615"/>
                    <a:pt x="1040563" y="3344489"/>
                    <a:pt x="1051786" y="3343658"/>
                  </a:cubicBezTo>
                  <a:cubicBezTo>
                    <a:pt x="1054419" y="3328139"/>
                    <a:pt x="1075895" y="3334928"/>
                    <a:pt x="1090582" y="3328139"/>
                  </a:cubicBezTo>
                  <a:cubicBezTo>
                    <a:pt x="1125914" y="3310958"/>
                    <a:pt x="1135336" y="3286711"/>
                    <a:pt x="1156951" y="3259138"/>
                  </a:cubicBezTo>
                  <a:cubicBezTo>
                    <a:pt x="1170668" y="3241818"/>
                    <a:pt x="1172469" y="3222005"/>
                    <a:pt x="1191452" y="3203022"/>
                  </a:cubicBezTo>
                  <a:cubicBezTo>
                    <a:pt x="1201705" y="3192630"/>
                    <a:pt x="1225953" y="3173648"/>
                    <a:pt x="1225953" y="3149678"/>
                  </a:cubicBezTo>
                  <a:cubicBezTo>
                    <a:pt x="1225953" y="3141919"/>
                    <a:pt x="1220687" y="3135822"/>
                    <a:pt x="1213066" y="3131527"/>
                  </a:cubicBezTo>
                  <a:cubicBezTo>
                    <a:pt x="1223320" y="3109912"/>
                    <a:pt x="1235513" y="3101321"/>
                    <a:pt x="1256158" y="3090930"/>
                  </a:cubicBezTo>
                  <a:cubicBezTo>
                    <a:pt x="1262254" y="3088297"/>
                    <a:pt x="1276803" y="3091761"/>
                    <a:pt x="1281929" y="3084972"/>
                  </a:cubicBezTo>
                  <a:cubicBezTo>
                    <a:pt x="1287195" y="3077213"/>
                    <a:pt x="1288857" y="3048808"/>
                    <a:pt x="1288857" y="3034953"/>
                  </a:cubicBezTo>
                  <a:cubicBezTo>
                    <a:pt x="1288857" y="3009042"/>
                    <a:pt x="1264610" y="2996157"/>
                    <a:pt x="1264610" y="2977175"/>
                  </a:cubicBezTo>
                  <a:cubicBezTo>
                    <a:pt x="1264610" y="2967614"/>
                    <a:pt x="1278465" y="2953065"/>
                    <a:pt x="1290520" y="2951264"/>
                  </a:cubicBezTo>
                  <a:cubicBezTo>
                    <a:pt x="1300080" y="2894456"/>
                    <a:pt x="1413836" y="2902215"/>
                    <a:pt x="1413836" y="2834876"/>
                  </a:cubicBezTo>
                  <a:cubicBezTo>
                    <a:pt x="1413836" y="2827948"/>
                    <a:pt x="1413005" y="2822683"/>
                    <a:pt x="1407739" y="2817695"/>
                  </a:cubicBezTo>
                  <a:cubicBezTo>
                    <a:pt x="1407739" y="2793448"/>
                    <a:pt x="1411203" y="2777098"/>
                    <a:pt x="1411203" y="2763381"/>
                  </a:cubicBezTo>
                  <a:lnTo>
                    <a:pt x="1411203" y="2741766"/>
                  </a:lnTo>
                  <a:cubicBezTo>
                    <a:pt x="1411203" y="2740103"/>
                    <a:pt x="1416330" y="2734007"/>
                    <a:pt x="1416330" y="2728880"/>
                  </a:cubicBezTo>
                  <a:cubicBezTo>
                    <a:pt x="1416330" y="2712531"/>
                    <a:pt x="1383907" y="2697844"/>
                    <a:pt x="1383907" y="2668470"/>
                  </a:cubicBezTo>
                  <a:cubicBezTo>
                    <a:pt x="1383907" y="2642559"/>
                    <a:pt x="1376702" y="2630505"/>
                    <a:pt x="1376702" y="2603902"/>
                  </a:cubicBezTo>
                  <a:cubicBezTo>
                    <a:pt x="1376702" y="2579654"/>
                    <a:pt x="1399010" y="2573558"/>
                    <a:pt x="1405107" y="2552081"/>
                  </a:cubicBezTo>
                  <a:cubicBezTo>
                    <a:pt x="1426722" y="2475321"/>
                    <a:pt x="1487825" y="2461604"/>
                    <a:pt x="1544772" y="2416711"/>
                  </a:cubicBezTo>
                  <a:cubicBezTo>
                    <a:pt x="1576640" y="2391771"/>
                    <a:pt x="1587863" y="2360596"/>
                    <a:pt x="1613635" y="2326095"/>
                  </a:cubicBezTo>
                  <a:cubicBezTo>
                    <a:pt x="1635250" y="2296860"/>
                    <a:pt x="1674046" y="2232985"/>
                    <a:pt x="1674046" y="2183936"/>
                  </a:cubicBezTo>
                  <a:cubicBezTo>
                    <a:pt x="1674046" y="2178809"/>
                    <a:pt x="1670582" y="2176176"/>
                    <a:pt x="1667949" y="2170911"/>
                  </a:cubicBezTo>
                  <a:cubicBezTo>
                    <a:pt x="1636913" y="2178809"/>
                    <a:pt x="1605876" y="2191556"/>
                    <a:pt x="1573038" y="2196821"/>
                  </a:cubicBezTo>
                  <a:cubicBezTo>
                    <a:pt x="1560152" y="2198484"/>
                    <a:pt x="1551423" y="2192526"/>
                    <a:pt x="1538537" y="2196821"/>
                  </a:cubicBezTo>
                  <a:cubicBezTo>
                    <a:pt x="1527314" y="2200285"/>
                    <a:pt x="1526483" y="2211508"/>
                    <a:pt x="1512627" y="2211508"/>
                  </a:cubicBezTo>
                  <a:cubicBezTo>
                    <a:pt x="1497940" y="2211508"/>
                    <a:pt x="1486717" y="2183936"/>
                    <a:pt x="1475632" y="2175207"/>
                  </a:cubicBezTo>
                  <a:cubicBezTo>
                    <a:pt x="1484223" y="2164815"/>
                    <a:pt x="1476186" y="2162736"/>
                    <a:pt x="1476186" y="2148049"/>
                  </a:cubicBezTo>
                  <a:cubicBezTo>
                    <a:pt x="1447782" y="2148049"/>
                    <a:pt x="1440439" y="2112302"/>
                    <a:pt x="1426583" y="2101910"/>
                  </a:cubicBezTo>
                  <a:cubicBezTo>
                    <a:pt x="1411064" y="2090687"/>
                    <a:pt x="1401504" y="2089855"/>
                    <a:pt x="1387787" y="2076138"/>
                  </a:cubicBezTo>
                  <a:cubicBezTo>
                    <a:pt x="1372269" y="2060620"/>
                    <a:pt x="1378781" y="2038173"/>
                    <a:pt x="1363263" y="2017529"/>
                  </a:cubicBezTo>
                  <a:cubicBezTo>
                    <a:pt x="1350238" y="2000348"/>
                    <a:pt x="1334304" y="2000348"/>
                    <a:pt x="1321418" y="1976931"/>
                  </a:cubicBezTo>
                  <a:lnTo>
                    <a:pt x="1321418" y="1931346"/>
                  </a:lnTo>
                  <a:cubicBezTo>
                    <a:pt x="1295785" y="1920954"/>
                    <a:pt x="1283176" y="1882990"/>
                    <a:pt x="1287472" y="1864977"/>
                  </a:cubicBezTo>
                  <a:lnTo>
                    <a:pt x="1206139" y="1720047"/>
                  </a:lnTo>
                  <a:lnTo>
                    <a:pt x="1206139" y="1705360"/>
                  </a:lnTo>
                  <a:cubicBezTo>
                    <a:pt x="1218886" y="1720047"/>
                    <a:pt x="1237868" y="1758842"/>
                    <a:pt x="1256019" y="1761475"/>
                  </a:cubicBezTo>
                  <a:cubicBezTo>
                    <a:pt x="1258790" y="1753162"/>
                    <a:pt x="1269459" y="1730854"/>
                    <a:pt x="1273062" y="1718384"/>
                  </a:cubicBezTo>
                  <a:cubicBezTo>
                    <a:pt x="1271261" y="1728914"/>
                    <a:pt x="1269182" y="1739999"/>
                    <a:pt x="1269182" y="1745957"/>
                  </a:cubicBezTo>
                  <a:cubicBezTo>
                    <a:pt x="1269182" y="1748451"/>
                    <a:pt x="1281514" y="1762306"/>
                    <a:pt x="1284146" y="1766602"/>
                  </a:cubicBezTo>
                  <a:cubicBezTo>
                    <a:pt x="1293707" y="1781289"/>
                    <a:pt x="1302436" y="1794175"/>
                    <a:pt x="1312828" y="1809693"/>
                  </a:cubicBezTo>
                  <a:cubicBezTo>
                    <a:pt x="1316153" y="1814820"/>
                    <a:pt x="1322388" y="1821747"/>
                    <a:pt x="1324882" y="1830477"/>
                  </a:cubicBezTo>
                  <a:cubicBezTo>
                    <a:pt x="1326683" y="1835603"/>
                    <a:pt x="1324882" y="1848628"/>
                    <a:pt x="1330147" y="1853754"/>
                  </a:cubicBezTo>
                  <a:cubicBezTo>
                    <a:pt x="1332780" y="1856387"/>
                    <a:pt x="1344003" y="1854585"/>
                    <a:pt x="1347328" y="1858049"/>
                  </a:cubicBezTo>
                  <a:cubicBezTo>
                    <a:pt x="1349961" y="1860682"/>
                    <a:pt x="1354256" y="1865808"/>
                    <a:pt x="1358551" y="1869272"/>
                  </a:cubicBezTo>
                  <a:cubicBezTo>
                    <a:pt x="1362015" y="1885622"/>
                    <a:pt x="1373238" y="1889918"/>
                    <a:pt x="1373238" y="1909731"/>
                  </a:cubicBezTo>
                  <a:cubicBezTo>
                    <a:pt x="1373238" y="1942569"/>
                    <a:pt x="1380444" y="1960166"/>
                    <a:pt x="1410510" y="1967094"/>
                  </a:cubicBezTo>
                  <a:cubicBezTo>
                    <a:pt x="1410510" y="1987877"/>
                    <a:pt x="1434481" y="2017529"/>
                    <a:pt x="1444734" y="2027920"/>
                  </a:cubicBezTo>
                  <a:cubicBezTo>
                    <a:pt x="1454156" y="2037342"/>
                    <a:pt x="1468704" y="2045240"/>
                    <a:pt x="1464409" y="2064222"/>
                  </a:cubicBezTo>
                  <a:cubicBezTo>
                    <a:pt x="1462746" y="2071981"/>
                    <a:pt x="1455957" y="2088331"/>
                    <a:pt x="1465517" y="2089162"/>
                  </a:cubicBezTo>
                  <a:cubicBezTo>
                    <a:pt x="1465517" y="2105512"/>
                    <a:pt x="1471614" y="2119645"/>
                    <a:pt x="1480620" y="2133085"/>
                  </a:cubicBezTo>
                  <a:cubicBezTo>
                    <a:pt x="1486301" y="2141676"/>
                    <a:pt x="1479512" y="2141676"/>
                    <a:pt x="1481729" y="2142784"/>
                  </a:cubicBezTo>
                  <a:cubicBezTo>
                    <a:pt x="1484084" y="2144031"/>
                    <a:pt x="1505976" y="2154700"/>
                    <a:pt x="1508609" y="2154700"/>
                  </a:cubicBezTo>
                  <a:lnTo>
                    <a:pt x="1514012" y="2153869"/>
                  </a:lnTo>
                  <a:cubicBezTo>
                    <a:pt x="1532163" y="2153869"/>
                    <a:pt x="1534380" y="2138766"/>
                    <a:pt x="1549067" y="2138766"/>
                  </a:cubicBezTo>
                  <a:lnTo>
                    <a:pt x="1575809" y="2138766"/>
                  </a:lnTo>
                  <a:cubicBezTo>
                    <a:pt x="1587032" y="2138766"/>
                    <a:pt x="1621533" y="2107036"/>
                    <a:pt x="1631786" y="2104404"/>
                  </a:cubicBezTo>
                  <a:cubicBezTo>
                    <a:pt x="1652431" y="2099277"/>
                    <a:pt x="1679172" y="2092072"/>
                    <a:pt x="1698986" y="2082512"/>
                  </a:cubicBezTo>
                  <a:cubicBezTo>
                    <a:pt x="1697323" y="2080711"/>
                    <a:pt x="1695522" y="2076692"/>
                    <a:pt x="1695522" y="2074198"/>
                  </a:cubicBezTo>
                  <a:cubicBezTo>
                    <a:pt x="1695522" y="2055216"/>
                    <a:pt x="1748035" y="2045379"/>
                    <a:pt x="1771313" y="2041222"/>
                  </a:cubicBezTo>
                  <a:cubicBezTo>
                    <a:pt x="1771313" y="2030830"/>
                    <a:pt x="1787662" y="2016004"/>
                    <a:pt x="1795421" y="2016004"/>
                  </a:cubicBezTo>
                  <a:cubicBezTo>
                    <a:pt x="1808308" y="2016004"/>
                    <a:pt x="1807476" y="1990925"/>
                    <a:pt x="1820362" y="1990925"/>
                  </a:cubicBezTo>
                  <a:cubicBezTo>
                    <a:pt x="1830754" y="1990925"/>
                    <a:pt x="1829784" y="1976238"/>
                    <a:pt x="1833248" y="1965847"/>
                  </a:cubicBezTo>
                  <a:cubicBezTo>
                    <a:pt x="1836712" y="1955455"/>
                    <a:pt x="1845302" y="1951991"/>
                    <a:pt x="1858326" y="1951991"/>
                  </a:cubicBezTo>
                  <a:cubicBezTo>
                    <a:pt x="1858326" y="1931346"/>
                    <a:pt x="1879664" y="1924418"/>
                    <a:pt x="1879664" y="1904605"/>
                  </a:cubicBezTo>
                  <a:cubicBezTo>
                    <a:pt x="1879664" y="1896846"/>
                    <a:pt x="1872321" y="1898508"/>
                    <a:pt x="1859573" y="1890749"/>
                  </a:cubicBezTo>
                  <a:lnTo>
                    <a:pt x="1859573" y="1891442"/>
                  </a:lnTo>
                  <a:cubicBezTo>
                    <a:pt x="1859573" y="1888116"/>
                    <a:pt x="1861929" y="1873429"/>
                    <a:pt x="1852507" y="1870797"/>
                  </a:cubicBezTo>
                  <a:cubicBezTo>
                    <a:pt x="1827429" y="1863038"/>
                    <a:pt x="1808308" y="1858742"/>
                    <a:pt x="1808308" y="1833664"/>
                  </a:cubicBezTo>
                  <a:lnTo>
                    <a:pt x="1808308" y="1801795"/>
                  </a:lnTo>
                  <a:cubicBezTo>
                    <a:pt x="1757041" y="1825073"/>
                    <a:pt x="1767433" y="1860405"/>
                    <a:pt x="1709655" y="1860405"/>
                  </a:cubicBezTo>
                  <a:cubicBezTo>
                    <a:pt x="1696631" y="1860405"/>
                    <a:pt x="1671552" y="1854308"/>
                    <a:pt x="1671552" y="1842254"/>
                  </a:cubicBezTo>
                  <a:cubicBezTo>
                    <a:pt x="1671552" y="1831862"/>
                    <a:pt x="1676124" y="1824934"/>
                    <a:pt x="1676124" y="1814681"/>
                  </a:cubicBezTo>
                  <a:cubicBezTo>
                    <a:pt x="1676124" y="1811217"/>
                    <a:pt x="1675431" y="1808723"/>
                    <a:pt x="1674600" y="1805259"/>
                  </a:cubicBezTo>
                  <a:cubicBezTo>
                    <a:pt x="1666009" y="1806922"/>
                    <a:pt x="1667256" y="1818145"/>
                    <a:pt x="1657003" y="1820777"/>
                  </a:cubicBezTo>
                  <a:cubicBezTo>
                    <a:pt x="1656172" y="1813018"/>
                    <a:pt x="1650907" y="1810386"/>
                    <a:pt x="1650907" y="1800964"/>
                  </a:cubicBezTo>
                  <a:cubicBezTo>
                    <a:pt x="1631093" y="1796669"/>
                    <a:pt x="1606707" y="1759674"/>
                    <a:pt x="1601580" y="1738890"/>
                  </a:cubicBezTo>
                  <a:cubicBezTo>
                    <a:pt x="1599779" y="1731962"/>
                    <a:pt x="1599779" y="1727667"/>
                    <a:pt x="1599779" y="1719077"/>
                  </a:cubicBezTo>
                  <a:cubicBezTo>
                    <a:pt x="1599779" y="1707022"/>
                    <a:pt x="1604906" y="1691504"/>
                    <a:pt x="1616960" y="1691504"/>
                  </a:cubicBezTo>
                  <a:cubicBezTo>
                    <a:pt x="1641069" y="1691504"/>
                    <a:pt x="1660051" y="1718245"/>
                    <a:pt x="1669612" y="1737228"/>
                  </a:cubicBezTo>
                  <a:cubicBezTo>
                    <a:pt x="1671275" y="1740692"/>
                    <a:pt x="1668781" y="1747619"/>
                    <a:pt x="1673907" y="1752746"/>
                  </a:cubicBezTo>
                  <a:cubicBezTo>
                    <a:pt x="1683329" y="1762306"/>
                    <a:pt x="1697185" y="1757595"/>
                    <a:pt x="1707576" y="1767987"/>
                  </a:cubicBezTo>
                  <a:cubicBezTo>
                    <a:pt x="1716167" y="1776578"/>
                    <a:pt x="1723095" y="1792650"/>
                    <a:pt x="1736950" y="1792650"/>
                  </a:cubicBezTo>
                  <a:lnTo>
                    <a:pt x="1780042" y="1792650"/>
                  </a:lnTo>
                  <a:cubicBezTo>
                    <a:pt x="1785168" y="1792650"/>
                    <a:pt x="1788632" y="1779210"/>
                    <a:pt x="1798193" y="1779210"/>
                  </a:cubicBezTo>
                  <a:cubicBezTo>
                    <a:pt x="1816205" y="1779210"/>
                    <a:pt x="1816205" y="1804843"/>
                    <a:pt x="1824796" y="1813434"/>
                  </a:cubicBezTo>
                  <a:cubicBezTo>
                    <a:pt x="1825627" y="1814265"/>
                    <a:pt x="1850706" y="1820916"/>
                    <a:pt x="1855001" y="1820916"/>
                  </a:cubicBezTo>
                  <a:cubicBezTo>
                    <a:pt x="1878279" y="1820916"/>
                    <a:pt x="1916243" y="1831031"/>
                    <a:pt x="1932593" y="1831031"/>
                  </a:cubicBezTo>
                  <a:lnTo>
                    <a:pt x="1936888" y="1831031"/>
                  </a:lnTo>
                  <a:lnTo>
                    <a:pt x="1967094" y="1829368"/>
                  </a:lnTo>
                  <a:cubicBezTo>
                    <a:pt x="1968895" y="1827705"/>
                    <a:pt x="1971389" y="1825073"/>
                    <a:pt x="1974853" y="1823272"/>
                  </a:cubicBezTo>
                  <a:lnTo>
                    <a:pt x="1997299" y="1829368"/>
                  </a:lnTo>
                  <a:cubicBezTo>
                    <a:pt x="2005890" y="1829368"/>
                    <a:pt x="2008522" y="1822579"/>
                    <a:pt x="2018914" y="1822579"/>
                  </a:cubicBezTo>
                  <a:cubicBezTo>
                    <a:pt x="2028474" y="1822579"/>
                    <a:pt x="2035264" y="1820777"/>
                    <a:pt x="2044824" y="1823410"/>
                  </a:cubicBezTo>
                  <a:cubicBezTo>
                    <a:pt x="2055216" y="1826874"/>
                    <a:pt x="2060343" y="1846688"/>
                    <a:pt x="2067271" y="1857911"/>
                  </a:cubicBezTo>
                  <a:cubicBezTo>
                    <a:pt x="2075861" y="1870935"/>
                    <a:pt x="2100940" y="1888116"/>
                    <a:pt x="2118121" y="1888116"/>
                  </a:cubicBezTo>
                  <a:cubicBezTo>
                    <a:pt x="2125049" y="1888116"/>
                    <a:pt x="2131145" y="1888116"/>
                    <a:pt x="2137934" y="1889918"/>
                  </a:cubicBezTo>
                  <a:cubicBezTo>
                    <a:pt x="2134471" y="1893382"/>
                    <a:pt x="2133639" y="1901141"/>
                    <a:pt x="2126711" y="1902803"/>
                  </a:cubicBezTo>
                  <a:cubicBezTo>
                    <a:pt x="2118952" y="1905436"/>
                    <a:pt x="2112994" y="1901002"/>
                    <a:pt x="2105235" y="1906267"/>
                  </a:cubicBezTo>
                  <a:cubicBezTo>
                    <a:pt x="2118121" y="1919153"/>
                    <a:pt x="2128513" y="1947141"/>
                    <a:pt x="2155254" y="1947141"/>
                  </a:cubicBezTo>
                  <a:cubicBezTo>
                    <a:pt x="2177701" y="1947141"/>
                    <a:pt x="2178532" y="1920677"/>
                    <a:pt x="2189755" y="1907930"/>
                  </a:cubicBezTo>
                  <a:lnTo>
                    <a:pt x="2196544" y="1907930"/>
                  </a:lnTo>
                  <a:cubicBezTo>
                    <a:pt x="2196544" y="1907930"/>
                    <a:pt x="2191418" y="1916105"/>
                    <a:pt x="2191418" y="1918737"/>
                  </a:cubicBezTo>
                  <a:cubicBezTo>
                    <a:pt x="2191418" y="1929960"/>
                    <a:pt x="2200008" y="1939798"/>
                    <a:pt x="2200008" y="1953515"/>
                  </a:cubicBezTo>
                  <a:cubicBezTo>
                    <a:pt x="2200008" y="1964323"/>
                    <a:pt x="2196129" y="1966124"/>
                    <a:pt x="2195713" y="1977763"/>
                  </a:cubicBezTo>
                  <a:lnTo>
                    <a:pt x="2195020" y="1977070"/>
                  </a:lnTo>
                  <a:cubicBezTo>
                    <a:pt x="2195020" y="1979702"/>
                    <a:pt x="2196406" y="1986630"/>
                    <a:pt x="2196406" y="1989263"/>
                  </a:cubicBezTo>
                  <a:cubicBezTo>
                    <a:pt x="2196406" y="2005612"/>
                    <a:pt x="2205966" y="2021962"/>
                    <a:pt x="2211093" y="2039282"/>
                  </a:cubicBezTo>
                  <a:cubicBezTo>
                    <a:pt x="2217189" y="2058264"/>
                    <a:pt x="2232708" y="2086668"/>
                    <a:pt x="2236864" y="2099693"/>
                  </a:cubicBezTo>
                  <a:cubicBezTo>
                    <a:pt x="2240328" y="2110916"/>
                    <a:pt x="2240328" y="2116042"/>
                    <a:pt x="2247256" y="2127266"/>
                  </a:cubicBezTo>
                  <a:cubicBezTo>
                    <a:pt x="2254184" y="2137519"/>
                    <a:pt x="2249889" y="2148742"/>
                    <a:pt x="2256678" y="2162598"/>
                  </a:cubicBezTo>
                  <a:cubicBezTo>
                    <a:pt x="2260142" y="2169526"/>
                    <a:pt x="2272196" y="2178116"/>
                    <a:pt x="2275660" y="2190171"/>
                  </a:cubicBezTo>
                  <a:cubicBezTo>
                    <a:pt x="2281618" y="2208321"/>
                    <a:pt x="2291178" y="2225503"/>
                    <a:pt x="2298106" y="2246286"/>
                  </a:cubicBezTo>
                  <a:cubicBezTo>
                    <a:pt x="2298938" y="2248780"/>
                    <a:pt x="2301570" y="2254877"/>
                    <a:pt x="2305866" y="2254877"/>
                  </a:cubicBezTo>
                  <a:cubicBezTo>
                    <a:pt x="2306697" y="2260973"/>
                    <a:pt x="2311962" y="2264299"/>
                    <a:pt x="2318752" y="2263467"/>
                  </a:cubicBezTo>
                  <a:cubicBezTo>
                    <a:pt x="2325679" y="2263467"/>
                    <a:pt x="2326649" y="2253076"/>
                    <a:pt x="2329975" y="2246286"/>
                  </a:cubicBezTo>
                  <a:cubicBezTo>
                    <a:pt x="2334270" y="2237695"/>
                    <a:pt x="2336071" y="2241021"/>
                    <a:pt x="2346324" y="2235895"/>
                  </a:cubicBezTo>
                  <a:cubicBezTo>
                    <a:pt x="2353252" y="2232431"/>
                    <a:pt x="2350620" y="2209984"/>
                    <a:pt x="2362813" y="2206520"/>
                  </a:cubicBezTo>
                  <a:cubicBezTo>
                    <a:pt x="2365307" y="2205551"/>
                    <a:pt x="2371403" y="2205551"/>
                    <a:pt x="2371403" y="2203056"/>
                  </a:cubicBezTo>
                  <a:lnTo>
                    <a:pt x="2375698" y="2202225"/>
                  </a:lnTo>
                  <a:lnTo>
                    <a:pt x="2371403" y="2179779"/>
                  </a:lnTo>
                  <a:cubicBezTo>
                    <a:pt x="2371403" y="2163429"/>
                    <a:pt x="2381657" y="2149573"/>
                    <a:pt x="2381657" y="2127959"/>
                  </a:cubicBezTo>
                  <a:cubicBezTo>
                    <a:pt x="2381657" y="2114242"/>
                    <a:pt x="2375698" y="2105512"/>
                    <a:pt x="2375698" y="2089994"/>
                  </a:cubicBezTo>
                  <a:cubicBezTo>
                    <a:pt x="2375698" y="2071843"/>
                    <a:pt x="2393849" y="2069349"/>
                    <a:pt x="2409368" y="2064083"/>
                  </a:cubicBezTo>
                  <a:cubicBezTo>
                    <a:pt x="2415464" y="2062421"/>
                    <a:pt x="2424886" y="2052029"/>
                    <a:pt x="2431814" y="2045101"/>
                  </a:cubicBezTo>
                  <a:cubicBezTo>
                    <a:pt x="2448302" y="2028752"/>
                    <a:pt x="2463682" y="2011432"/>
                    <a:pt x="2481002" y="1994251"/>
                  </a:cubicBezTo>
                  <a:cubicBezTo>
                    <a:pt x="2494857" y="1980534"/>
                    <a:pt x="2519798" y="1976238"/>
                    <a:pt x="2535316" y="1960720"/>
                  </a:cubicBezTo>
                  <a:cubicBezTo>
                    <a:pt x="2543075" y="1952961"/>
                    <a:pt x="2542244" y="1943400"/>
                    <a:pt x="2545708" y="1931485"/>
                  </a:cubicBezTo>
                  <a:cubicBezTo>
                    <a:pt x="2548341" y="1923587"/>
                    <a:pt x="2566353" y="1922756"/>
                    <a:pt x="2572449" y="1909870"/>
                  </a:cubicBezTo>
                  <a:cubicBezTo>
                    <a:pt x="2579377" y="1914165"/>
                    <a:pt x="2579377" y="1918460"/>
                    <a:pt x="2593094" y="1918460"/>
                  </a:cubicBezTo>
                  <a:cubicBezTo>
                    <a:pt x="2615541" y="1918460"/>
                    <a:pt x="2639650" y="1913195"/>
                    <a:pt x="2639650" y="1887423"/>
                  </a:cubicBezTo>
                  <a:cubicBezTo>
                    <a:pt x="2652674" y="1890056"/>
                    <a:pt x="2667222" y="1895182"/>
                    <a:pt x="2670686" y="1907237"/>
                  </a:cubicBezTo>
                  <a:cubicBezTo>
                    <a:pt x="2674150" y="1917490"/>
                    <a:pt x="2672488" y="1931346"/>
                    <a:pt x="2679277" y="1941738"/>
                  </a:cubicBezTo>
                  <a:cubicBezTo>
                    <a:pt x="2686205" y="1952961"/>
                    <a:pt x="2695765" y="1959750"/>
                    <a:pt x="2707819" y="1969311"/>
                  </a:cubicBezTo>
                  <a:cubicBezTo>
                    <a:pt x="2716410" y="1983166"/>
                    <a:pt x="2726802" y="1996884"/>
                    <a:pt x="2732760" y="2015035"/>
                  </a:cubicBezTo>
                  <a:cubicBezTo>
                    <a:pt x="2733591" y="2019330"/>
                    <a:pt x="2737886" y="2021962"/>
                    <a:pt x="2737886" y="2026258"/>
                  </a:cubicBezTo>
                  <a:cubicBezTo>
                    <a:pt x="2737886" y="2035818"/>
                    <a:pt x="2733591" y="2040945"/>
                    <a:pt x="2733591" y="2052168"/>
                  </a:cubicBezTo>
                  <a:cubicBezTo>
                    <a:pt x="2733591" y="2063391"/>
                    <a:pt x="2734422" y="2073644"/>
                    <a:pt x="2747309" y="2073644"/>
                  </a:cubicBezTo>
                  <a:cubicBezTo>
                    <a:pt x="2771556" y="2073644"/>
                    <a:pt x="2777514" y="2048704"/>
                    <a:pt x="2792201" y="2034017"/>
                  </a:cubicBezTo>
                  <a:cubicBezTo>
                    <a:pt x="2797328" y="2039143"/>
                    <a:pt x="2794834" y="2042607"/>
                    <a:pt x="2799960" y="2047873"/>
                  </a:cubicBezTo>
                  <a:cubicBezTo>
                    <a:pt x="2801623" y="2049535"/>
                    <a:pt x="2808551" y="2047873"/>
                    <a:pt x="2811183" y="2052168"/>
                  </a:cubicBezTo>
                  <a:cubicBezTo>
                    <a:pt x="2819774" y="2065053"/>
                    <a:pt x="2802593" y="2090964"/>
                    <a:pt x="2813816" y="2090964"/>
                  </a:cubicBezTo>
                  <a:cubicBezTo>
                    <a:pt x="2813816" y="2118537"/>
                    <a:pt x="2833768" y="2142507"/>
                    <a:pt x="2833768" y="2180472"/>
                  </a:cubicBezTo>
                  <a:lnTo>
                    <a:pt x="2833768" y="2215804"/>
                  </a:lnTo>
                  <a:lnTo>
                    <a:pt x="2836123" y="2215804"/>
                  </a:lnTo>
                  <a:lnTo>
                    <a:pt x="2834322" y="2215804"/>
                  </a:lnTo>
                  <a:cubicBezTo>
                    <a:pt x="2831689" y="2228689"/>
                    <a:pt x="2833629" y="2232431"/>
                    <a:pt x="2833629" y="2244485"/>
                  </a:cubicBezTo>
                  <a:lnTo>
                    <a:pt x="2833629" y="2254322"/>
                  </a:lnTo>
                  <a:lnTo>
                    <a:pt x="2843051" y="2254322"/>
                  </a:lnTo>
                  <a:cubicBezTo>
                    <a:pt x="2856907" y="2254322"/>
                    <a:pt x="2862033" y="2283142"/>
                    <a:pt x="2867991" y="2295058"/>
                  </a:cubicBezTo>
                  <a:cubicBezTo>
                    <a:pt x="2877413" y="2314872"/>
                    <a:pt x="2878799" y="2331914"/>
                    <a:pt x="2886558" y="2356855"/>
                  </a:cubicBezTo>
                  <a:cubicBezTo>
                    <a:pt x="2896119" y="2385397"/>
                    <a:pt x="2919950" y="2410615"/>
                    <a:pt x="2946692" y="2419205"/>
                  </a:cubicBezTo>
                  <a:cubicBezTo>
                    <a:pt x="2951818" y="2420868"/>
                    <a:pt x="2952512" y="2426687"/>
                    <a:pt x="2961102" y="2426687"/>
                  </a:cubicBezTo>
                  <a:cubicBezTo>
                    <a:pt x="2963735" y="2426687"/>
                    <a:pt x="2964566" y="2423085"/>
                    <a:pt x="2967060" y="2423085"/>
                  </a:cubicBezTo>
                  <a:cubicBezTo>
                    <a:pt x="2970524" y="2423085"/>
                    <a:pt x="2971355" y="2423085"/>
                    <a:pt x="2978144" y="2422115"/>
                  </a:cubicBezTo>
                  <a:cubicBezTo>
                    <a:pt x="2973849" y="2412693"/>
                    <a:pt x="2973849" y="2408259"/>
                    <a:pt x="2970385" y="2397036"/>
                  </a:cubicBezTo>
                  <a:cubicBezTo>
                    <a:pt x="2966921" y="2386644"/>
                    <a:pt x="2954036" y="2381518"/>
                    <a:pt x="2954036" y="2365999"/>
                  </a:cubicBezTo>
                  <a:cubicBezTo>
                    <a:pt x="2954036" y="2358240"/>
                    <a:pt x="2957499" y="2358240"/>
                    <a:pt x="2957499" y="2349511"/>
                  </a:cubicBezTo>
                  <a:cubicBezTo>
                    <a:pt x="2957499" y="2306420"/>
                    <a:pt x="2906649" y="2296721"/>
                    <a:pt x="2883371" y="2273443"/>
                  </a:cubicBezTo>
                  <a:cubicBezTo>
                    <a:pt x="2877413" y="2267486"/>
                    <a:pt x="2876443" y="2266931"/>
                    <a:pt x="2872979" y="2241298"/>
                  </a:cubicBezTo>
                  <a:lnTo>
                    <a:pt x="2874642" y="2241298"/>
                  </a:lnTo>
                  <a:cubicBezTo>
                    <a:pt x="2874642" y="2228412"/>
                    <a:pt x="2845406" y="2231183"/>
                    <a:pt x="2845406" y="2204442"/>
                  </a:cubicBezTo>
                  <a:cubicBezTo>
                    <a:pt x="2845406" y="2181164"/>
                    <a:pt x="2870347" y="2176592"/>
                    <a:pt x="2870347" y="2150682"/>
                  </a:cubicBezTo>
                  <a:cubicBezTo>
                    <a:pt x="2870347" y="2143754"/>
                    <a:pt x="2866883" y="2143200"/>
                    <a:pt x="2866883" y="2135302"/>
                  </a:cubicBezTo>
                  <a:cubicBezTo>
                    <a:pt x="2866883" y="2131007"/>
                    <a:pt x="2865082" y="2126434"/>
                    <a:pt x="2872148" y="2126434"/>
                  </a:cubicBezTo>
                  <a:cubicBezTo>
                    <a:pt x="2881570" y="2126434"/>
                    <a:pt x="2891961" y="2128374"/>
                    <a:pt x="2894456" y="2137935"/>
                  </a:cubicBezTo>
                  <a:cubicBezTo>
                    <a:pt x="2894456" y="2137935"/>
                    <a:pt x="2897089" y="2149296"/>
                    <a:pt x="2898751" y="2149296"/>
                  </a:cubicBezTo>
                  <a:cubicBezTo>
                    <a:pt x="2912607" y="2153592"/>
                    <a:pt x="2924662" y="2154561"/>
                    <a:pt x="2936716" y="2166616"/>
                  </a:cubicBezTo>
                  <a:cubicBezTo>
                    <a:pt x="2947108" y="2177008"/>
                    <a:pt x="2937547" y="2189894"/>
                    <a:pt x="2956529" y="2189894"/>
                  </a:cubicBezTo>
                  <a:cubicBezTo>
                    <a:pt x="2956529" y="2202918"/>
                    <a:pt x="2973710" y="2207213"/>
                    <a:pt x="2986596" y="2207213"/>
                  </a:cubicBezTo>
                  <a:cubicBezTo>
                    <a:pt x="2987427" y="2211647"/>
                    <a:pt x="2989229" y="2218436"/>
                    <a:pt x="2992693" y="2220238"/>
                  </a:cubicBezTo>
                  <a:cubicBezTo>
                    <a:pt x="2989229" y="2221900"/>
                    <a:pt x="2989229" y="2225364"/>
                    <a:pt x="2989229" y="2232292"/>
                  </a:cubicBezTo>
                  <a:cubicBezTo>
                    <a:pt x="2989229" y="2237419"/>
                    <a:pt x="2990615" y="2249473"/>
                    <a:pt x="2994079" y="2249473"/>
                  </a:cubicBezTo>
                  <a:cubicBezTo>
                    <a:pt x="2997543" y="2249473"/>
                    <a:pt x="3012784" y="2236587"/>
                    <a:pt x="3012784" y="2227997"/>
                  </a:cubicBezTo>
                  <a:lnTo>
                    <a:pt x="3012784" y="2218575"/>
                  </a:lnTo>
                  <a:cubicBezTo>
                    <a:pt x="3012784" y="2221207"/>
                    <a:pt x="3014862" y="2226334"/>
                    <a:pt x="3017356" y="2226334"/>
                  </a:cubicBezTo>
                  <a:cubicBezTo>
                    <a:pt x="3027748" y="2226334"/>
                    <a:pt x="3026917" y="2212478"/>
                    <a:pt x="3037308" y="2207351"/>
                  </a:cubicBezTo>
                  <a:cubicBezTo>
                    <a:pt x="3059755" y="2196128"/>
                    <a:pt x="3062802" y="2186707"/>
                    <a:pt x="3090375" y="2179779"/>
                  </a:cubicBezTo>
                  <a:cubicBezTo>
                    <a:pt x="3090375" y="2164260"/>
                    <a:pt x="3101044" y="2156501"/>
                    <a:pt x="3101044" y="2136688"/>
                  </a:cubicBezTo>
                  <a:cubicBezTo>
                    <a:pt x="3101044" y="2108283"/>
                    <a:pt x="3087327" y="2070319"/>
                    <a:pt x="3066682" y="2056602"/>
                  </a:cubicBezTo>
                  <a:cubicBezTo>
                    <a:pt x="3045068" y="2042746"/>
                    <a:pt x="3036477" y="2020438"/>
                    <a:pt x="3016663" y="2000625"/>
                  </a:cubicBezTo>
                  <a:cubicBezTo>
                    <a:pt x="3013199" y="1997161"/>
                    <a:pt x="3008904" y="1995359"/>
                    <a:pt x="3008904" y="1987739"/>
                  </a:cubicBezTo>
                  <a:cubicBezTo>
                    <a:pt x="3008904" y="1950744"/>
                    <a:pt x="3051164" y="1944647"/>
                    <a:pt x="3068484" y="1917906"/>
                  </a:cubicBezTo>
                  <a:cubicBezTo>
                    <a:pt x="3083171" y="1924834"/>
                    <a:pt x="3093424" y="1919569"/>
                    <a:pt x="3109912" y="1927328"/>
                  </a:cubicBezTo>
                  <a:cubicBezTo>
                    <a:pt x="3109081" y="1931762"/>
                    <a:pt x="3106448" y="1948943"/>
                    <a:pt x="3114207" y="1948943"/>
                  </a:cubicBezTo>
                  <a:cubicBezTo>
                    <a:pt x="3123768" y="1948943"/>
                    <a:pt x="3118641" y="1937720"/>
                    <a:pt x="3125430" y="1930792"/>
                  </a:cubicBezTo>
                  <a:cubicBezTo>
                    <a:pt x="3131388" y="1924695"/>
                    <a:pt x="3148708" y="1922201"/>
                    <a:pt x="3155636" y="1918737"/>
                  </a:cubicBezTo>
                  <a:cubicBezTo>
                    <a:pt x="3171985" y="1910978"/>
                    <a:pt x="3188474" y="1914442"/>
                    <a:pt x="3198727" y="1904050"/>
                  </a:cubicBezTo>
                  <a:cubicBezTo>
                    <a:pt x="3198727" y="1904050"/>
                    <a:pt x="3207317" y="1887701"/>
                    <a:pt x="3209119" y="1887701"/>
                  </a:cubicBezTo>
                  <a:cubicBezTo>
                    <a:pt x="3217709" y="1887701"/>
                    <a:pt x="3222004" y="1894490"/>
                    <a:pt x="3230733" y="1894490"/>
                  </a:cubicBezTo>
                  <a:cubicBezTo>
                    <a:pt x="3270361" y="1894490"/>
                    <a:pt x="3279921" y="1870381"/>
                    <a:pt x="3304031" y="1856525"/>
                  </a:cubicBezTo>
                  <a:cubicBezTo>
                    <a:pt x="3310959" y="1853061"/>
                    <a:pt x="3315254" y="1849598"/>
                    <a:pt x="3316916" y="1841007"/>
                  </a:cubicBezTo>
                  <a:cubicBezTo>
                    <a:pt x="3337561" y="1841007"/>
                    <a:pt x="3343658" y="1809139"/>
                    <a:pt x="3351417" y="1792789"/>
                  </a:cubicBezTo>
                  <a:cubicBezTo>
                    <a:pt x="3356543" y="1782397"/>
                    <a:pt x="3379821" y="1747897"/>
                    <a:pt x="3392845" y="1745264"/>
                  </a:cubicBezTo>
                  <a:cubicBezTo>
                    <a:pt x="3392845" y="1726282"/>
                    <a:pt x="3405731" y="1717691"/>
                    <a:pt x="3405731" y="1692751"/>
                  </a:cubicBezTo>
                  <a:cubicBezTo>
                    <a:pt x="3405731" y="1655618"/>
                    <a:pt x="3397141" y="1641900"/>
                    <a:pt x="3381622" y="1618623"/>
                  </a:cubicBezTo>
                  <a:cubicBezTo>
                    <a:pt x="3378990" y="1614328"/>
                    <a:pt x="3378990" y="1604906"/>
                    <a:pt x="3371230" y="1600611"/>
                  </a:cubicBezTo>
                  <a:lnTo>
                    <a:pt x="3372062" y="1600611"/>
                  </a:lnTo>
                  <a:cubicBezTo>
                    <a:pt x="3372062" y="1600611"/>
                    <a:pt x="3370260" y="1600611"/>
                    <a:pt x="3370260" y="1600611"/>
                  </a:cubicBezTo>
                  <a:cubicBezTo>
                    <a:pt x="3370260" y="1600611"/>
                    <a:pt x="3369429" y="1585785"/>
                    <a:pt x="3369429" y="1583291"/>
                  </a:cubicBezTo>
                  <a:cubicBezTo>
                    <a:pt x="3362501" y="1582460"/>
                    <a:pt x="3346152" y="1573315"/>
                    <a:pt x="3346152" y="1561260"/>
                  </a:cubicBezTo>
                  <a:cubicBezTo>
                    <a:pt x="3346152" y="1550869"/>
                    <a:pt x="3360839" y="1549899"/>
                    <a:pt x="3364303" y="1539507"/>
                  </a:cubicBezTo>
                  <a:cubicBezTo>
                    <a:pt x="3372062" y="1516229"/>
                    <a:pt x="3409056" y="1516091"/>
                    <a:pt x="3426376" y="1498771"/>
                  </a:cubicBezTo>
                  <a:cubicBezTo>
                    <a:pt x="3419448" y="1489349"/>
                    <a:pt x="3406562" y="1498771"/>
                    <a:pt x="3394508" y="1490873"/>
                  </a:cubicBezTo>
                  <a:cubicBezTo>
                    <a:pt x="3388550" y="1487409"/>
                    <a:pt x="3385086" y="1480481"/>
                    <a:pt x="3375526" y="1480481"/>
                  </a:cubicBezTo>
                  <a:cubicBezTo>
                    <a:pt x="3368598" y="1480481"/>
                    <a:pt x="3368598" y="1499464"/>
                    <a:pt x="3363471" y="1499464"/>
                  </a:cubicBezTo>
                  <a:cubicBezTo>
                    <a:pt x="3356543" y="1499464"/>
                    <a:pt x="3347953" y="1501958"/>
                    <a:pt x="3341025" y="1497663"/>
                  </a:cubicBezTo>
                  <a:cubicBezTo>
                    <a:pt x="3330633" y="1490735"/>
                    <a:pt x="3334097" y="1482144"/>
                    <a:pt x="3323706" y="1474385"/>
                  </a:cubicBezTo>
                  <a:cubicBezTo>
                    <a:pt x="3320242" y="1471752"/>
                    <a:pt x="3305555" y="1468427"/>
                    <a:pt x="3305555" y="1459698"/>
                  </a:cubicBezTo>
                  <a:cubicBezTo>
                    <a:pt x="3305555" y="1441547"/>
                    <a:pt x="3330495" y="1447644"/>
                    <a:pt x="3342549" y="1439053"/>
                  </a:cubicBezTo>
                  <a:cubicBezTo>
                    <a:pt x="3352941" y="1431294"/>
                    <a:pt x="3372754" y="1418408"/>
                    <a:pt x="3379682" y="1407185"/>
                  </a:cubicBezTo>
                  <a:cubicBezTo>
                    <a:pt x="3381484" y="1404553"/>
                    <a:pt x="3384947" y="1395962"/>
                    <a:pt x="3393538" y="1395962"/>
                  </a:cubicBezTo>
                  <a:cubicBezTo>
                    <a:pt x="3400466" y="1395962"/>
                    <a:pt x="3409888" y="1407185"/>
                    <a:pt x="3409888" y="1412450"/>
                  </a:cubicBezTo>
                  <a:cubicBezTo>
                    <a:pt x="3409888" y="1426167"/>
                    <a:pt x="3393538" y="1432264"/>
                    <a:pt x="3393538" y="1447782"/>
                  </a:cubicBezTo>
                  <a:cubicBezTo>
                    <a:pt x="3417647" y="1447782"/>
                    <a:pt x="3437461" y="1421872"/>
                    <a:pt x="3465034" y="1421872"/>
                  </a:cubicBezTo>
                  <a:cubicBezTo>
                    <a:pt x="3475426" y="1421872"/>
                    <a:pt x="3479721" y="1431294"/>
                    <a:pt x="3492607" y="1431294"/>
                  </a:cubicBezTo>
                  <a:cubicBezTo>
                    <a:pt x="3488173" y="1439884"/>
                    <a:pt x="3492607" y="1439884"/>
                    <a:pt x="3492607" y="1450276"/>
                  </a:cubicBezTo>
                  <a:cubicBezTo>
                    <a:pt x="3492607" y="1458867"/>
                    <a:pt x="3483046" y="1458035"/>
                    <a:pt x="3483046" y="1468427"/>
                  </a:cubicBezTo>
                  <a:cubicBezTo>
                    <a:pt x="3483046" y="1472722"/>
                    <a:pt x="3485679" y="1483114"/>
                    <a:pt x="3491637" y="1483114"/>
                  </a:cubicBezTo>
                  <a:cubicBezTo>
                    <a:pt x="3494130" y="1483114"/>
                    <a:pt x="3497594" y="1478819"/>
                    <a:pt x="3503691" y="1478819"/>
                  </a:cubicBezTo>
                  <a:cubicBezTo>
                    <a:pt x="3513944" y="1478819"/>
                    <a:pt x="3526553" y="1485747"/>
                    <a:pt x="3526553" y="1496000"/>
                  </a:cubicBezTo>
                  <a:cubicBezTo>
                    <a:pt x="3526553" y="1501958"/>
                    <a:pt x="3512420" y="1507223"/>
                    <a:pt x="3512420" y="1507223"/>
                  </a:cubicBezTo>
                  <a:lnTo>
                    <a:pt x="3512420" y="1515814"/>
                  </a:lnTo>
                  <a:cubicBezTo>
                    <a:pt x="3512420" y="1517476"/>
                    <a:pt x="3516300" y="1520940"/>
                    <a:pt x="3521427" y="1521910"/>
                  </a:cubicBezTo>
                  <a:cubicBezTo>
                    <a:pt x="3521427" y="1527037"/>
                    <a:pt x="3525998" y="1531332"/>
                    <a:pt x="3525998" y="1536597"/>
                  </a:cubicBezTo>
                  <a:cubicBezTo>
                    <a:pt x="3525998" y="1539230"/>
                    <a:pt x="3518378" y="1550314"/>
                    <a:pt x="3518378" y="1556411"/>
                  </a:cubicBezTo>
                  <a:cubicBezTo>
                    <a:pt x="3518378" y="1559736"/>
                    <a:pt x="3518378" y="1563477"/>
                    <a:pt x="3522673" y="1564309"/>
                  </a:cubicBezTo>
                  <a:cubicBezTo>
                    <a:pt x="3521842" y="1568604"/>
                    <a:pt x="3517547" y="1574839"/>
                    <a:pt x="3517547" y="1574839"/>
                  </a:cubicBezTo>
                  <a:lnTo>
                    <a:pt x="3530432" y="1574839"/>
                  </a:lnTo>
                  <a:cubicBezTo>
                    <a:pt x="3535698" y="1574839"/>
                    <a:pt x="3537360" y="1570267"/>
                    <a:pt x="3547613" y="1567773"/>
                  </a:cubicBezTo>
                  <a:cubicBezTo>
                    <a:pt x="3547613" y="1560013"/>
                    <a:pt x="3569228" y="1559459"/>
                    <a:pt x="3574355" y="1557797"/>
                  </a:cubicBezTo>
                  <a:cubicBezTo>
                    <a:pt x="3586410" y="1554333"/>
                    <a:pt x="3591674" y="1545049"/>
                    <a:pt x="3591674" y="1525236"/>
                  </a:cubicBezTo>
                  <a:cubicBezTo>
                    <a:pt x="3591674" y="1491566"/>
                    <a:pt x="3578789" y="1471891"/>
                    <a:pt x="3559806" y="1452909"/>
                  </a:cubicBezTo>
                  <a:cubicBezTo>
                    <a:pt x="3552047" y="1445150"/>
                    <a:pt x="3543457" y="1437390"/>
                    <a:pt x="3545119" y="1422703"/>
                  </a:cubicBezTo>
                  <a:cubicBezTo>
                    <a:pt x="3555511" y="1422703"/>
                    <a:pt x="3564102" y="1416745"/>
                    <a:pt x="3571029" y="1409817"/>
                  </a:cubicBezTo>
                  <a:cubicBezTo>
                    <a:pt x="3577126" y="1403721"/>
                    <a:pt x="3592644" y="1395130"/>
                    <a:pt x="3596108" y="1388202"/>
                  </a:cubicBezTo>
                  <a:cubicBezTo>
                    <a:pt x="3607331" y="1364925"/>
                    <a:pt x="3614259" y="1351208"/>
                    <a:pt x="3634905" y="1334720"/>
                  </a:cubicBezTo>
                  <a:cubicBezTo>
                    <a:pt x="3634905" y="1334720"/>
                    <a:pt x="3668435" y="1343310"/>
                    <a:pt x="3695177" y="1343310"/>
                  </a:cubicBezTo>
                  <a:cubicBezTo>
                    <a:pt x="3744364" y="1343310"/>
                    <a:pt x="3790781" y="1239531"/>
                    <a:pt x="3825282" y="1205030"/>
                  </a:cubicBezTo>
                  <a:cubicBezTo>
                    <a:pt x="3838999" y="1191175"/>
                    <a:pt x="3858259" y="1163048"/>
                    <a:pt x="3863385" y="1140740"/>
                  </a:cubicBezTo>
                  <a:cubicBezTo>
                    <a:pt x="3869482" y="1115661"/>
                    <a:pt x="3859229" y="1099588"/>
                    <a:pt x="3872668" y="1075757"/>
                  </a:cubicBezTo>
                  <a:cubicBezTo>
                    <a:pt x="3877656" y="1066750"/>
                    <a:pt x="3887771" y="1047352"/>
                    <a:pt x="3887771" y="1028231"/>
                  </a:cubicBezTo>
                  <a:cubicBezTo>
                    <a:pt x="3887771" y="1004954"/>
                    <a:pt x="3850361" y="959507"/>
                    <a:pt x="3833180" y="972532"/>
                  </a:cubicBezTo>
                  <a:cubicBezTo>
                    <a:pt x="3782052" y="1011050"/>
                    <a:pt x="3755587" y="951887"/>
                    <a:pt x="3755587" y="946621"/>
                  </a:cubicBezTo>
                  <a:cubicBezTo>
                    <a:pt x="3755587" y="922513"/>
                    <a:pt x="3802142" y="895771"/>
                    <a:pt x="3820155" y="877620"/>
                  </a:cubicBezTo>
                  <a:cubicBezTo>
                    <a:pt x="3846897" y="850879"/>
                    <a:pt x="3882229" y="806125"/>
                    <a:pt x="3919362" y="795733"/>
                  </a:cubicBezTo>
                  <a:cubicBezTo>
                    <a:pt x="3952061" y="787142"/>
                    <a:pt x="4054732" y="777028"/>
                    <a:pt x="4083275" y="777028"/>
                  </a:cubicBezTo>
                  <a:cubicBezTo>
                    <a:pt x="4118607" y="777028"/>
                    <a:pt x="4134957" y="792823"/>
                    <a:pt x="4156571" y="792823"/>
                  </a:cubicBezTo>
                  <a:lnTo>
                    <a:pt x="4203958" y="792823"/>
                  </a:lnTo>
                  <a:cubicBezTo>
                    <a:pt x="4217814" y="741557"/>
                    <a:pt x="4243724" y="703731"/>
                    <a:pt x="4303165" y="703731"/>
                  </a:cubicBezTo>
                  <a:cubicBezTo>
                    <a:pt x="4318683" y="703731"/>
                    <a:pt x="4325611" y="700129"/>
                    <a:pt x="4354847" y="704424"/>
                  </a:cubicBezTo>
                  <a:cubicBezTo>
                    <a:pt x="4340160" y="715647"/>
                    <a:pt x="4334063" y="790745"/>
                    <a:pt x="4428144" y="674634"/>
                  </a:cubicBezTo>
                  <a:cubicBezTo>
                    <a:pt x="4437704" y="672971"/>
                    <a:pt x="4482735" y="691677"/>
                    <a:pt x="4415257" y="735183"/>
                  </a:cubicBezTo>
                  <a:cubicBezTo>
                    <a:pt x="4391703" y="750286"/>
                    <a:pt x="4370365" y="743081"/>
                    <a:pt x="4354985" y="765527"/>
                  </a:cubicBezTo>
                  <a:cubicBezTo>
                    <a:pt x="4336834" y="791438"/>
                    <a:pt x="4320485" y="824137"/>
                    <a:pt x="4294575" y="838824"/>
                  </a:cubicBezTo>
                  <a:cubicBezTo>
                    <a:pt x="4272960" y="850879"/>
                    <a:pt x="4242754" y="870692"/>
                    <a:pt x="4242754" y="907826"/>
                  </a:cubicBezTo>
                  <a:cubicBezTo>
                    <a:pt x="4242754" y="939693"/>
                    <a:pt x="4253146" y="1044027"/>
                    <a:pt x="4277255" y="1063009"/>
                  </a:cubicBezTo>
                  <a:cubicBezTo>
                    <a:pt x="4294436" y="1037099"/>
                    <a:pt x="4306490" y="989713"/>
                    <a:pt x="4341822" y="980984"/>
                  </a:cubicBezTo>
                  <a:cubicBezTo>
                    <a:pt x="4337527" y="956875"/>
                    <a:pt x="4376323" y="951748"/>
                    <a:pt x="4376323" y="933597"/>
                  </a:cubicBezTo>
                  <a:cubicBezTo>
                    <a:pt x="4376323" y="905054"/>
                    <a:pt x="4406529" y="897434"/>
                    <a:pt x="4406529" y="881915"/>
                  </a:cubicBezTo>
                  <a:cubicBezTo>
                    <a:pt x="4406529" y="871523"/>
                    <a:pt x="4398076" y="860993"/>
                    <a:pt x="4406529" y="843119"/>
                  </a:cubicBezTo>
                  <a:cubicBezTo>
                    <a:pt x="4476223" y="694032"/>
                    <a:pt x="4540097" y="774118"/>
                    <a:pt x="4566007" y="774118"/>
                  </a:cubicBezTo>
                  <a:cubicBezTo>
                    <a:pt x="4642768" y="774118"/>
                    <a:pt x="4697083" y="676297"/>
                    <a:pt x="4764282" y="674911"/>
                  </a:cubicBezTo>
                  <a:cubicBezTo>
                    <a:pt x="4892310" y="672417"/>
                    <a:pt x="4790192" y="624061"/>
                    <a:pt x="4790192" y="610344"/>
                  </a:cubicBezTo>
                  <a:cubicBezTo>
                    <a:pt x="4790192" y="573210"/>
                    <a:pt x="4840212" y="579168"/>
                    <a:pt x="4850604" y="558523"/>
                  </a:cubicBezTo>
                  <a:cubicBezTo>
                    <a:pt x="4854899" y="549933"/>
                    <a:pt x="4846309" y="528318"/>
                    <a:pt x="4863490" y="528318"/>
                  </a:cubicBezTo>
                  <a:cubicBezTo>
                    <a:pt x="4917804" y="528318"/>
                    <a:pt x="4962557" y="601614"/>
                    <a:pt x="5001492" y="601614"/>
                  </a:cubicBezTo>
                  <a:cubicBezTo>
                    <a:pt x="5018811" y="601614"/>
                    <a:pt x="5022138" y="569746"/>
                    <a:pt x="5031559" y="558523"/>
                  </a:cubicBezTo>
                  <a:cubicBezTo>
                    <a:pt x="5046246" y="541204"/>
                    <a:pt x="5060102" y="543005"/>
                    <a:pt x="5083241" y="535246"/>
                  </a:cubicBezTo>
                  <a:cubicBezTo>
                    <a:pt x="5052204" y="493817"/>
                    <a:pt x="4951334" y="470539"/>
                    <a:pt x="4902147" y="442135"/>
                  </a:cubicBezTo>
                  <a:close/>
                </a:path>
              </a:pathLst>
            </a:custGeom>
            <a:solidFill>
              <a:srgbClr val="FFFFFF">
                <a:alpha val="70000"/>
              </a:srgbClr>
            </a:solidFill>
            <a:ln w="13856" cap="flat">
              <a:noFill/>
              <a:prstDash val="solid"/>
              <a:miter/>
            </a:ln>
          </p:spPr>
          <p:txBody>
            <a:bodyPr rtlCol="0" anchor="ctr"/>
            <a:lstStyle/>
            <a:p>
              <a:endParaRPr lang="es-CO"/>
            </a:p>
          </p:txBody>
        </p:sp>
        <p:sp>
          <p:nvSpPr>
            <p:cNvPr id="70" name="Freeform: Shape 69">
              <a:extLst>
                <a:ext uri="{FF2B5EF4-FFF2-40B4-BE49-F238E27FC236}">
                  <a16:creationId xmlns:a16="http://schemas.microsoft.com/office/drawing/2014/main" id="{5AC41F73-88B1-7BDF-9283-DC9CB363D270}"/>
                </a:ext>
              </a:extLst>
            </p:cNvPr>
            <p:cNvSpPr/>
            <p:nvPr/>
          </p:nvSpPr>
          <p:spPr>
            <a:xfrm>
              <a:off x="9302161" y="2508545"/>
              <a:ext cx="86182" cy="37133"/>
            </a:xfrm>
            <a:custGeom>
              <a:avLst/>
              <a:gdLst>
                <a:gd name="connsiteX0" fmla="*/ 8590 w 86182"/>
                <a:gd name="connsiteY0" fmla="*/ 37133 h 37133"/>
                <a:gd name="connsiteX1" fmla="*/ 86183 w 86182"/>
                <a:gd name="connsiteY1" fmla="*/ 21615 h 37133"/>
                <a:gd name="connsiteX2" fmla="*/ 40459 w 86182"/>
                <a:gd name="connsiteY2" fmla="*/ 0 h 37133"/>
                <a:gd name="connsiteX3" fmla="*/ 0 w 86182"/>
                <a:gd name="connsiteY3" fmla="*/ 28404 h 37133"/>
                <a:gd name="connsiteX4" fmla="*/ 8590 w 86182"/>
                <a:gd name="connsiteY4" fmla="*/ 36995 h 37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82" h="37133">
                  <a:moveTo>
                    <a:pt x="8590" y="37133"/>
                  </a:moveTo>
                  <a:cubicBezTo>
                    <a:pt x="18012" y="37133"/>
                    <a:pt x="86183" y="32838"/>
                    <a:pt x="86183" y="21615"/>
                  </a:cubicBezTo>
                  <a:cubicBezTo>
                    <a:pt x="86183" y="8729"/>
                    <a:pt x="53483" y="0"/>
                    <a:pt x="40459" y="0"/>
                  </a:cubicBezTo>
                  <a:cubicBezTo>
                    <a:pt x="25771" y="0"/>
                    <a:pt x="0" y="15518"/>
                    <a:pt x="0" y="28404"/>
                  </a:cubicBezTo>
                  <a:cubicBezTo>
                    <a:pt x="0" y="32699"/>
                    <a:pt x="3464" y="36995"/>
                    <a:pt x="8590" y="36995"/>
                  </a:cubicBezTo>
                  <a:close/>
                </a:path>
              </a:pathLst>
            </a:custGeom>
            <a:solidFill>
              <a:srgbClr val="FFFFFF">
                <a:alpha val="70000"/>
              </a:srgbClr>
            </a:solidFill>
            <a:ln w="13856" cap="flat">
              <a:noFill/>
              <a:prstDash val="solid"/>
              <a:miter/>
            </a:ln>
          </p:spPr>
          <p:txBody>
            <a:bodyPr rtlCol="0" anchor="ctr"/>
            <a:lstStyle/>
            <a:p>
              <a:endParaRPr lang="es-CO"/>
            </a:p>
          </p:txBody>
        </p:sp>
        <p:sp>
          <p:nvSpPr>
            <p:cNvPr id="71" name="Freeform: Shape 70">
              <a:extLst>
                <a:ext uri="{FF2B5EF4-FFF2-40B4-BE49-F238E27FC236}">
                  <a16:creationId xmlns:a16="http://schemas.microsoft.com/office/drawing/2014/main" id="{0FDDCDF4-615B-7D3C-DE44-89FCBE7AD331}"/>
                </a:ext>
              </a:extLst>
            </p:cNvPr>
            <p:cNvSpPr/>
            <p:nvPr/>
          </p:nvSpPr>
          <p:spPr>
            <a:xfrm>
              <a:off x="9040704" y="2576853"/>
              <a:ext cx="34639" cy="20645"/>
            </a:xfrm>
            <a:custGeom>
              <a:avLst/>
              <a:gdLst>
                <a:gd name="connsiteX0" fmla="*/ 26049 w 34639"/>
                <a:gd name="connsiteY0" fmla="*/ 20645 h 20645"/>
                <a:gd name="connsiteX1" fmla="*/ 34639 w 34639"/>
                <a:gd name="connsiteY1" fmla="*/ 11223 h 20645"/>
                <a:gd name="connsiteX2" fmla="*/ 28543 w 34639"/>
                <a:gd name="connsiteY2" fmla="*/ 0 h 20645"/>
                <a:gd name="connsiteX3" fmla="*/ 0 w 34639"/>
                <a:gd name="connsiteY3" fmla="*/ 0 h 20645"/>
                <a:gd name="connsiteX4" fmla="*/ 25910 w 34639"/>
                <a:gd name="connsiteY4" fmla="*/ 20645 h 2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9" h="20645">
                  <a:moveTo>
                    <a:pt x="26049" y="20645"/>
                  </a:moveTo>
                  <a:cubicBezTo>
                    <a:pt x="30344" y="20645"/>
                    <a:pt x="34639" y="15519"/>
                    <a:pt x="34639" y="11223"/>
                  </a:cubicBezTo>
                  <a:cubicBezTo>
                    <a:pt x="34639" y="6097"/>
                    <a:pt x="29513" y="0"/>
                    <a:pt x="28543" y="0"/>
                  </a:cubicBezTo>
                  <a:lnTo>
                    <a:pt x="0" y="0"/>
                  </a:lnTo>
                  <a:cubicBezTo>
                    <a:pt x="5127" y="12747"/>
                    <a:pt x="13717" y="20645"/>
                    <a:pt x="25910" y="20645"/>
                  </a:cubicBezTo>
                  <a:close/>
                </a:path>
              </a:pathLst>
            </a:custGeom>
            <a:solidFill>
              <a:srgbClr val="FFFFFF">
                <a:alpha val="70000"/>
              </a:srgbClr>
            </a:solidFill>
            <a:ln w="13856" cap="flat">
              <a:noFill/>
              <a:prstDash val="solid"/>
              <a:miter/>
            </a:ln>
          </p:spPr>
          <p:txBody>
            <a:bodyPr rtlCol="0" anchor="ctr"/>
            <a:lstStyle/>
            <a:p>
              <a:endParaRPr lang="es-CO"/>
            </a:p>
          </p:txBody>
        </p:sp>
        <p:sp>
          <p:nvSpPr>
            <p:cNvPr id="72" name="Freeform: Shape 71">
              <a:extLst>
                <a:ext uri="{FF2B5EF4-FFF2-40B4-BE49-F238E27FC236}">
                  <a16:creationId xmlns:a16="http://schemas.microsoft.com/office/drawing/2014/main" id="{DC850B46-5D77-68A6-4553-9DDCA9D27BD5}"/>
                </a:ext>
              </a:extLst>
            </p:cNvPr>
            <p:cNvSpPr/>
            <p:nvPr/>
          </p:nvSpPr>
          <p:spPr>
            <a:xfrm>
              <a:off x="8239013" y="2306113"/>
              <a:ext cx="15518" cy="19813"/>
            </a:xfrm>
            <a:custGeom>
              <a:avLst/>
              <a:gdLst>
                <a:gd name="connsiteX0" fmla="*/ 6928 w 15518"/>
                <a:gd name="connsiteY0" fmla="*/ 19675 h 19813"/>
                <a:gd name="connsiteX1" fmla="*/ 15241 w 15518"/>
                <a:gd name="connsiteY1" fmla="*/ 8314 h 19813"/>
                <a:gd name="connsiteX2" fmla="*/ 15518 w 15518"/>
                <a:gd name="connsiteY2" fmla="*/ 8314 h 19813"/>
                <a:gd name="connsiteX3" fmla="*/ 15241 w 15518"/>
                <a:gd name="connsiteY3" fmla="*/ 8314 h 19813"/>
                <a:gd name="connsiteX4" fmla="*/ 15518 w 15518"/>
                <a:gd name="connsiteY4" fmla="*/ 6928 h 19813"/>
                <a:gd name="connsiteX5" fmla="*/ 13856 w 15518"/>
                <a:gd name="connsiteY5" fmla="*/ 6928 h 19813"/>
                <a:gd name="connsiteX6" fmla="*/ 6928 w 15518"/>
                <a:gd name="connsiteY6" fmla="*/ 0 h 19813"/>
                <a:gd name="connsiteX7" fmla="*/ 0 w 15518"/>
                <a:gd name="connsiteY7" fmla="*/ 13024 h 19813"/>
                <a:gd name="connsiteX8" fmla="*/ 6928 w 15518"/>
                <a:gd name="connsiteY8" fmla="*/ 19814 h 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18" h="19813">
                  <a:moveTo>
                    <a:pt x="6928" y="19675"/>
                  </a:moveTo>
                  <a:cubicBezTo>
                    <a:pt x="13163" y="19675"/>
                    <a:pt x="14410" y="13302"/>
                    <a:pt x="15241" y="8314"/>
                  </a:cubicBezTo>
                  <a:lnTo>
                    <a:pt x="15518" y="8314"/>
                  </a:lnTo>
                  <a:cubicBezTo>
                    <a:pt x="15518" y="8314"/>
                    <a:pt x="15241" y="8314"/>
                    <a:pt x="15241" y="8314"/>
                  </a:cubicBezTo>
                  <a:cubicBezTo>
                    <a:pt x="15241" y="7898"/>
                    <a:pt x="15380" y="7344"/>
                    <a:pt x="15518" y="6928"/>
                  </a:cubicBezTo>
                  <a:lnTo>
                    <a:pt x="13856" y="6928"/>
                  </a:lnTo>
                  <a:cubicBezTo>
                    <a:pt x="13856" y="6928"/>
                    <a:pt x="6928" y="0"/>
                    <a:pt x="6928" y="0"/>
                  </a:cubicBezTo>
                  <a:cubicBezTo>
                    <a:pt x="3464" y="4295"/>
                    <a:pt x="0" y="7759"/>
                    <a:pt x="0" y="13024"/>
                  </a:cubicBezTo>
                  <a:cubicBezTo>
                    <a:pt x="0" y="18151"/>
                    <a:pt x="2633" y="19814"/>
                    <a:pt x="6928" y="19814"/>
                  </a:cubicBezTo>
                  <a:close/>
                </a:path>
              </a:pathLst>
            </a:custGeom>
            <a:solidFill>
              <a:srgbClr val="FFFFFF">
                <a:alpha val="70000"/>
              </a:srgbClr>
            </a:solidFill>
            <a:ln w="13856" cap="flat">
              <a:noFill/>
              <a:prstDash val="solid"/>
              <a:miter/>
            </a:ln>
          </p:spPr>
          <p:txBody>
            <a:bodyPr rtlCol="0" anchor="ctr"/>
            <a:lstStyle/>
            <a:p>
              <a:endParaRPr lang="es-CO"/>
            </a:p>
          </p:txBody>
        </p:sp>
        <p:sp>
          <p:nvSpPr>
            <p:cNvPr id="73" name="Freeform: Shape 72">
              <a:extLst>
                <a:ext uri="{FF2B5EF4-FFF2-40B4-BE49-F238E27FC236}">
                  <a16:creationId xmlns:a16="http://schemas.microsoft.com/office/drawing/2014/main" id="{BDF39002-1DFF-8D23-F3F8-C80D2F49BF83}"/>
                </a:ext>
              </a:extLst>
            </p:cNvPr>
            <p:cNvSpPr/>
            <p:nvPr/>
          </p:nvSpPr>
          <p:spPr>
            <a:xfrm>
              <a:off x="7659707" y="2368879"/>
              <a:ext cx="38795" cy="23277"/>
            </a:xfrm>
            <a:custGeom>
              <a:avLst/>
              <a:gdLst>
                <a:gd name="connsiteX0" fmla="*/ 18982 w 38795"/>
                <a:gd name="connsiteY0" fmla="*/ 0 h 23277"/>
                <a:gd name="connsiteX1" fmla="*/ 0 w 38795"/>
                <a:gd name="connsiteY1" fmla="*/ 12886 h 23277"/>
                <a:gd name="connsiteX2" fmla="*/ 18982 w 38795"/>
                <a:gd name="connsiteY2" fmla="*/ 23278 h 23277"/>
                <a:gd name="connsiteX3" fmla="*/ 36856 w 38795"/>
                <a:gd name="connsiteY3" fmla="*/ 18290 h 23277"/>
                <a:gd name="connsiteX4" fmla="*/ 38796 w 38795"/>
                <a:gd name="connsiteY4" fmla="*/ 12886 h 23277"/>
                <a:gd name="connsiteX5" fmla="*/ 18982 w 38795"/>
                <a:gd name="connsiteY5" fmla="*/ 0 h 2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95" h="23277">
                  <a:moveTo>
                    <a:pt x="18982" y="0"/>
                  </a:moveTo>
                  <a:cubicBezTo>
                    <a:pt x="10392" y="0"/>
                    <a:pt x="0" y="4295"/>
                    <a:pt x="0" y="12886"/>
                  </a:cubicBezTo>
                  <a:cubicBezTo>
                    <a:pt x="0" y="20645"/>
                    <a:pt x="9560" y="23278"/>
                    <a:pt x="18982" y="23278"/>
                  </a:cubicBezTo>
                  <a:cubicBezTo>
                    <a:pt x="25910" y="23278"/>
                    <a:pt x="31453" y="21199"/>
                    <a:pt x="36856" y="18290"/>
                  </a:cubicBezTo>
                  <a:cubicBezTo>
                    <a:pt x="37964" y="16765"/>
                    <a:pt x="38796" y="15103"/>
                    <a:pt x="38796" y="12886"/>
                  </a:cubicBezTo>
                  <a:cubicBezTo>
                    <a:pt x="38796" y="2494"/>
                    <a:pt x="31037" y="0"/>
                    <a:pt x="18982"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74" name="Freeform: Shape 73">
              <a:extLst>
                <a:ext uri="{FF2B5EF4-FFF2-40B4-BE49-F238E27FC236}">
                  <a16:creationId xmlns:a16="http://schemas.microsoft.com/office/drawing/2014/main" id="{B3862D8D-68A5-0D88-7EC2-2367A485F4A1}"/>
                </a:ext>
              </a:extLst>
            </p:cNvPr>
            <p:cNvSpPr/>
            <p:nvPr/>
          </p:nvSpPr>
          <p:spPr>
            <a:xfrm>
              <a:off x="7691436" y="2386061"/>
              <a:ext cx="6927" cy="6096"/>
            </a:xfrm>
            <a:custGeom>
              <a:avLst/>
              <a:gdLst>
                <a:gd name="connsiteX0" fmla="*/ 0 w 6927"/>
                <a:gd name="connsiteY0" fmla="*/ 6097 h 6096"/>
                <a:gd name="connsiteX1" fmla="*/ 6928 w 6927"/>
                <a:gd name="connsiteY1" fmla="*/ 0 h 6096"/>
                <a:gd name="connsiteX2" fmla="*/ 4988 w 6927"/>
                <a:gd name="connsiteY2" fmla="*/ 1108 h 6096"/>
                <a:gd name="connsiteX3" fmla="*/ 0 w 6927"/>
                <a:gd name="connsiteY3" fmla="*/ 6097 h 6096"/>
              </a:gdLst>
              <a:ahLst/>
              <a:cxnLst>
                <a:cxn ang="0">
                  <a:pos x="connsiteX0" y="connsiteY0"/>
                </a:cxn>
                <a:cxn ang="0">
                  <a:pos x="connsiteX1" y="connsiteY1"/>
                </a:cxn>
                <a:cxn ang="0">
                  <a:pos x="connsiteX2" y="connsiteY2"/>
                </a:cxn>
                <a:cxn ang="0">
                  <a:pos x="connsiteX3" y="connsiteY3"/>
                </a:cxn>
              </a:cxnLst>
              <a:rect l="l" t="t" r="r" b="b"/>
              <a:pathLst>
                <a:path w="6927" h="6096">
                  <a:moveTo>
                    <a:pt x="0" y="6097"/>
                  </a:moveTo>
                  <a:lnTo>
                    <a:pt x="6928" y="0"/>
                  </a:lnTo>
                  <a:cubicBezTo>
                    <a:pt x="6928" y="0"/>
                    <a:pt x="5543" y="693"/>
                    <a:pt x="4988" y="1108"/>
                  </a:cubicBezTo>
                  <a:cubicBezTo>
                    <a:pt x="3464" y="3048"/>
                    <a:pt x="1524" y="4572"/>
                    <a:pt x="0" y="6097"/>
                  </a:cubicBezTo>
                  <a:close/>
                </a:path>
              </a:pathLst>
            </a:custGeom>
            <a:solidFill>
              <a:srgbClr val="FFFFFF">
                <a:alpha val="70000"/>
              </a:srgbClr>
            </a:solidFill>
            <a:ln w="13856" cap="flat">
              <a:noFill/>
              <a:prstDash val="solid"/>
              <a:miter/>
            </a:ln>
          </p:spPr>
          <p:txBody>
            <a:bodyPr rtlCol="0" anchor="ctr"/>
            <a:lstStyle/>
            <a:p>
              <a:endParaRPr lang="es-CO"/>
            </a:p>
          </p:txBody>
        </p:sp>
        <p:sp>
          <p:nvSpPr>
            <p:cNvPr id="75" name="Freeform: Shape 74">
              <a:extLst>
                <a:ext uri="{FF2B5EF4-FFF2-40B4-BE49-F238E27FC236}">
                  <a16:creationId xmlns:a16="http://schemas.microsoft.com/office/drawing/2014/main" id="{C288F79D-AF75-BC53-9E59-34F669231D5D}"/>
                </a:ext>
              </a:extLst>
            </p:cNvPr>
            <p:cNvSpPr/>
            <p:nvPr/>
          </p:nvSpPr>
          <p:spPr>
            <a:xfrm>
              <a:off x="7355297" y="2128206"/>
              <a:ext cx="149226" cy="74266"/>
            </a:xfrm>
            <a:custGeom>
              <a:avLst/>
              <a:gdLst>
                <a:gd name="connsiteX0" fmla="*/ 0 w 149226"/>
                <a:gd name="connsiteY0" fmla="*/ 61381 h 74266"/>
                <a:gd name="connsiteX1" fmla="*/ 12887 w 149226"/>
                <a:gd name="connsiteY1" fmla="*/ 74267 h 74266"/>
                <a:gd name="connsiteX2" fmla="*/ 58610 w 149226"/>
                <a:gd name="connsiteY2" fmla="*/ 61381 h 74266"/>
                <a:gd name="connsiteX3" fmla="*/ 88816 w 149226"/>
                <a:gd name="connsiteY3" fmla="*/ 56947 h 74266"/>
                <a:gd name="connsiteX4" fmla="*/ 149226 w 149226"/>
                <a:gd name="connsiteY4" fmla="*/ 35471 h 74266"/>
                <a:gd name="connsiteX5" fmla="*/ 101840 w 149226"/>
                <a:gd name="connsiteY5" fmla="*/ 970 h 74266"/>
                <a:gd name="connsiteX6" fmla="*/ 86322 w 149226"/>
                <a:gd name="connsiteY6" fmla="*/ 14271 h 74266"/>
                <a:gd name="connsiteX7" fmla="*/ 88954 w 149226"/>
                <a:gd name="connsiteY7" fmla="*/ 0 h 74266"/>
                <a:gd name="connsiteX8" fmla="*/ 77731 w 149226"/>
                <a:gd name="connsiteY8" fmla="*/ 0 h 74266"/>
                <a:gd name="connsiteX9" fmla="*/ 15657 w 149226"/>
                <a:gd name="connsiteY9" fmla="*/ 46971 h 74266"/>
                <a:gd name="connsiteX10" fmla="*/ 139 w 149226"/>
                <a:gd name="connsiteY10" fmla="*/ 61242 h 7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6" h="74266">
                  <a:moveTo>
                    <a:pt x="0" y="61381"/>
                  </a:moveTo>
                  <a:cubicBezTo>
                    <a:pt x="0" y="69971"/>
                    <a:pt x="2495" y="74267"/>
                    <a:pt x="12887" y="74267"/>
                  </a:cubicBezTo>
                  <a:lnTo>
                    <a:pt x="58610" y="61381"/>
                  </a:lnTo>
                  <a:cubicBezTo>
                    <a:pt x="58610" y="61381"/>
                    <a:pt x="85352" y="56947"/>
                    <a:pt x="88816" y="56947"/>
                  </a:cubicBezTo>
                  <a:cubicBezTo>
                    <a:pt x="104334" y="59580"/>
                    <a:pt x="149226" y="56116"/>
                    <a:pt x="149226" y="35471"/>
                  </a:cubicBezTo>
                  <a:cubicBezTo>
                    <a:pt x="149226" y="23277"/>
                    <a:pt x="113894" y="970"/>
                    <a:pt x="101840" y="970"/>
                  </a:cubicBezTo>
                  <a:cubicBezTo>
                    <a:pt x="95882" y="970"/>
                    <a:pt x="92418" y="12470"/>
                    <a:pt x="86322" y="14271"/>
                  </a:cubicBezTo>
                  <a:cubicBezTo>
                    <a:pt x="93249" y="7344"/>
                    <a:pt x="88954" y="12747"/>
                    <a:pt x="88954" y="0"/>
                  </a:cubicBezTo>
                  <a:lnTo>
                    <a:pt x="77731" y="0"/>
                  </a:lnTo>
                  <a:cubicBezTo>
                    <a:pt x="43230" y="0"/>
                    <a:pt x="35471" y="27157"/>
                    <a:pt x="15657" y="46971"/>
                  </a:cubicBezTo>
                  <a:cubicBezTo>
                    <a:pt x="10530" y="52097"/>
                    <a:pt x="139" y="47525"/>
                    <a:pt x="139" y="61242"/>
                  </a:cubicBezTo>
                  <a:close/>
                </a:path>
              </a:pathLst>
            </a:custGeom>
            <a:solidFill>
              <a:srgbClr val="FFFFFF">
                <a:alpha val="70000"/>
              </a:srgbClr>
            </a:solidFill>
            <a:ln w="13856" cap="flat">
              <a:noFill/>
              <a:prstDash val="solid"/>
              <a:miter/>
            </a:ln>
          </p:spPr>
          <p:txBody>
            <a:bodyPr rtlCol="0" anchor="ctr"/>
            <a:lstStyle/>
            <a:p>
              <a:endParaRPr lang="es-CO"/>
            </a:p>
          </p:txBody>
        </p:sp>
        <p:sp>
          <p:nvSpPr>
            <p:cNvPr id="76" name="Freeform: Shape 75">
              <a:extLst>
                <a:ext uri="{FF2B5EF4-FFF2-40B4-BE49-F238E27FC236}">
                  <a16:creationId xmlns:a16="http://schemas.microsoft.com/office/drawing/2014/main" id="{BB7215B1-ADEE-36E6-CA7F-37783443E81E}"/>
                </a:ext>
              </a:extLst>
            </p:cNvPr>
            <p:cNvSpPr/>
            <p:nvPr/>
          </p:nvSpPr>
          <p:spPr>
            <a:xfrm>
              <a:off x="7146492" y="2077494"/>
              <a:ext cx="57778" cy="30205"/>
            </a:xfrm>
            <a:custGeom>
              <a:avLst/>
              <a:gdLst>
                <a:gd name="connsiteX0" fmla="*/ 138 w 57778"/>
                <a:gd name="connsiteY0" fmla="*/ 8590 h 30205"/>
                <a:gd name="connsiteX1" fmla="*/ 17320 w 57778"/>
                <a:gd name="connsiteY1" fmla="*/ 30205 h 30205"/>
                <a:gd name="connsiteX2" fmla="*/ 57778 w 57778"/>
                <a:gd name="connsiteY2" fmla="*/ 12886 h 30205"/>
                <a:gd name="connsiteX3" fmla="*/ 23277 w 57778"/>
                <a:gd name="connsiteY3" fmla="*/ 0 h 30205"/>
                <a:gd name="connsiteX4" fmla="*/ 0 w 57778"/>
                <a:gd name="connsiteY4" fmla="*/ 8590 h 3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 h="30205">
                  <a:moveTo>
                    <a:pt x="138" y="8590"/>
                  </a:moveTo>
                  <a:cubicBezTo>
                    <a:pt x="138" y="16350"/>
                    <a:pt x="12331" y="30205"/>
                    <a:pt x="17320" y="30205"/>
                  </a:cubicBezTo>
                  <a:cubicBezTo>
                    <a:pt x="27711" y="30205"/>
                    <a:pt x="56115" y="28543"/>
                    <a:pt x="57778" y="12886"/>
                  </a:cubicBezTo>
                  <a:cubicBezTo>
                    <a:pt x="51820" y="11223"/>
                    <a:pt x="27711" y="0"/>
                    <a:pt x="23277" y="0"/>
                  </a:cubicBezTo>
                  <a:cubicBezTo>
                    <a:pt x="18151" y="0"/>
                    <a:pt x="0" y="0"/>
                    <a:pt x="0" y="8590"/>
                  </a:cubicBezTo>
                  <a:close/>
                </a:path>
              </a:pathLst>
            </a:custGeom>
            <a:solidFill>
              <a:srgbClr val="FFFFFF">
                <a:alpha val="70000"/>
              </a:srgbClr>
            </a:solidFill>
            <a:ln w="13856" cap="flat">
              <a:noFill/>
              <a:prstDash val="solid"/>
              <a:miter/>
            </a:ln>
          </p:spPr>
          <p:txBody>
            <a:bodyPr rtlCol="0" anchor="ctr"/>
            <a:lstStyle/>
            <a:p>
              <a:endParaRPr lang="es-CO"/>
            </a:p>
          </p:txBody>
        </p:sp>
        <p:sp>
          <p:nvSpPr>
            <p:cNvPr id="77" name="Freeform: Shape 76">
              <a:extLst>
                <a:ext uri="{FF2B5EF4-FFF2-40B4-BE49-F238E27FC236}">
                  <a16:creationId xmlns:a16="http://schemas.microsoft.com/office/drawing/2014/main" id="{19C45EA5-0EF0-2891-6FDE-96F7F4654F8C}"/>
                </a:ext>
              </a:extLst>
            </p:cNvPr>
            <p:cNvSpPr/>
            <p:nvPr/>
          </p:nvSpPr>
          <p:spPr>
            <a:xfrm>
              <a:off x="7165335" y="2013065"/>
              <a:ext cx="205479" cy="144514"/>
            </a:xfrm>
            <a:custGeom>
              <a:avLst/>
              <a:gdLst>
                <a:gd name="connsiteX0" fmla="*/ 99345 w 205479"/>
                <a:gd name="connsiteY0" fmla="*/ 70387 h 144514"/>
                <a:gd name="connsiteX1" fmla="*/ 34778 w 205479"/>
                <a:gd name="connsiteY1" fmla="*/ 97960 h 144514"/>
                <a:gd name="connsiteX2" fmla="*/ 80502 w 205479"/>
                <a:gd name="connsiteY2" fmla="*/ 128997 h 144514"/>
                <a:gd name="connsiteX3" fmla="*/ 177075 w 205479"/>
                <a:gd name="connsiteY3" fmla="*/ 144515 h 144514"/>
                <a:gd name="connsiteX4" fmla="*/ 194256 w 205479"/>
                <a:gd name="connsiteY4" fmla="*/ 131629 h 144514"/>
                <a:gd name="connsiteX5" fmla="*/ 181371 w 205479"/>
                <a:gd name="connsiteY5" fmla="*/ 121237 h 144514"/>
                <a:gd name="connsiteX6" fmla="*/ 198552 w 205479"/>
                <a:gd name="connsiteY6" fmla="*/ 110014 h 144514"/>
                <a:gd name="connsiteX7" fmla="*/ 205479 w 205479"/>
                <a:gd name="connsiteY7" fmla="*/ 99761 h 144514"/>
                <a:gd name="connsiteX8" fmla="*/ 177075 w 205479"/>
                <a:gd name="connsiteY8" fmla="*/ 89508 h 144514"/>
                <a:gd name="connsiteX9" fmla="*/ 159756 w 205479"/>
                <a:gd name="connsiteY9" fmla="*/ 89508 h 144514"/>
                <a:gd name="connsiteX10" fmla="*/ 133846 w 205479"/>
                <a:gd name="connsiteY10" fmla="*/ 73989 h 144514"/>
                <a:gd name="connsiteX11" fmla="*/ 115695 w 205479"/>
                <a:gd name="connsiteY11" fmla="*/ 70525 h 144514"/>
                <a:gd name="connsiteX12" fmla="*/ 132044 w 205479"/>
                <a:gd name="connsiteY12" fmla="*/ 53206 h 144514"/>
                <a:gd name="connsiteX13" fmla="*/ 132044 w 205479"/>
                <a:gd name="connsiteY13" fmla="*/ 35055 h 144514"/>
                <a:gd name="connsiteX14" fmla="*/ 142297 w 205479"/>
                <a:gd name="connsiteY14" fmla="*/ 33808 h 144514"/>
                <a:gd name="connsiteX15" fmla="*/ 90477 w 205479"/>
                <a:gd name="connsiteY15" fmla="*/ 0 h 144514"/>
                <a:gd name="connsiteX16" fmla="*/ 0 w 205479"/>
                <a:gd name="connsiteY16" fmla="*/ 50850 h 144514"/>
                <a:gd name="connsiteX17" fmla="*/ 62905 w 205479"/>
                <a:gd name="connsiteY17" fmla="*/ 68863 h 144514"/>
                <a:gd name="connsiteX18" fmla="*/ 99068 w 205479"/>
                <a:gd name="connsiteY18" fmla="*/ 70525 h 14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479" h="144514">
                  <a:moveTo>
                    <a:pt x="99345" y="70387"/>
                  </a:moveTo>
                  <a:cubicBezTo>
                    <a:pt x="71772" y="78977"/>
                    <a:pt x="63182" y="88538"/>
                    <a:pt x="34778" y="97960"/>
                  </a:cubicBezTo>
                  <a:cubicBezTo>
                    <a:pt x="47664" y="104888"/>
                    <a:pt x="70110" y="128997"/>
                    <a:pt x="80502" y="128997"/>
                  </a:cubicBezTo>
                  <a:cubicBezTo>
                    <a:pt x="111538" y="128997"/>
                    <a:pt x="139111" y="144515"/>
                    <a:pt x="177075" y="144515"/>
                  </a:cubicBezTo>
                  <a:cubicBezTo>
                    <a:pt x="184835" y="144515"/>
                    <a:pt x="194256" y="139388"/>
                    <a:pt x="194256" y="131629"/>
                  </a:cubicBezTo>
                  <a:cubicBezTo>
                    <a:pt x="194256" y="125533"/>
                    <a:pt x="187467" y="123038"/>
                    <a:pt x="181371" y="121237"/>
                  </a:cubicBezTo>
                  <a:cubicBezTo>
                    <a:pt x="186497" y="119575"/>
                    <a:pt x="198552" y="118743"/>
                    <a:pt x="198552" y="110014"/>
                  </a:cubicBezTo>
                  <a:cubicBezTo>
                    <a:pt x="198552" y="101285"/>
                    <a:pt x="196889" y="106689"/>
                    <a:pt x="205479" y="99761"/>
                  </a:cubicBezTo>
                  <a:cubicBezTo>
                    <a:pt x="194256" y="88538"/>
                    <a:pt x="194256" y="89508"/>
                    <a:pt x="177075" y="89508"/>
                  </a:cubicBezTo>
                  <a:lnTo>
                    <a:pt x="159756" y="89508"/>
                  </a:lnTo>
                  <a:cubicBezTo>
                    <a:pt x="149503" y="89508"/>
                    <a:pt x="144237" y="73989"/>
                    <a:pt x="133846" y="73989"/>
                  </a:cubicBezTo>
                  <a:cubicBezTo>
                    <a:pt x="126918" y="73989"/>
                    <a:pt x="124285" y="67893"/>
                    <a:pt x="115695" y="70525"/>
                  </a:cubicBezTo>
                  <a:cubicBezTo>
                    <a:pt x="122623" y="67062"/>
                    <a:pt x="132044" y="58471"/>
                    <a:pt x="132044" y="53206"/>
                  </a:cubicBezTo>
                  <a:cubicBezTo>
                    <a:pt x="132044" y="48911"/>
                    <a:pt x="132876" y="45447"/>
                    <a:pt x="132044" y="35055"/>
                  </a:cubicBezTo>
                  <a:cubicBezTo>
                    <a:pt x="135508" y="35886"/>
                    <a:pt x="133707" y="37133"/>
                    <a:pt x="142297" y="33808"/>
                  </a:cubicBezTo>
                  <a:cubicBezTo>
                    <a:pt x="128580" y="23555"/>
                    <a:pt x="114725" y="0"/>
                    <a:pt x="90477" y="0"/>
                  </a:cubicBezTo>
                  <a:cubicBezTo>
                    <a:pt x="49049" y="0"/>
                    <a:pt x="36302" y="40459"/>
                    <a:pt x="0" y="50850"/>
                  </a:cubicBezTo>
                  <a:cubicBezTo>
                    <a:pt x="22446" y="61935"/>
                    <a:pt x="38657" y="68863"/>
                    <a:pt x="62905" y="68863"/>
                  </a:cubicBezTo>
                  <a:cubicBezTo>
                    <a:pt x="68031" y="68863"/>
                    <a:pt x="90477" y="70525"/>
                    <a:pt x="99068" y="70525"/>
                  </a:cubicBezTo>
                  <a:close/>
                </a:path>
              </a:pathLst>
            </a:custGeom>
            <a:solidFill>
              <a:srgbClr val="FFFFFF">
                <a:alpha val="70000"/>
              </a:srgbClr>
            </a:solidFill>
            <a:ln w="13856" cap="flat">
              <a:noFill/>
              <a:prstDash val="solid"/>
              <a:miter/>
            </a:ln>
          </p:spPr>
          <p:txBody>
            <a:bodyPr rtlCol="0" anchor="ctr"/>
            <a:lstStyle/>
            <a:p>
              <a:endParaRPr lang="es-CO"/>
            </a:p>
          </p:txBody>
        </p:sp>
        <p:sp>
          <p:nvSpPr>
            <p:cNvPr id="78" name="Freeform: Shape 77">
              <a:extLst>
                <a:ext uri="{FF2B5EF4-FFF2-40B4-BE49-F238E27FC236}">
                  <a16:creationId xmlns:a16="http://schemas.microsoft.com/office/drawing/2014/main" id="{4AA8D2F9-B31D-EE01-93EB-88FD0B84284A}"/>
                </a:ext>
              </a:extLst>
            </p:cNvPr>
            <p:cNvSpPr/>
            <p:nvPr/>
          </p:nvSpPr>
          <p:spPr>
            <a:xfrm>
              <a:off x="7254289" y="2243624"/>
              <a:ext cx="25910" cy="16072"/>
            </a:xfrm>
            <a:custGeom>
              <a:avLst/>
              <a:gdLst>
                <a:gd name="connsiteX0" fmla="*/ 8729 w 25910"/>
                <a:gd name="connsiteY0" fmla="*/ 16072 h 16072"/>
                <a:gd name="connsiteX1" fmla="*/ 25910 w 25910"/>
                <a:gd name="connsiteY1" fmla="*/ 0 h 16072"/>
                <a:gd name="connsiteX2" fmla="*/ 13024 w 25910"/>
                <a:gd name="connsiteY2" fmla="*/ 0 h 16072"/>
                <a:gd name="connsiteX3" fmla="*/ 0 w 25910"/>
                <a:gd name="connsiteY3" fmla="*/ 8036 h 16072"/>
                <a:gd name="connsiteX4" fmla="*/ 8590 w 25910"/>
                <a:gd name="connsiteY4" fmla="*/ 16072 h 1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0" h="16072">
                  <a:moveTo>
                    <a:pt x="8729" y="16072"/>
                  </a:moveTo>
                  <a:cubicBezTo>
                    <a:pt x="18982" y="16072"/>
                    <a:pt x="24247" y="12747"/>
                    <a:pt x="25910" y="0"/>
                  </a:cubicBezTo>
                  <a:lnTo>
                    <a:pt x="13024" y="0"/>
                  </a:lnTo>
                  <a:cubicBezTo>
                    <a:pt x="9560" y="0"/>
                    <a:pt x="5265" y="5404"/>
                    <a:pt x="0" y="8036"/>
                  </a:cubicBezTo>
                  <a:cubicBezTo>
                    <a:pt x="831" y="12332"/>
                    <a:pt x="4295" y="16072"/>
                    <a:pt x="8590" y="16072"/>
                  </a:cubicBezTo>
                  <a:close/>
                </a:path>
              </a:pathLst>
            </a:custGeom>
            <a:solidFill>
              <a:srgbClr val="FFFFFF">
                <a:alpha val="70000"/>
              </a:srgbClr>
            </a:solidFill>
            <a:ln w="13856" cap="flat">
              <a:noFill/>
              <a:prstDash val="solid"/>
              <a:miter/>
            </a:ln>
          </p:spPr>
          <p:txBody>
            <a:bodyPr rtlCol="0" anchor="ctr"/>
            <a:lstStyle/>
            <a:p>
              <a:endParaRPr lang="es-CO"/>
            </a:p>
          </p:txBody>
        </p:sp>
        <p:sp>
          <p:nvSpPr>
            <p:cNvPr id="79" name="Freeform: Shape 78">
              <a:extLst>
                <a:ext uri="{FF2B5EF4-FFF2-40B4-BE49-F238E27FC236}">
                  <a16:creationId xmlns:a16="http://schemas.microsoft.com/office/drawing/2014/main" id="{AFE6ACED-BE5F-549D-642F-685A5799428D}"/>
                </a:ext>
              </a:extLst>
            </p:cNvPr>
            <p:cNvSpPr/>
            <p:nvPr/>
          </p:nvSpPr>
          <p:spPr>
            <a:xfrm>
              <a:off x="7125015" y="2012788"/>
              <a:ext cx="34500" cy="14014"/>
            </a:xfrm>
            <a:custGeom>
              <a:avLst/>
              <a:gdLst>
                <a:gd name="connsiteX0" fmla="*/ 34501 w 34500"/>
                <a:gd name="connsiteY0" fmla="*/ 6928 h 14014"/>
                <a:gd name="connsiteX1" fmla="*/ 31869 w 34500"/>
                <a:gd name="connsiteY1" fmla="*/ 0 h 14014"/>
                <a:gd name="connsiteX2" fmla="*/ 0 w 34500"/>
                <a:gd name="connsiteY2" fmla="*/ 0 h 14014"/>
                <a:gd name="connsiteX3" fmla="*/ 34501 w 34500"/>
                <a:gd name="connsiteY3" fmla="*/ 6928 h 14014"/>
              </a:gdLst>
              <a:ahLst/>
              <a:cxnLst>
                <a:cxn ang="0">
                  <a:pos x="connsiteX0" y="connsiteY0"/>
                </a:cxn>
                <a:cxn ang="0">
                  <a:pos x="connsiteX1" y="connsiteY1"/>
                </a:cxn>
                <a:cxn ang="0">
                  <a:pos x="connsiteX2" y="connsiteY2"/>
                </a:cxn>
                <a:cxn ang="0">
                  <a:pos x="connsiteX3" y="connsiteY3"/>
                </a:cxn>
              </a:cxnLst>
              <a:rect l="l" t="t" r="r" b="b"/>
              <a:pathLst>
                <a:path w="34500" h="14014">
                  <a:moveTo>
                    <a:pt x="34501" y="6928"/>
                  </a:moveTo>
                  <a:lnTo>
                    <a:pt x="31869" y="0"/>
                  </a:lnTo>
                  <a:lnTo>
                    <a:pt x="0" y="0"/>
                  </a:lnTo>
                  <a:cubicBezTo>
                    <a:pt x="5127" y="25633"/>
                    <a:pt x="21477" y="8590"/>
                    <a:pt x="34501" y="6928"/>
                  </a:cubicBezTo>
                  <a:close/>
                </a:path>
              </a:pathLst>
            </a:custGeom>
            <a:solidFill>
              <a:srgbClr val="FFFFFF">
                <a:alpha val="70000"/>
              </a:srgbClr>
            </a:solidFill>
            <a:ln w="13856" cap="flat">
              <a:noFill/>
              <a:prstDash val="solid"/>
              <a:miter/>
            </a:ln>
          </p:spPr>
          <p:txBody>
            <a:bodyPr rtlCol="0" anchor="ctr"/>
            <a:lstStyle/>
            <a:p>
              <a:endParaRPr lang="es-CO"/>
            </a:p>
          </p:txBody>
        </p:sp>
        <p:sp>
          <p:nvSpPr>
            <p:cNvPr id="80" name="Freeform: Shape 79">
              <a:extLst>
                <a:ext uri="{FF2B5EF4-FFF2-40B4-BE49-F238E27FC236}">
                  <a16:creationId xmlns:a16="http://schemas.microsoft.com/office/drawing/2014/main" id="{A24850F0-B9A7-F00F-CBF9-B3258842695A}"/>
                </a:ext>
              </a:extLst>
            </p:cNvPr>
            <p:cNvSpPr/>
            <p:nvPr/>
          </p:nvSpPr>
          <p:spPr>
            <a:xfrm>
              <a:off x="7532095" y="2183490"/>
              <a:ext cx="28404" cy="12885"/>
            </a:xfrm>
            <a:custGeom>
              <a:avLst/>
              <a:gdLst>
                <a:gd name="connsiteX0" fmla="*/ 17181 w 28404"/>
                <a:gd name="connsiteY0" fmla="*/ 12886 h 12885"/>
                <a:gd name="connsiteX1" fmla="*/ 28404 w 28404"/>
                <a:gd name="connsiteY1" fmla="*/ 0 h 12885"/>
                <a:gd name="connsiteX2" fmla="*/ 0 w 28404"/>
                <a:gd name="connsiteY2" fmla="*/ 2494 h 12885"/>
                <a:gd name="connsiteX3" fmla="*/ 17320 w 28404"/>
                <a:gd name="connsiteY3" fmla="*/ 12886 h 12885"/>
              </a:gdLst>
              <a:ahLst/>
              <a:cxnLst>
                <a:cxn ang="0">
                  <a:pos x="connsiteX0" y="connsiteY0"/>
                </a:cxn>
                <a:cxn ang="0">
                  <a:pos x="connsiteX1" y="connsiteY1"/>
                </a:cxn>
                <a:cxn ang="0">
                  <a:pos x="connsiteX2" y="connsiteY2"/>
                </a:cxn>
                <a:cxn ang="0">
                  <a:pos x="connsiteX3" y="connsiteY3"/>
                </a:cxn>
              </a:cxnLst>
              <a:rect l="l" t="t" r="r" b="b"/>
              <a:pathLst>
                <a:path w="28404" h="12885">
                  <a:moveTo>
                    <a:pt x="17181" y="12886"/>
                  </a:moveTo>
                  <a:cubicBezTo>
                    <a:pt x="23140" y="12886"/>
                    <a:pt x="27573" y="6097"/>
                    <a:pt x="28404" y="0"/>
                  </a:cubicBezTo>
                  <a:cubicBezTo>
                    <a:pt x="20645" y="3464"/>
                    <a:pt x="18151" y="-831"/>
                    <a:pt x="0" y="2494"/>
                  </a:cubicBezTo>
                  <a:cubicBezTo>
                    <a:pt x="2633" y="6789"/>
                    <a:pt x="6928" y="12886"/>
                    <a:pt x="17320" y="12886"/>
                  </a:cubicBezTo>
                  <a:close/>
                </a:path>
              </a:pathLst>
            </a:custGeom>
            <a:solidFill>
              <a:srgbClr val="FFFFFF">
                <a:alpha val="70000"/>
              </a:srgbClr>
            </a:solidFill>
            <a:ln w="13856" cap="flat">
              <a:noFill/>
              <a:prstDash val="solid"/>
              <a:miter/>
            </a:ln>
          </p:spPr>
          <p:txBody>
            <a:bodyPr rtlCol="0" anchor="ctr"/>
            <a:lstStyle/>
            <a:p>
              <a:endParaRPr lang="es-CO"/>
            </a:p>
          </p:txBody>
        </p:sp>
        <p:sp>
          <p:nvSpPr>
            <p:cNvPr id="81" name="Freeform: Shape 80">
              <a:extLst>
                <a:ext uri="{FF2B5EF4-FFF2-40B4-BE49-F238E27FC236}">
                  <a16:creationId xmlns:a16="http://schemas.microsoft.com/office/drawing/2014/main" id="{00209A66-20DA-6889-39C1-022CF44EED40}"/>
                </a:ext>
              </a:extLst>
            </p:cNvPr>
            <p:cNvSpPr/>
            <p:nvPr/>
          </p:nvSpPr>
          <p:spPr>
            <a:xfrm>
              <a:off x="5999932" y="2038698"/>
              <a:ext cx="174166" cy="49222"/>
            </a:xfrm>
            <a:custGeom>
              <a:avLst/>
              <a:gdLst>
                <a:gd name="connsiteX0" fmla="*/ 57640 w 174166"/>
                <a:gd name="connsiteY0" fmla="*/ 8591 h 49222"/>
                <a:gd name="connsiteX1" fmla="*/ 77453 w 174166"/>
                <a:gd name="connsiteY1" fmla="*/ 16350 h 49222"/>
                <a:gd name="connsiteX2" fmla="*/ 64568 w 174166"/>
                <a:gd name="connsiteY2" fmla="*/ 24109 h 49222"/>
                <a:gd name="connsiteX3" fmla="*/ 80086 w 174166"/>
                <a:gd name="connsiteY3" fmla="*/ 25772 h 49222"/>
                <a:gd name="connsiteX4" fmla="*/ 62074 w 174166"/>
                <a:gd name="connsiteY4" fmla="*/ 30206 h 49222"/>
                <a:gd name="connsiteX5" fmla="*/ 86182 w 174166"/>
                <a:gd name="connsiteY5" fmla="*/ 38103 h 49222"/>
                <a:gd name="connsiteX6" fmla="*/ 85351 w 174166"/>
                <a:gd name="connsiteY6" fmla="*/ 38103 h 49222"/>
                <a:gd name="connsiteX7" fmla="*/ 94773 w 174166"/>
                <a:gd name="connsiteY7" fmla="*/ 49188 h 49222"/>
                <a:gd name="connsiteX8" fmla="*/ 111954 w 174166"/>
                <a:gd name="connsiteY8" fmla="*/ 31452 h 49222"/>
                <a:gd name="connsiteX9" fmla="*/ 142021 w 174166"/>
                <a:gd name="connsiteY9" fmla="*/ 29236 h 49222"/>
                <a:gd name="connsiteX10" fmla="*/ 142021 w 174166"/>
                <a:gd name="connsiteY10" fmla="*/ 24109 h 49222"/>
                <a:gd name="connsiteX11" fmla="*/ 150750 w 174166"/>
                <a:gd name="connsiteY11" fmla="*/ 24109 h 49222"/>
                <a:gd name="connsiteX12" fmla="*/ 174166 w 174166"/>
                <a:gd name="connsiteY12" fmla="*/ 8591 h 49222"/>
                <a:gd name="connsiteX13" fmla="*/ 148256 w 174166"/>
                <a:gd name="connsiteY13" fmla="*/ 0 h 49222"/>
                <a:gd name="connsiteX14" fmla="*/ 116388 w 174166"/>
                <a:gd name="connsiteY14" fmla="*/ 11223 h 49222"/>
                <a:gd name="connsiteX15" fmla="*/ 66369 w 174166"/>
                <a:gd name="connsiteY15" fmla="*/ 0 h 49222"/>
                <a:gd name="connsiteX16" fmla="*/ 0 w 174166"/>
                <a:gd name="connsiteY16" fmla="*/ 16350 h 49222"/>
                <a:gd name="connsiteX17" fmla="*/ 18982 w 174166"/>
                <a:gd name="connsiteY17" fmla="*/ 19814 h 49222"/>
                <a:gd name="connsiteX18" fmla="*/ 57778 w 174166"/>
                <a:gd name="connsiteY18" fmla="*/ 8591 h 4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166" h="49222">
                  <a:moveTo>
                    <a:pt x="57640" y="8591"/>
                  </a:moveTo>
                  <a:cubicBezTo>
                    <a:pt x="65399" y="8591"/>
                    <a:pt x="69694" y="13717"/>
                    <a:pt x="77453" y="16350"/>
                  </a:cubicBezTo>
                  <a:cubicBezTo>
                    <a:pt x="73158" y="19814"/>
                    <a:pt x="68863" y="21476"/>
                    <a:pt x="64568" y="24109"/>
                  </a:cubicBezTo>
                  <a:cubicBezTo>
                    <a:pt x="68032" y="24940"/>
                    <a:pt x="72327" y="25772"/>
                    <a:pt x="80086" y="25772"/>
                  </a:cubicBezTo>
                  <a:cubicBezTo>
                    <a:pt x="73297" y="27434"/>
                    <a:pt x="68863" y="26742"/>
                    <a:pt x="62074" y="30206"/>
                  </a:cubicBezTo>
                  <a:cubicBezTo>
                    <a:pt x="64706" y="37965"/>
                    <a:pt x="73297" y="38103"/>
                    <a:pt x="86182" y="38103"/>
                  </a:cubicBezTo>
                  <a:lnTo>
                    <a:pt x="85351" y="38103"/>
                  </a:lnTo>
                  <a:cubicBezTo>
                    <a:pt x="87845" y="38103"/>
                    <a:pt x="90478" y="48218"/>
                    <a:pt x="94773" y="49188"/>
                  </a:cubicBezTo>
                  <a:cubicBezTo>
                    <a:pt x="102532" y="50019"/>
                    <a:pt x="104195" y="35748"/>
                    <a:pt x="111954" y="31452"/>
                  </a:cubicBezTo>
                  <a:cubicBezTo>
                    <a:pt x="123731" y="24802"/>
                    <a:pt x="129135" y="33669"/>
                    <a:pt x="142021" y="29236"/>
                  </a:cubicBezTo>
                  <a:lnTo>
                    <a:pt x="142021" y="24109"/>
                  </a:lnTo>
                  <a:cubicBezTo>
                    <a:pt x="142021" y="24940"/>
                    <a:pt x="148117" y="24940"/>
                    <a:pt x="150750" y="24109"/>
                  </a:cubicBezTo>
                  <a:cubicBezTo>
                    <a:pt x="161142" y="16350"/>
                    <a:pt x="172365" y="24109"/>
                    <a:pt x="174166" y="8591"/>
                  </a:cubicBezTo>
                  <a:cubicBezTo>
                    <a:pt x="168901" y="6928"/>
                    <a:pt x="158648" y="0"/>
                    <a:pt x="148256" y="0"/>
                  </a:cubicBezTo>
                  <a:cubicBezTo>
                    <a:pt x="135370" y="0"/>
                    <a:pt x="129273" y="11223"/>
                    <a:pt x="116388" y="11223"/>
                  </a:cubicBezTo>
                  <a:cubicBezTo>
                    <a:pt x="99899" y="11223"/>
                    <a:pt x="87845" y="0"/>
                    <a:pt x="66369" y="0"/>
                  </a:cubicBezTo>
                  <a:cubicBezTo>
                    <a:pt x="48218" y="0"/>
                    <a:pt x="7759" y="2633"/>
                    <a:pt x="0" y="16350"/>
                  </a:cubicBezTo>
                  <a:cubicBezTo>
                    <a:pt x="6928" y="17181"/>
                    <a:pt x="12054" y="19814"/>
                    <a:pt x="18982" y="19814"/>
                  </a:cubicBezTo>
                  <a:cubicBezTo>
                    <a:pt x="31868" y="19814"/>
                    <a:pt x="48218" y="8591"/>
                    <a:pt x="57778" y="8591"/>
                  </a:cubicBezTo>
                  <a:close/>
                </a:path>
              </a:pathLst>
            </a:custGeom>
            <a:solidFill>
              <a:srgbClr val="FFFFFF">
                <a:alpha val="70000"/>
              </a:srgbClr>
            </a:solidFill>
            <a:ln w="13856" cap="flat">
              <a:noFill/>
              <a:prstDash val="solid"/>
              <a:miter/>
            </a:ln>
          </p:spPr>
          <p:txBody>
            <a:bodyPr rtlCol="0" anchor="ctr"/>
            <a:lstStyle/>
            <a:p>
              <a:endParaRPr lang="es-CO"/>
            </a:p>
          </p:txBody>
        </p:sp>
        <p:sp>
          <p:nvSpPr>
            <p:cNvPr id="82" name="Freeform: Shape 81">
              <a:extLst>
                <a:ext uri="{FF2B5EF4-FFF2-40B4-BE49-F238E27FC236}">
                  <a16:creationId xmlns:a16="http://schemas.microsoft.com/office/drawing/2014/main" id="{BD1147BF-0BE8-4505-1D1F-DDCDC7B80BBE}"/>
                </a:ext>
              </a:extLst>
            </p:cNvPr>
            <p:cNvSpPr/>
            <p:nvPr/>
          </p:nvSpPr>
          <p:spPr>
            <a:xfrm>
              <a:off x="6142230" y="2064470"/>
              <a:ext cx="5958" cy="6927"/>
            </a:xfrm>
            <a:custGeom>
              <a:avLst/>
              <a:gdLst>
                <a:gd name="connsiteX0" fmla="*/ 5958 w 5958"/>
                <a:gd name="connsiteY0" fmla="*/ 0 h 6927"/>
                <a:gd name="connsiteX1" fmla="*/ 0 w 5958"/>
                <a:gd name="connsiteY1" fmla="*/ 3464 h 6927"/>
                <a:gd name="connsiteX2" fmla="*/ 0 w 5958"/>
                <a:gd name="connsiteY2" fmla="*/ 6928 h 6927"/>
                <a:gd name="connsiteX3" fmla="*/ 5958 w 5958"/>
                <a:gd name="connsiteY3" fmla="*/ 0 h 6927"/>
              </a:gdLst>
              <a:ahLst/>
              <a:cxnLst>
                <a:cxn ang="0">
                  <a:pos x="connsiteX0" y="connsiteY0"/>
                </a:cxn>
                <a:cxn ang="0">
                  <a:pos x="connsiteX1" y="connsiteY1"/>
                </a:cxn>
                <a:cxn ang="0">
                  <a:pos x="connsiteX2" y="connsiteY2"/>
                </a:cxn>
                <a:cxn ang="0">
                  <a:pos x="connsiteX3" y="connsiteY3"/>
                </a:cxn>
              </a:cxnLst>
              <a:rect l="l" t="t" r="r" b="b"/>
              <a:pathLst>
                <a:path w="5958" h="6927">
                  <a:moveTo>
                    <a:pt x="5958" y="0"/>
                  </a:moveTo>
                  <a:cubicBezTo>
                    <a:pt x="3880" y="1663"/>
                    <a:pt x="1801" y="2633"/>
                    <a:pt x="0" y="3464"/>
                  </a:cubicBezTo>
                  <a:lnTo>
                    <a:pt x="0" y="6928"/>
                  </a:lnTo>
                  <a:lnTo>
                    <a:pt x="5958" y="0"/>
                  </a:lnTo>
                  <a:close/>
                </a:path>
              </a:pathLst>
            </a:custGeom>
            <a:solidFill>
              <a:srgbClr val="FFFFFF">
                <a:alpha val="70000"/>
              </a:srgbClr>
            </a:solidFill>
            <a:ln w="13856" cap="flat">
              <a:noFill/>
              <a:prstDash val="solid"/>
              <a:miter/>
            </a:ln>
          </p:spPr>
          <p:txBody>
            <a:bodyPr rtlCol="0" anchor="ctr"/>
            <a:lstStyle/>
            <a:p>
              <a:endParaRPr lang="es-CO"/>
            </a:p>
          </p:txBody>
        </p:sp>
        <p:sp>
          <p:nvSpPr>
            <p:cNvPr id="83" name="Freeform: Shape 82">
              <a:extLst>
                <a:ext uri="{FF2B5EF4-FFF2-40B4-BE49-F238E27FC236}">
                  <a16:creationId xmlns:a16="http://schemas.microsoft.com/office/drawing/2014/main" id="{E6F193CB-40D9-9D2E-B615-5E8CD9672A32}"/>
                </a:ext>
              </a:extLst>
            </p:cNvPr>
            <p:cNvSpPr/>
            <p:nvPr/>
          </p:nvSpPr>
          <p:spPr>
            <a:xfrm>
              <a:off x="6452459" y="2004198"/>
              <a:ext cx="60410" cy="38795"/>
            </a:xfrm>
            <a:custGeom>
              <a:avLst/>
              <a:gdLst>
                <a:gd name="connsiteX0" fmla="*/ 14687 w 60410"/>
                <a:gd name="connsiteY0" fmla="*/ 38796 h 38795"/>
                <a:gd name="connsiteX1" fmla="*/ 60411 w 60410"/>
                <a:gd name="connsiteY1" fmla="*/ 27573 h 38795"/>
                <a:gd name="connsiteX2" fmla="*/ 48356 w 60410"/>
                <a:gd name="connsiteY2" fmla="*/ 0 h 38795"/>
                <a:gd name="connsiteX3" fmla="*/ 0 w 60410"/>
                <a:gd name="connsiteY3" fmla="*/ 25910 h 38795"/>
                <a:gd name="connsiteX4" fmla="*/ 14687 w 60410"/>
                <a:gd name="connsiteY4" fmla="*/ 38796 h 3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0" h="38795">
                  <a:moveTo>
                    <a:pt x="14687" y="38796"/>
                  </a:moveTo>
                  <a:cubicBezTo>
                    <a:pt x="20645" y="38796"/>
                    <a:pt x="54314" y="31868"/>
                    <a:pt x="60411" y="27573"/>
                  </a:cubicBezTo>
                  <a:lnTo>
                    <a:pt x="48356" y="0"/>
                  </a:lnTo>
                  <a:cubicBezTo>
                    <a:pt x="35471" y="0"/>
                    <a:pt x="0" y="13856"/>
                    <a:pt x="0" y="25910"/>
                  </a:cubicBezTo>
                  <a:cubicBezTo>
                    <a:pt x="0" y="34501"/>
                    <a:pt x="4295" y="38796"/>
                    <a:pt x="14687" y="38796"/>
                  </a:cubicBezTo>
                  <a:close/>
                </a:path>
              </a:pathLst>
            </a:custGeom>
            <a:solidFill>
              <a:srgbClr val="FFFFFF">
                <a:alpha val="70000"/>
              </a:srgbClr>
            </a:solidFill>
            <a:ln w="13856" cap="flat">
              <a:noFill/>
              <a:prstDash val="solid"/>
              <a:miter/>
            </a:ln>
          </p:spPr>
          <p:txBody>
            <a:bodyPr rtlCol="0" anchor="ctr"/>
            <a:lstStyle/>
            <a:p>
              <a:endParaRPr lang="es-CO"/>
            </a:p>
          </p:txBody>
        </p:sp>
        <p:sp>
          <p:nvSpPr>
            <p:cNvPr id="84" name="Freeform: Shape 83">
              <a:extLst>
                <a:ext uri="{FF2B5EF4-FFF2-40B4-BE49-F238E27FC236}">
                  <a16:creationId xmlns:a16="http://schemas.microsoft.com/office/drawing/2014/main" id="{7D293C6C-F676-D104-B74B-33A0A0126D70}"/>
                </a:ext>
              </a:extLst>
            </p:cNvPr>
            <p:cNvSpPr/>
            <p:nvPr/>
          </p:nvSpPr>
          <p:spPr>
            <a:xfrm>
              <a:off x="6372512" y="2036897"/>
              <a:ext cx="64936" cy="31715"/>
            </a:xfrm>
            <a:custGeom>
              <a:avLst/>
              <a:gdLst>
                <a:gd name="connsiteX0" fmla="*/ 47248 w 64936"/>
                <a:gd name="connsiteY0" fmla="*/ 27573 h 31715"/>
                <a:gd name="connsiteX1" fmla="*/ 42952 w 64936"/>
                <a:gd name="connsiteY1" fmla="*/ 17181 h 31715"/>
                <a:gd name="connsiteX2" fmla="*/ 64567 w 64936"/>
                <a:gd name="connsiteY2" fmla="*/ 12886 h 31715"/>
                <a:gd name="connsiteX3" fmla="*/ 64567 w 64936"/>
                <a:gd name="connsiteY3" fmla="*/ 0 h 31715"/>
                <a:gd name="connsiteX4" fmla="*/ 36994 w 64936"/>
                <a:gd name="connsiteY4" fmla="*/ 4295 h 31715"/>
                <a:gd name="connsiteX5" fmla="*/ 45585 w 64936"/>
                <a:gd name="connsiteY5" fmla="*/ 1663 h 31715"/>
                <a:gd name="connsiteX6" fmla="*/ 17181 w 64936"/>
                <a:gd name="connsiteY6" fmla="*/ 1663 h 31715"/>
                <a:gd name="connsiteX7" fmla="*/ 17181 w 64936"/>
                <a:gd name="connsiteY7" fmla="*/ 8590 h 31715"/>
                <a:gd name="connsiteX8" fmla="*/ 0 w 64936"/>
                <a:gd name="connsiteY8" fmla="*/ 29790 h 31715"/>
                <a:gd name="connsiteX9" fmla="*/ 47386 w 64936"/>
                <a:gd name="connsiteY9" fmla="*/ 27711 h 3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36" h="31715">
                  <a:moveTo>
                    <a:pt x="47248" y="27573"/>
                  </a:moveTo>
                  <a:lnTo>
                    <a:pt x="42952" y="17181"/>
                  </a:lnTo>
                  <a:cubicBezTo>
                    <a:pt x="50711" y="17181"/>
                    <a:pt x="59302" y="20645"/>
                    <a:pt x="64567" y="12886"/>
                  </a:cubicBezTo>
                  <a:cubicBezTo>
                    <a:pt x="64567" y="9422"/>
                    <a:pt x="65399" y="7759"/>
                    <a:pt x="64567" y="0"/>
                  </a:cubicBezTo>
                  <a:cubicBezTo>
                    <a:pt x="56808" y="1663"/>
                    <a:pt x="42121" y="5127"/>
                    <a:pt x="36994" y="4295"/>
                  </a:cubicBezTo>
                  <a:cubicBezTo>
                    <a:pt x="38657" y="4295"/>
                    <a:pt x="43784" y="1663"/>
                    <a:pt x="45585" y="1663"/>
                  </a:cubicBezTo>
                  <a:lnTo>
                    <a:pt x="17181" y="1663"/>
                  </a:lnTo>
                  <a:cubicBezTo>
                    <a:pt x="17181" y="1663"/>
                    <a:pt x="16350" y="1663"/>
                    <a:pt x="17181" y="8590"/>
                  </a:cubicBezTo>
                  <a:cubicBezTo>
                    <a:pt x="6789" y="12054"/>
                    <a:pt x="0" y="16765"/>
                    <a:pt x="0" y="29790"/>
                  </a:cubicBezTo>
                  <a:cubicBezTo>
                    <a:pt x="0" y="34085"/>
                    <a:pt x="42260" y="30205"/>
                    <a:pt x="47386" y="27711"/>
                  </a:cubicBezTo>
                  <a:close/>
                </a:path>
              </a:pathLst>
            </a:custGeom>
            <a:solidFill>
              <a:srgbClr val="FFFFFF">
                <a:alpha val="70000"/>
              </a:srgbClr>
            </a:solidFill>
            <a:ln w="13856" cap="flat">
              <a:noFill/>
              <a:prstDash val="solid"/>
              <a:miter/>
            </a:ln>
          </p:spPr>
          <p:txBody>
            <a:bodyPr rtlCol="0" anchor="ctr"/>
            <a:lstStyle/>
            <a:p>
              <a:endParaRPr lang="es-CO"/>
            </a:p>
          </p:txBody>
        </p:sp>
        <p:sp>
          <p:nvSpPr>
            <p:cNvPr id="85" name="Freeform: Shape 84">
              <a:extLst>
                <a:ext uri="{FF2B5EF4-FFF2-40B4-BE49-F238E27FC236}">
                  <a16:creationId xmlns:a16="http://schemas.microsoft.com/office/drawing/2014/main" id="{71C2E25C-FC4B-6652-D3C1-7CFA440F4606}"/>
                </a:ext>
              </a:extLst>
            </p:cNvPr>
            <p:cNvSpPr/>
            <p:nvPr/>
          </p:nvSpPr>
          <p:spPr>
            <a:xfrm>
              <a:off x="6286191" y="2062807"/>
              <a:ext cx="67061" cy="23277"/>
            </a:xfrm>
            <a:custGeom>
              <a:avLst/>
              <a:gdLst>
                <a:gd name="connsiteX0" fmla="*/ 43091 w 67061"/>
                <a:gd name="connsiteY0" fmla="*/ 0 h 23277"/>
                <a:gd name="connsiteX1" fmla="*/ 0 w 67061"/>
                <a:gd name="connsiteY1" fmla="*/ 17181 h 23277"/>
                <a:gd name="connsiteX2" fmla="*/ 8590 w 67061"/>
                <a:gd name="connsiteY2" fmla="*/ 23277 h 23277"/>
                <a:gd name="connsiteX3" fmla="*/ 21476 w 67061"/>
                <a:gd name="connsiteY3" fmla="*/ 14549 h 23277"/>
                <a:gd name="connsiteX4" fmla="*/ 38658 w 67061"/>
                <a:gd name="connsiteY4" fmla="*/ 23277 h 23277"/>
                <a:gd name="connsiteX5" fmla="*/ 67062 w 67061"/>
                <a:gd name="connsiteY5" fmla="*/ 10253 h 23277"/>
                <a:gd name="connsiteX6" fmla="*/ 42953 w 67061"/>
                <a:gd name="connsiteY6" fmla="*/ 0 h 2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61" h="23277">
                  <a:moveTo>
                    <a:pt x="43091" y="0"/>
                  </a:moveTo>
                  <a:cubicBezTo>
                    <a:pt x="34501" y="0"/>
                    <a:pt x="0" y="5127"/>
                    <a:pt x="0" y="17181"/>
                  </a:cubicBezTo>
                  <a:cubicBezTo>
                    <a:pt x="0" y="20645"/>
                    <a:pt x="4295" y="23277"/>
                    <a:pt x="8590" y="23277"/>
                  </a:cubicBezTo>
                  <a:cubicBezTo>
                    <a:pt x="16350" y="23277"/>
                    <a:pt x="19814" y="23277"/>
                    <a:pt x="21476" y="14549"/>
                  </a:cubicBezTo>
                  <a:cubicBezTo>
                    <a:pt x="26741" y="14549"/>
                    <a:pt x="33531" y="23277"/>
                    <a:pt x="38658" y="23277"/>
                  </a:cubicBezTo>
                  <a:cubicBezTo>
                    <a:pt x="50712" y="23277"/>
                    <a:pt x="49881" y="10253"/>
                    <a:pt x="67062" y="10253"/>
                  </a:cubicBezTo>
                  <a:cubicBezTo>
                    <a:pt x="62766" y="4157"/>
                    <a:pt x="54176" y="0"/>
                    <a:pt x="42953"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86" name="Freeform: Shape 85">
              <a:extLst>
                <a:ext uri="{FF2B5EF4-FFF2-40B4-BE49-F238E27FC236}">
                  <a16:creationId xmlns:a16="http://schemas.microsoft.com/office/drawing/2014/main" id="{C4DD7E9D-B841-1F77-756D-8A370305C6F7}"/>
                </a:ext>
              </a:extLst>
            </p:cNvPr>
            <p:cNvSpPr/>
            <p:nvPr/>
          </p:nvSpPr>
          <p:spPr>
            <a:xfrm>
              <a:off x="6247257" y="1985077"/>
              <a:ext cx="103502" cy="72880"/>
            </a:xfrm>
            <a:custGeom>
              <a:avLst/>
              <a:gdLst>
                <a:gd name="connsiteX0" fmla="*/ 77592 w 103502"/>
                <a:gd name="connsiteY0" fmla="*/ 60411 h 72880"/>
                <a:gd name="connsiteX1" fmla="*/ 103502 w 103502"/>
                <a:gd name="connsiteY1" fmla="*/ 56947 h 72880"/>
                <a:gd name="connsiteX2" fmla="*/ 54314 w 103502"/>
                <a:gd name="connsiteY2" fmla="*/ 44061 h 72880"/>
                <a:gd name="connsiteX3" fmla="*/ 93942 w 103502"/>
                <a:gd name="connsiteY3" fmla="*/ 21615 h 72880"/>
                <a:gd name="connsiteX4" fmla="*/ 101701 w 103502"/>
                <a:gd name="connsiteY4" fmla="*/ 10392 h 72880"/>
                <a:gd name="connsiteX5" fmla="*/ 99068 w 103502"/>
                <a:gd name="connsiteY5" fmla="*/ 0 h 72880"/>
                <a:gd name="connsiteX6" fmla="*/ 85767 w 103502"/>
                <a:gd name="connsiteY6" fmla="*/ 14687 h 72880"/>
                <a:gd name="connsiteX7" fmla="*/ 35471 w 103502"/>
                <a:gd name="connsiteY7" fmla="*/ 31868 h 72880"/>
                <a:gd name="connsiteX8" fmla="*/ 35471 w 103502"/>
                <a:gd name="connsiteY8" fmla="*/ 43091 h 72880"/>
                <a:gd name="connsiteX9" fmla="*/ 47386 w 103502"/>
                <a:gd name="connsiteY9" fmla="*/ 53344 h 72880"/>
                <a:gd name="connsiteX10" fmla="*/ 11084 w 103502"/>
                <a:gd name="connsiteY10" fmla="*/ 53344 h 72880"/>
                <a:gd name="connsiteX11" fmla="*/ 0 w 103502"/>
                <a:gd name="connsiteY11" fmla="*/ 58610 h 72880"/>
                <a:gd name="connsiteX12" fmla="*/ 43091 w 103502"/>
                <a:gd name="connsiteY12" fmla="*/ 72881 h 72880"/>
                <a:gd name="connsiteX13" fmla="*/ 77592 w 103502"/>
                <a:gd name="connsiteY13" fmla="*/ 60411 h 7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02" h="72880">
                  <a:moveTo>
                    <a:pt x="77592" y="60411"/>
                  </a:moveTo>
                  <a:cubicBezTo>
                    <a:pt x="87152" y="60411"/>
                    <a:pt x="96574" y="62073"/>
                    <a:pt x="103502" y="56947"/>
                  </a:cubicBezTo>
                  <a:cubicBezTo>
                    <a:pt x="84520" y="49188"/>
                    <a:pt x="78562" y="47525"/>
                    <a:pt x="54314" y="44061"/>
                  </a:cubicBezTo>
                  <a:cubicBezTo>
                    <a:pt x="62905" y="35471"/>
                    <a:pt x="80225" y="30205"/>
                    <a:pt x="93942" y="21615"/>
                  </a:cubicBezTo>
                  <a:cubicBezTo>
                    <a:pt x="93942" y="17320"/>
                    <a:pt x="98237" y="13024"/>
                    <a:pt x="101701" y="10392"/>
                  </a:cubicBezTo>
                  <a:cubicBezTo>
                    <a:pt x="101701" y="7898"/>
                    <a:pt x="100869" y="0"/>
                    <a:pt x="99068" y="0"/>
                  </a:cubicBezTo>
                  <a:cubicBezTo>
                    <a:pt x="91309" y="0"/>
                    <a:pt x="86737" y="6928"/>
                    <a:pt x="85767" y="14687"/>
                  </a:cubicBezTo>
                  <a:cubicBezTo>
                    <a:pt x="60826" y="14687"/>
                    <a:pt x="61104" y="31868"/>
                    <a:pt x="35471" y="31868"/>
                  </a:cubicBezTo>
                  <a:lnTo>
                    <a:pt x="35471" y="43091"/>
                  </a:lnTo>
                  <a:cubicBezTo>
                    <a:pt x="48218" y="37965"/>
                    <a:pt x="37826" y="27711"/>
                    <a:pt x="47386" y="53344"/>
                  </a:cubicBezTo>
                  <a:lnTo>
                    <a:pt x="11084" y="53344"/>
                  </a:lnTo>
                  <a:cubicBezTo>
                    <a:pt x="6789" y="53344"/>
                    <a:pt x="5127" y="54314"/>
                    <a:pt x="0" y="58610"/>
                  </a:cubicBezTo>
                  <a:cubicBezTo>
                    <a:pt x="1663" y="59441"/>
                    <a:pt x="36994" y="72881"/>
                    <a:pt x="43091" y="72881"/>
                  </a:cubicBezTo>
                  <a:cubicBezTo>
                    <a:pt x="53483" y="72881"/>
                    <a:pt x="67200" y="60411"/>
                    <a:pt x="77592" y="60411"/>
                  </a:cubicBezTo>
                  <a:close/>
                </a:path>
              </a:pathLst>
            </a:custGeom>
            <a:solidFill>
              <a:srgbClr val="FFFFFF">
                <a:alpha val="70000"/>
              </a:srgbClr>
            </a:solidFill>
            <a:ln w="13856" cap="flat">
              <a:noFill/>
              <a:prstDash val="solid"/>
              <a:miter/>
            </a:ln>
          </p:spPr>
          <p:txBody>
            <a:bodyPr rtlCol="0" anchor="ctr"/>
            <a:lstStyle/>
            <a:p>
              <a:endParaRPr lang="es-CO"/>
            </a:p>
          </p:txBody>
        </p:sp>
        <p:sp>
          <p:nvSpPr>
            <p:cNvPr id="87" name="Freeform: Shape 86">
              <a:extLst>
                <a:ext uri="{FF2B5EF4-FFF2-40B4-BE49-F238E27FC236}">
                  <a16:creationId xmlns:a16="http://schemas.microsoft.com/office/drawing/2014/main" id="{D8CB0DFB-26F6-403E-3F7F-C7B2CAAD9C7C}"/>
                </a:ext>
              </a:extLst>
            </p:cNvPr>
            <p:cNvSpPr/>
            <p:nvPr/>
          </p:nvSpPr>
          <p:spPr>
            <a:xfrm>
              <a:off x="5178289" y="2088856"/>
              <a:ext cx="343066" cy="189407"/>
            </a:xfrm>
            <a:custGeom>
              <a:avLst/>
              <a:gdLst>
                <a:gd name="connsiteX0" fmla="*/ 21476 w 343066"/>
                <a:gd name="connsiteY0" fmla="*/ 51543 h 189407"/>
                <a:gd name="connsiteX1" fmla="*/ 28404 w 343066"/>
                <a:gd name="connsiteY1" fmla="*/ 55007 h 189407"/>
                <a:gd name="connsiteX2" fmla="*/ 52513 w 343066"/>
                <a:gd name="connsiteY2" fmla="*/ 83550 h 189407"/>
                <a:gd name="connsiteX3" fmla="*/ 45585 w 343066"/>
                <a:gd name="connsiteY3" fmla="*/ 85212 h 189407"/>
                <a:gd name="connsiteX4" fmla="*/ 73158 w 343066"/>
                <a:gd name="connsiteY4" fmla="*/ 100038 h 189407"/>
                <a:gd name="connsiteX5" fmla="*/ 99068 w 343066"/>
                <a:gd name="connsiteY5" fmla="*/ 77869 h 189407"/>
                <a:gd name="connsiteX6" fmla="*/ 141328 w 343066"/>
                <a:gd name="connsiteY6" fmla="*/ 77869 h 189407"/>
                <a:gd name="connsiteX7" fmla="*/ 97406 w 343066"/>
                <a:gd name="connsiteY7" fmla="*/ 102255 h 189407"/>
                <a:gd name="connsiteX8" fmla="*/ 73158 w 343066"/>
                <a:gd name="connsiteY8" fmla="*/ 112231 h 189407"/>
                <a:gd name="connsiteX9" fmla="*/ 105996 w 343066"/>
                <a:gd name="connsiteY9" fmla="*/ 124147 h 189407"/>
                <a:gd name="connsiteX10" fmla="*/ 144792 w 343066"/>
                <a:gd name="connsiteY10" fmla="*/ 128719 h 189407"/>
                <a:gd name="connsiteX11" fmla="*/ 116388 w 343066"/>
                <a:gd name="connsiteY11" fmla="*/ 135924 h 189407"/>
                <a:gd name="connsiteX12" fmla="*/ 84381 w 343066"/>
                <a:gd name="connsiteY12" fmla="*/ 135093 h 189407"/>
                <a:gd name="connsiteX13" fmla="*/ 151581 w 343066"/>
                <a:gd name="connsiteY13" fmla="*/ 189407 h 189407"/>
                <a:gd name="connsiteX14" fmla="*/ 176660 w 343066"/>
                <a:gd name="connsiteY14" fmla="*/ 142021 h 189407"/>
                <a:gd name="connsiteX15" fmla="*/ 189685 w 343066"/>
                <a:gd name="connsiteY15" fmla="*/ 135232 h 189407"/>
                <a:gd name="connsiteX16" fmla="*/ 237071 w 343066"/>
                <a:gd name="connsiteY16" fmla="*/ 74821 h 189407"/>
                <a:gd name="connsiteX17" fmla="*/ 257716 w 343066"/>
                <a:gd name="connsiteY17" fmla="*/ 87706 h 189407"/>
                <a:gd name="connsiteX18" fmla="*/ 245661 w 343066"/>
                <a:gd name="connsiteY18" fmla="*/ 89508 h 189407"/>
                <a:gd name="connsiteX19" fmla="*/ 262843 w 343066"/>
                <a:gd name="connsiteY19" fmla="*/ 113617 h 189407"/>
                <a:gd name="connsiteX20" fmla="*/ 249957 w 343066"/>
                <a:gd name="connsiteY20" fmla="*/ 137864 h 189407"/>
                <a:gd name="connsiteX21" fmla="*/ 289584 w 343066"/>
                <a:gd name="connsiteY21" fmla="*/ 139527 h 189407"/>
                <a:gd name="connsiteX22" fmla="*/ 288753 w 343066"/>
                <a:gd name="connsiteY22" fmla="*/ 155045 h 189407"/>
                <a:gd name="connsiteX23" fmla="*/ 343067 w 343066"/>
                <a:gd name="connsiteY23" fmla="*/ 123731 h 189407"/>
                <a:gd name="connsiteX24" fmla="*/ 310368 w 343066"/>
                <a:gd name="connsiteY24" fmla="*/ 90755 h 189407"/>
                <a:gd name="connsiteX25" fmla="*/ 282795 w 343066"/>
                <a:gd name="connsiteY25" fmla="*/ 90755 h 189407"/>
                <a:gd name="connsiteX26" fmla="*/ 282795 w 343066"/>
                <a:gd name="connsiteY26" fmla="*/ 79809 h 189407"/>
                <a:gd name="connsiteX27" fmla="*/ 267276 w 343066"/>
                <a:gd name="connsiteY27" fmla="*/ 80779 h 189407"/>
                <a:gd name="connsiteX28" fmla="*/ 275867 w 343066"/>
                <a:gd name="connsiteY28" fmla="*/ 80363 h 189407"/>
                <a:gd name="connsiteX29" fmla="*/ 206866 w 343066"/>
                <a:gd name="connsiteY29" fmla="*/ 44477 h 189407"/>
                <a:gd name="connsiteX30" fmla="*/ 198275 w 343066"/>
                <a:gd name="connsiteY30" fmla="*/ 43784 h 189407"/>
                <a:gd name="connsiteX31" fmla="*/ 187883 w 343066"/>
                <a:gd name="connsiteY31" fmla="*/ 23139 h 189407"/>
                <a:gd name="connsiteX32" fmla="*/ 172365 w 343066"/>
                <a:gd name="connsiteY32" fmla="*/ 34362 h 189407"/>
                <a:gd name="connsiteX33" fmla="*/ 174997 w 343066"/>
                <a:gd name="connsiteY33" fmla="*/ 17181 h 189407"/>
                <a:gd name="connsiteX34" fmla="*/ 140497 w 343066"/>
                <a:gd name="connsiteY34" fmla="*/ 0 h 189407"/>
                <a:gd name="connsiteX35" fmla="*/ 123316 w 343066"/>
                <a:gd name="connsiteY35" fmla="*/ 12886 h 189407"/>
                <a:gd name="connsiteX36" fmla="*/ 133707 w 343066"/>
                <a:gd name="connsiteY36" fmla="*/ 50850 h 189407"/>
                <a:gd name="connsiteX37" fmla="*/ 94911 w 343066"/>
                <a:gd name="connsiteY37" fmla="*/ 12886 h 189407"/>
                <a:gd name="connsiteX38" fmla="*/ 80224 w 343066"/>
                <a:gd name="connsiteY38" fmla="*/ 27573 h 189407"/>
                <a:gd name="connsiteX39" fmla="*/ 86182 w 343066"/>
                <a:gd name="connsiteY39" fmla="*/ 38796 h 189407"/>
                <a:gd name="connsiteX40" fmla="*/ 62905 w 343066"/>
                <a:gd name="connsiteY40" fmla="*/ 25910 h 189407"/>
                <a:gd name="connsiteX41" fmla="*/ 73296 w 343066"/>
                <a:gd name="connsiteY41" fmla="*/ 13856 h 189407"/>
                <a:gd name="connsiteX42" fmla="*/ 30205 w 343066"/>
                <a:gd name="connsiteY42" fmla="*/ 10392 h 189407"/>
                <a:gd name="connsiteX43" fmla="*/ 0 w 343066"/>
                <a:gd name="connsiteY43" fmla="*/ 31037 h 189407"/>
                <a:gd name="connsiteX44" fmla="*/ 21615 w 343066"/>
                <a:gd name="connsiteY44" fmla="*/ 51820 h 18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3066" h="189407">
                  <a:moveTo>
                    <a:pt x="21476" y="51543"/>
                  </a:moveTo>
                  <a:cubicBezTo>
                    <a:pt x="24109" y="51543"/>
                    <a:pt x="25771" y="54037"/>
                    <a:pt x="28404" y="55007"/>
                  </a:cubicBezTo>
                  <a:cubicBezTo>
                    <a:pt x="24940" y="68863"/>
                    <a:pt x="37826" y="75652"/>
                    <a:pt x="52513" y="83550"/>
                  </a:cubicBezTo>
                  <a:cubicBezTo>
                    <a:pt x="49880" y="83550"/>
                    <a:pt x="48218" y="84381"/>
                    <a:pt x="45585" y="85212"/>
                  </a:cubicBezTo>
                  <a:cubicBezTo>
                    <a:pt x="49880" y="93803"/>
                    <a:pt x="59302" y="100038"/>
                    <a:pt x="73158" y="100038"/>
                  </a:cubicBezTo>
                  <a:cubicBezTo>
                    <a:pt x="91309" y="100038"/>
                    <a:pt x="91309" y="77869"/>
                    <a:pt x="99068" y="77869"/>
                  </a:cubicBezTo>
                  <a:lnTo>
                    <a:pt x="141328" y="77869"/>
                  </a:lnTo>
                  <a:cubicBezTo>
                    <a:pt x="131906" y="90755"/>
                    <a:pt x="108629" y="98791"/>
                    <a:pt x="97406" y="102255"/>
                  </a:cubicBezTo>
                  <a:cubicBezTo>
                    <a:pt x="93110" y="103086"/>
                    <a:pt x="73158" y="104472"/>
                    <a:pt x="73158" y="112231"/>
                  </a:cubicBezTo>
                  <a:cubicBezTo>
                    <a:pt x="73158" y="133015"/>
                    <a:pt x="95604" y="124147"/>
                    <a:pt x="105996" y="124147"/>
                  </a:cubicBezTo>
                  <a:cubicBezTo>
                    <a:pt x="112093" y="124147"/>
                    <a:pt x="139665" y="125394"/>
                    <a:pt x="144792" y="128719"/>
                  </a:cubicBezTo>
                  <a:cubicBezTo>
                    <a:pt x="134400" y="131213"/>
                    <a:pt x="124978" y="128858"/>
                    <a:pt x="116388" y="135924"/>
                  </a:cubicBezTo>
                  <a:cubicBezTo>
                    <a:pt x="116388" y="135924"/>
                    <a:pt x="96574" y="133430"/>
                    <a:pt x="84381" y="135093"/>
                  </a:cubicBezTo>
                  <a:cubicBezTo>
                    <a:pt x="84381" y="164467"/>
                    <a:pt x="131075" y="175690"/>
                    <a:pt x="151581" y="189407"/>
                  </a:cubicBezTo>
                  <a:cubicBezTo>
                    <a:pt x="163636" y="177353"/>
                    <a:pt x="161973" y="153244"/>
                    <a:pt x="176660" y="142021"/>
                  </a:cubicBezTo>
                  <a:cubicBezTo>
                    <a:pt x="180955" y="138557"/>
                    <a:pt x="187883" y="140358"/>
                    <a:pt x="189685" y="135232"/>
                  </a:cubicBezTo>
                  <a:cubicBezTo>
                    <a:pt x="198275" y="112785"/>
                    <a:pt x="207697" y="74821"/>
                    <a:pt x="237071" y="74821"/>
                  </a:cubicBezTo>
                  <a:cubicBezTo>
                    <a:pt x="237071" y="74821"/>
                    <a:pt x="243999" y="86044"/>
                    <a:pt x="257716" y="87706"/>
                  </a:cubicBezTo>
                  <a:cubicBezTo>
                    <a:pt x="253420" y="87706"/>
                    <a:pt x="249957" y="88538"/>
                    <a:pt x="245661" y="89508"/>
                  </a:cubicBezTo>
                  <a:cubicBezTo>
                    <a:pt x="249125" y="96436"/>
                    <a:pt x="256884" y="111954"/>
                    <a:pt x="262843" y="113617"/>
                  </a:cubicBezTo>
                  <a:cubicBezTo>
                    <a:pt x="261180" y="126641"/>
                    <a:pt x="251620" y="122207"/>
                    <a:pt x="249957" y="137864"/>
                  </a:cubicBezTo>
                  <a:cubicBezTo>
                    <a:pt x="261180" y="138695"/>
                    <a:pt x="279192" y="137864"/>
                    <a:pt x="289584" y="139527"/>
                  </a:cubicBezTo>
                  <a:cubicBezTo>
                    <a:pt x="286951" y="143961"/>
                    <a:pt x="286951" y="148117"/>
                    <a:pt x="288753" y="155045"/>
                  </a:cubicBezTo>
                  <a:cubicBezTo>
                    <a:pt x="310368" y="148117"/>
                    <a:pt x="319789" y="131490"/>
                    <a:pt x="343067" y="123731"/>
                  </a:cubicBezTo>
                  <a:cubicBezTo>
                    <a:pt x="335308" y="112508"/>
                    <a:pt x="310368" y="116388"/>
                    <a:pt x="310368" y="90755"/>
                  </a:cubicBezTo>
                  <a:lnTo>
                    <a:pt x="282795" y="90755"/>
                  </a:lnTo>
                  <a:cubicBezTo>
                    <a:pt x="285427" y="90755"/>
                    <a:pt x="284458" y="84104"/>
                    <a:pt x="282795" y="79809"/>
                  </a:cubicBezTo>
                  <a:cubicBezTo>
                    <a:pt x="276698" y="80640"/>
                    <a:pt x="274204" y="82580"/>
                    <a:pt x="267276" y="80779"/>
                  </a:cubicBezTo>
                  <a:cubicBezTo>
                    <a:pt x="269909" y="80779"/>
                    <a:pt x="273234" y="81333"/>
                    <a:pt x="275867" y="80363"/>
                  </a:cubicBezTo>
                  <a:cubicBezTo>
                    <a:pt x="267276" y="70110"/>
                    <a:pt x="221553" y="44477"/>
                    <a:pt x="206866" y="44477"/>
                  </a:cubicBezTo>
                  <a:cubicBezTo>
                    <a:pt x="204233" y="44477"/>
                    <a:pt x="200908" y="43784"/>
                    <a:pt x="198275" y="43784"/>
                  </a:cubicBezTo>
                  <a:cubicBezTo>
                    <a:pt x="199938" y="36856"/>
                    <a:pt x="201739" y="23139"/>
                    <a:pt x="187883" y="23139"/>
                  </a:cubicBezTo>
                  <a:cubicBezTo>
                    <a:pt x="181094" y="23139"/>
                    <a:pt x="179293" y="30898"/>
                    <a:pt x="172365" y="34362"/>
                  </a:cubicBezTo>
                  <a:cubicBezTo>
                    <a:pt x="172365" y="28404"/>
                    <a:pt x="174997" y="23277"/>
                    <a:pt x="174997" y="17181"/>
                  </a:cubicBezTo>
                  <a:cubicBezTo>
                    <a:pt x="174997" y="8590"/>
                    <a:pt x="151720" y="0"/>
                    <a:pt x="140497" y="0"/>
                  </a:cubicBezTo>
                  <a:cubicBezTo>
                    <a:pt x="129273" y="0"/>
                    <a:pt x="123316" y="0"/>
                    <a:pt x="123316" y="12886"/>
                  </a:cubicBezTo>
                  <a:cubicBezTo>
                    <a:pt x="123316" y="29235"/>
                    <a:pt x="128442" y="36995"/>
                    <a:pt x="133707" y="50850"/>
                  </a:cubicBezTo>
                  <a:cubicBezTo>
                    <a:pt x="112231" y="43091"/>
                    <a:pt x="118189" y="12886"/>
                    <a:pt x="94911" y="12886"/>
                  </a:cubicBezTo>
                  <a:cubicBezTo>
                    <a:pt x="87152" y="12886"/>
                    <a:pt x="80224" y="19814"/>
                    <a:pt x="80224" y="27573"/>
                  </a:cubicBezTo>
                  <a:cubicBezTo>
                    <a:pt x="80224" y="32838"/>
                    <a:pt x="82857" y="37133"/>
                    <a:pt x="86182" y="38796"/>
                  </a:cubicBezTo>
                  <a:cubicBezTo>
                    <a:pt x="80224" y="32838"/>
                    <a:pt x="71495" y="32838"/>
                    <a:pt x="62905" y="25910"/>
                  </a:cubicBezTo>
                  <a:cubicBezTo>
                    <a:pt x="65537" y="21615"/>
                    <a:pt x="69001" y="18982"/>
                    <a:pt x="73296" y="13856"/>
                  </a:cubicBezTo>
                  <a:cubicBezTo>
                    <a:pt x="53483" y="10392"/>
                    <a:pt x="43922" y="10392"/>
                    <a:pt x="30205" y="10392"/>
                  </a:cubicBezTo>
                  <a:cubicBezTo>
                    <a:pt x="21615" y="10392"/>
                    <a:pt x="3464" y="26741"/>
                    <a:pt x="0" y="31037"/>
                  </a:cubicBezTo>
                  <a:cubicBezTo>
                    <a:pt x="6097" y="37133"/>
                    <a:pt x="15518" y="51820"/>
                    <a:pt x="21615" y="51820"/>
                  </a:cubicBezTo>
                  <a:close/>
                </a:path>
              </a:pathLst>
            </a:custGeom>
            <a:solidFill>
              <a:srgbClr val="FFFFFF">
                <a:alpha val="70000"/>
              </a:srgbClr>
            </a:solidFill>
            <a:ln w="13856" cap="flat">
              <a:noFill/>
              <a:prstDash val="solid"/>
              <a:miter/>
            </a:ln>
          </p:spPr>
          <p:txBody>
            <a:bodyPr rtlCol="0" anchor="ctr"/>
            <a:lstStyle/>
            <a:p>
              <a:endParaRPr lang="es-CO"/>
            </a:p>
          </p:txBody>
        </p:sp>
        <p:sp>
          <p:nvSpPr>
            <p:cNvPr id="88" name="Freeform: Shape 87">
              <a:extLst>
                <a:ext uri="{FF2B5EF4-FFF2-40B4-BE49-F238E27FC236}">
                  <a16:creationId xmlns:a16="http://schemas.microsoft.com/office/drawing/2014/main" id="{A1C5F0F6-A57F-CA5C-246C-D13DC13D299C}"/>
                </a:ext>
              </a:extLst>
            </p:cNvPr>
            <p:cNvSpPr/>
            <p:nvPr/>
          </p:nvSpPr>
          <p:spPr>
            <a:xfrm>
              <a:off x="5357720" y="2064193"/>
              <a:ext cx="224046" cy="77869"/>
            </a:xfrm>
            <a:custGeom>
              <a:avLst/>
              <a:gdLst>
                <a:gd name="connsiteX0" fmla="*/ 12747 w 224046"/>
                <a:gd name="connsiteY0" fmla="*/ 31452 h 77869"/>
                <a:gd name="connsiteX1" fmla="*/ 42953 w 224046"/>
                <a:gd name="connsiteY1" fmla="*/ 40043 h 77869"/>
                <a:gd name="connsiteX2" fmla="*/ 83412 w 224046"/>
                <a:gd name="connsiteY2" fmla="*/ 42260 h 77869"/>
                <a:gd name="connsiteX3" fmla="*/ 61935 w 224046"/>
                <a:gd name="connsiteY3" fmla="*/ 46278 h 77869"/>
                <a:gd name="connsiteX4" fmla="*/ 44754 w 224046"/>
                <a:gd name="connsiteY4" fmla="*/ 48634 h 77869"/>
                <a:gd name="connsiteX5" fmla="*/ 55977 w 224046"/>
                <a:gd name="connsiteY5" fmla="*/ 64013 h 77869"/>
                <a:gd name="connsiteX6" fmla="*/ 105165 w 224046"/>
                <a:gd name="connsiteY6" fmla="*/ 64013 h 77869"/>
                <a:gd name="connsiteX7" fmla="*/ 135232 w 224046"/>
                <a:gd name="connsiteY7" fmla="*/ 77869 h 77869"/>
                <a:gd name="connsiteX8" fmla="*/ 224047 w 224046"/>
                <a:gd name="connsiteY8" fmla="*/ 35055 h 77869"/>
                <a:gd name="connsiteX9" fmla="*/ 185251 w 224046"/>
                <a:gd name="connsiteY9" fmla="*/ 12747 h 77869"/>
                <a:gd name="connsiteX10" fmla="*/ 156847 w 224046"/>
                <a:gd name="connsiteY10" fmla="*/ 12747 h 77869"/>
                <a:gd name="connsiteX11" fmla="*/ 131075 w 224046"/>
                <a:gd name="connsiteY11" fmla="*/ 21476 h 77869"/>
                <a:gd name="connsiteX12" fmla="*/ 131075 w 224046"/>
                <a:gd name="connsiteY12" fmla="*/ 0 h 77869"/>
                <a:gd name="connsiteX13" fmla="*/ 120683 w 224046"/>
                <a:gd name="connsiteY13" fmla="*/ 0 h 77869"/>
                <a:gd name="connsiteX14" fmla="*/ 99068 w 224046"/>
                <a:gd name="connsiteY14" fmla="*/ 18567 h 77869"/>
                <a:gd name="connsiteX15" fmla="*/ 64568 w 224046"/>
                <a:gd name="connsiteY15" fmla="*/ 0 h 77869"/>
                <a:gd name="connsiteX16" fmla="*/ 40459 w 224046"/>
                <a:gd name="connsiteY16" fmla="*/ 0 h 77869"/>
                <a:gd name="connsiteX17" fmla="*/ 44754 w 224046"/>
                <a:gd name="connsiteY17" fmla="*/ 0 h 77869"/>
                <a:gd name="connsiteX18" fmla="*/ 27989 w 224046"/>
                <a:gd name="connsiteY18" fmla="*/ 0 h 77869"/>
                <a:gd name="connsiteX19" fmla="*/ 27989 w 224046"/>
                <a:gd name="connsiteY19" fmla="*/ 11500 h 77869"/>
                <a:gd name="connsiteX20" fmla="*/ 12886 w 224046"/>
                <a:gd name="connsiteY20" fmla="*/ 12747 h 77869"/>
                <a:gd name="connsiteX21" fmla="*/ 0 w 224046"/>
                <a:gd name="connsiteY21" fmla="*/ 12747 h 77869"/>
                <a:gd name="connsiteX22" fmla="*/ 12886 w 224046"/>
                <a:gd name="connsiteY22" fmla="*/ 31591 h 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4046" h="77869">
                  <a:moveTo>
                    <a:pt x="12747" y="31452"/>
                  </a:moveTo>
                  <a:cubicBezTo>
                    <a:pt x="11085" y="51266"/>
                    <a:pt x="28266" y="40043"/>
                    <a:pt x="42953" y="40043"/>
                  </a:cubicBezTo>
                  <a:cubicBezTo>
                    <a:pt x="44754" y="40043"/>
                    <a:pt x="80086" y="42260"/>
                    <a:pt x="83412" y="42260"/>
                  </a:cubicBezTo>
                  <a:cubicBezTo>
                    <a:pt x="79116" y="43923"/>
                    <a:pt x="69694" y="43784"/>
                    <a:pt x="61935" y="46278"/>
                  </a:cubicBezTo>
                  <a:cubicBezTo>
                    <a:pt x="60134" y="46278"/>
                    <a:pt x="50712" y="47802"/>
                    <a:pt x="44754" y="48634"/>
                  </a:cubicBezTo>
                  <a:cubicBezTo>
                    <a:pt x="45585" y="55561"/>
                    <a:pt x="48218" y="64013"/>
                    <a:pt x="55977" y="64013"/>
                  </a:cubicBezTo>
                  <a:lnTo>
                    <a:pt x="105165" y="64013"/>
                  </a:lnTo>
                  <a:cubicBezTo>
                    <a:pt x="111123" y="76761"/>
                    <a:pt x="119852" y="77869"/>
                    <a:pt x="135232" y="77869"/>
                  </a:cubicBezTo>
                  <a:cubicBezTo>
                    <a:pt x="160311" y="77869"/>
                    <a:pt x="203402" y="48772"/>
                    <a:pt x="224047" y="35055"/>
                  </a:cubicBezTo>
                  <a:cubicBezTo>
                    <a:pt x="218782" y="24663"/>
                    <a:pt x="202432" y="12747"/>
                    <a:pt x="185251" y="12747"/>
                  </a:cubicBezTo>
                  <a:cubicBezTo>
                    <a:pt x="172365" y="12747"/>
                    <a:pt x="177491" y="12747"/>
                    <a:pt x="156847" y="12747"/>
                  </a:cubicBezTo>
                  <a:cubicBezTo>
                    <a:pt x="143961" y="12747"/>
                    <a:pt x="138696" y="21476"/>
                    <a:pt x="131075" y="21476"/>
                  </a:cubicBezTo>
                  <a:cubicBezTo>
                    <a:pt x="129274" y="15380"/>
                    <a:pt x="131075" y="0"/>
                    <a:pt x="131075" y="0"/>
                  </a:cubicBezTo>
                  <a:lnTo>
                    <a:pt x="120683" y="0"/>
                  </a:lnTo>
                  <a:cubicBezTo>
                    <a:pt x="116388" y="0"/>
                    <a:pt x="109460" y="18567"/>
                    <a:pt x="99068" y="18567"/>
                  </a:cubicBezTo>
                  <a:cubicBezTo>
                    <a:pt x="94773" y="18567"/>
                    <a:pt x="69833" y="0"/>
                    <a:pt x="64568" y="0"/>
                  </a:cubicBezTo>
                  <a:lnTo>
                    <a:pt x="40459" y="0"/>
                  </a:lnTo>
                  <a:lnTo>
                    <a:pt x="44754" y="0"/>
                  </a:lnTo>
                  <a:lnTo>
                    <a:pt x="27989" y="0"/>
                  </a:lnTo>
                  <a:lnTo>
                    <a:pt x="27989" y="11500"/>
                  </a:lnTo>
                  <a:cubicBezTo>
                    <a:pt x="27989" y="14133"/>
                    <a:pt x="18013" y="12747"/>
                    <a:pt x="12886" y="12747"/>
                  </a:cubicBezTo>
                  <a:lnTo>
                    <a:pt x="0" y="12747"/>
                  </a:lnTo>
                  <a:cubicBezTo>
                    <a:pt x="831" y="12747"/>
                    <a:pt x="5958" y="26464"/>
                    <a:pt x="12886" y="31591"/>
                  </a:cubicBezTo>
                  <a:close/>
                </a:path>
              </a:pathLst>
            </a:custGeom>
            <a:solidFill>
              <a:srgbClr val="FFFFFF">
                <a:alpha val="70000"/>
              </a:srgbClr>
            </a:solidFill>
            <a:ln w="13856" cap="flat">
              <a:noFill/>
              <a:prstDash val="solid"/>
              <a:miter/>
            </a:ln>
          </p:spPr>
          <p:txBody>
            <a:bodyPr rtlCol="0" anchor="ctr"/>
            <a:lstStyle/>
            <a:p>
              <a:endParaRPr lang="es-CO"/>
            </a:p>
          </p:txBody>
        </p:sp>
        <p:sp>
          <p:nvSpPr>
            <p:cNvPr id="89" name="Freeform: Shape 88">
              <a:extLst>
                <a:ext uri="{FF2B5EF4-FFF2-40B4-BE49-F238E27FC236}">
                  <a16:creationId xmlns:a16="http://schemas.microsoft.com/office/drawing/2014/main" id="{CE7B2DFF-8035-C26F-92AD-DD712E65C154}"/>
                </a:ext>
              </a:extLst>
            </p:cNvPr>
            <p:cNvSpPr/>
            <p:nvPr/>
          </p:nvSpPr>
          <p:spPr>
            <a:xfrm>
              <a:off x="5179121" y="2150652"/>
              <a:ext cx="1662" cy="2632"/>
            </a:xfrm>
            <a:custGeom>
              <a:avLst/>
              <a:gdLst>
                <a:gd name="connsiteX0" fmla="*/ 1663 w 1662"/>
                <a:gd name="connsiteY0" fmla="*/ 0 h 2632"/>
                <a:gd name="connsiteX1" fmla="*/ 0 w 1662"/>
                <a:gd name="connsiteY1" fmla="*/ 970 h 2632"/>
                <a:gd name="connsiteX2" fmla="*/ 1663 w 1662"/>
                <a:gd name="connsiteY2" fmla="*/ 2633 h 2632"/>
                <a:gd name="connsiteX3" fmla="*/ 1663 w 1662"/>
                <a:gd name="connsiteY3" fmla="*/ 0 h 2632"/>
              </a:gdLst>
              <a:ahLst/>
              <a:cxnLst>
                <a:cxn ang="0">
                  <a:pos x="connsiteX0" y="connsiteY0"/>
                </a:cxn>
                <a:cxn ang="0">
                  <a:pos x="connsiteX1" y="connsiteY1"/>
                </a:cxn>
                <a:cxn ang="0">
                  <a:pos x="connsiteX2" y="connsiteY2"/>
                </a:cxn>
                <a:cxn ang="0">
                  <a:pos x="connsiteX3" y="connsiteY3"/>
                </a:cxn>
              </a:cxnLst>
              <a:rect l="l" t="t" r="r" b="b"/>
              <a:pathLst>
                <a:path w="1662" h="2632">
                  <a:moveTo>
                    <a:pt x="1663" y="0"/>
                  </a:moveTo>
                  <a:cubicBezTo>
                    <a:pt x="1663" y="0"/>
                    <a:pt x="554" y="554"/>
                    <a:pt x="0" y="970"/>
                  </a:cubicBezTo>
                  <a:lnTo>
                    <a:pt x="1663" y="2633"/>
                  </a:lnTo>
                  <a:lnTo>
                    <a:pt x="1663" y="0"/>
                  </a:lnTo>
                  <a:close/>
                </a:path>
              </a:pathLst>
            </a:custGeom>
            <a:solidFill>
              <a:srgbClr val="FFFFFF">
                <a:alpha val="70000"/>
              </a:srgbClr>
            </a:solidFill>
            <a:ln w="13856" cap="flat">
              <a:noFill/>
              <a:prstDash val="solid"/>
              <a:miter/>
            </a:ln>
          </p:spPr>
          <p:txBody>
            <a:bodyPr rtlCol="0" anchor="ctr"/>
            <a:lstStyle/>
            <a:p>
              <a:endParaRPr lang="es-CO"/>
            </a:p>
          </p:txBody>
        </p:sp>
        <p:sp>
          <p:nvSpPr>
            <p:cNvPr id="90" name="Freeform: Shape 89">
              <a:extLst>
                <a:ext uri="{FF2B5EF4-FFF2-40B4-BE49-F238E27FC236}">
                  <a16:creationId xmlns:a16="http://schemas.microsoft.com/office/drawing/2014/main" id="{0C0EB6A0-B77F-234B-7F58-2F4944A82ABA}"/>
                </a:ext>
              </a:extLst>
            </p:cNvPr>
            <p:cNvSpPr/>
            <p:nvPr/>
          </p:nvSpPr>
          <p:spPr>
            <a:xfrm>
              <a:off x="5175383" y="2151622"/>
              <a:ext cx="32141" cy="36163"/>
            </a:xfrm>
            <a:custGeom>
              <a:avLst/>
              <a:gdLst>
                <a:gd name="connsiteX0" fmla="*/ 32142 w 32141"/>
                <a:gd name="connsiteY0" fmla="*/ 36163 h 36163"/>
                <a:gd name="connsiteX1" fmla="*/ 3738 w 32141"/>
                <a:gd name="connsiteY1" fmla="*/ 0 h 36163"/>
                <a:gd name="connsiteX2" fmla="*/ 32142 w 32141"/>
                <a:gd name="connsiteY2" fmla="*/ 36163 h 36163"/>
              </a:gdLst>
              <a:ahLst/>
              <a:cxnLst>
                <a:cxn ang="0">
                  <a:pos x="connsiteX0" y="connsiteY0"/>
                </a:cxn>
                <a:cxn ang="0">
                  <a:pos x="connsiteX1" y="connsiteY1"/>
                </a:cxn>
                <a:cxn ang="0">
                  <a:pos x="connsiteX2" y="connsiteY2"/>
                </a:cxn>
              </a:cxnLst>
              <a:rect l="l" t="t" r="r" b="b"/>
              <a:pathLst>
                <a:path w="32141" h="36163">
                  <a:moveTo>
                    <a:pt x="32142" y="36163"/>
                  </a:moveTo>
                  <a:cubicBezTo>
                    <a:pt x="26323" y="17597"/>
                    <a:pt x="14684" y="13856"/>
                    <a:pt x="3738" y="0"/>
                  </a:cubicBezTo>
                  <a:cubicBezTo>
                    <a:pt x="-9564" y="8036"/>
                    <a:pt x="15654" y="32007"/>
                    <a:pt x="32142" y="36163"/>
                  </a:cubicBezTo>
                  <a:close/>
                </a:path>
              </a:pathLst>
            </a:custGeom>
            <a:solidFill>
              <a:srgbClr val="FFFFFF">
                <a:alpha val="70000"/>
              </a:srgbClr>
            </a:solidFill>
            <a:ln w="13856" cap="flat">
              <a:noFill/>
              <a:prstDash val="solid"/>
              <a:miter/>
            </a:ln>
          </p:spPr>
          <p:txBody>
            <a:bodyPr rtlCol="0" anchor="ctr"/>
            <a:lstStyle/>
            <a:p>
              <a:endParaRPr lang="es-CO"/>
            </a:p>
          </p:txBody>
        </p:sp>
        <p:sp>
          <p:nvSpPr>
            <p:cNvPr id="91" name="Freeform: Shape 90">
              <a:extLst>
                <a:ext uri="{FF2B5EF4-FFF2-40B4-BE49-F238E27FC236}">
                  <a16:creationId xmlns:a16="http://schemas.microsoft.com/office/drawing/2014/main" id="{3155CE3E-C530-36A5-05F8-349EE035BA2F}"/>
                </a:ext>
              </a:extLst>
            </p:cNvPr>
            <p:cNvSpPr/>
            <p:nvPr/>
          </p:nvSpPr>
          <p:spPr>
            <a:xfrm>
              <a:off x="5178012" y="2150652"/>
              <a:ext cx="970" cy="970"/>
            </a:xfrm>
            <a:custGeom>
              <a:avLst/>
              <a:gdLst>
                <a:gd name="connsiteX0" fmla="*/ 139 w 970"/>
                <a:gd name="connsiteY0" fmla="*/ 0 h 970"/>
                <a:gd name="connsiteX1" fmla="*/ 970 w 970"/>
                <a:gd name="connsiteY1" fmla="*/ 970 h 970"/>
                <a:gd name="connsiteX2" fmla="*/ 970 w 970"/>
                <a:gd name="connsiteY2" fmla="*/ 970 h 970"/>
                <a:gd name="connsiteX3" fmla="*/ 0 w 970"/>
                <a:gd name="connsiteY3" fmla="*/ 0 h 970"/>
              </a:gdLst>
              <a:ahLst/>
              <a:cxnLst>
                <a:cxn ang="0">
                  <a:pos x="connsiteX0" y="connsiteY0"/>
                </a:cxn>
                <a:cxn ang="0">
                  <a:pos x="connsiteX1" y="connsiteY1"/>
                </a:cxn>
                <a:cxn ang="0">
                  <a:pos x="connsiteX2" y="connsiteY2"/>
                </a:cxn>
                <a:cxn ang="0">
                  <a:pos x="connsiteX3" y="connsiteY3"/>
                </a:cxn>
              </a:cxnLst>
              <a:rect l="l" t="t" r="r" b="b"/>
              <a:pathLst>
                <a:path w="970" h="970">
                  <a:moveTo>
                    <a:pt x="139" y="0"/>
                  </a:moveTo>
                  <a:cubicBezTo>
                    <a:pt x="139" y="0"/>
                    <a:pt x="693" y="693"/>
                    <a:pt x="970" y="970"/>
                  </a:cubicBezTo>
                  <a:cubicBezTo>
                    <a:pt x="970" y="970"/>
                    <a:pt x="970" y="970"/>
                    <a:pt x="970" y="970"/>
                  </a:cubicBezTo>
                  <a:lnTo>
                    <a:pt x="0" y="0"/>
                  </a:lnTo>
                  <a:close/>
                </a:path>
              </a:pathLst>
            </a:custGeom>
            <a:solidFill>
              <a:srgbClr val="FFFFFF">
                <a:alpha val="70000"/>
              </a:srgbClr>
            </a:solidFill>
            <a:ln w="13856" cap="flat">
              <a:noFill/>
              <a:prstDash val="solid"/>
              <a:miter/>
            </a:ln>
          </p:spPr>
          <p:txBody>
            <a:bodyPr rtlCol="0" anchor="ctr"/>
            <a:lstStyle/>
            <a:p>
              <a:endParaRPr lang="es-CO"/>
            </a:p>
          </p:txBody>
        </p:sp>
        <p:sp>
          <p:nvSpPr>
            <p:cNvPr id="92" name="Freeform: Shape 91">
              <a:extLst>
                <a:ext uri="{FF2B5EF4-FFF2-40B4-BE49-F238E27FC236}">
                  <a16:creationId xmlns:a16="http://schemas.microsoft.com/office/drawing/2014/main" id="{A1C994BE-7CA5-885E-46CC-8706CC1D36AD}"/>
                </a:ext>
              </a:extLst>
            </p:cNvPr>
            <p:cNvSpPr/>
            <p:nvPr/>
          </p:nvSpPr>
          <p:spPr>
            <a:xfrm>
              <a:off x="4676990" y="3153666"/>
              <a:ext cx="108351" cy="137725"/>
            </a:xfrm>
            <a:custGeom>
              <a:avLst/>
              <a:gdLst>
                <a:gd name="connsiteX0" fmla="*/ 277 w 108351"/>
                <a:gd name="connsiteY0" fmla="*/ 117912 h 137725"/>
                <a:gd name="connsiteX1" fmla="*/ 21754 w 108351"/>
                <a:gd name="connsiteY1" fmla="*/ 137726 h 137725"/>
                <a:gd name="connsiteX2" fmla="*/ 38103 w 108351"/>
                <a:gd name="connsiteY2" fmla="*/ 134262 h 137725"/>
                <a:gd name="connsiteX3" fmla="*/ 69140 w 108351"/>
                <a:gd name="connsiteY3" fmla="*/ 115280 h 137725"/>
                <a:gd name="connsiteX4" fmla="*/ 92002 w 108351"/>
                <a:gd name="connsiteY4" fmla="*/ 110984 h 137725"/>
                <a:gd name="connsiteX5" fmla="*/ 93249 w 108351"/>
                <a:gd name="connsiteY5" fmla="*/ 86875 h 137725"/>
                <a:gd name="connsiteX6" fmla="*/ 93249 w 108351"/>
                <a:gd name="connsiteY6" fmla="*/ 57640 h 137725"/>
                <a:gd name="connsiteX7" fmla="*/ 108352 w 108351"/>
                <a:gd name="connsiteY7" fmla="*/ 40043 h 137725"/>
                <a:gd name="connsiteX8" fmla="*/ 78562 w 108351"/>
                <a:gd name="connsiteY8" fmla="*/ 0 h 137725"/>
                <a:gd name="connsiteX9" fmla="*/ 63875 w 108351"/>
                <a:gd name="connsiteY9" fmla="*/ 0 h 137725"/>
                <a:gd name="connsiteX10" fmla="*/ 37965 w 108351"/>
                <a:gd name="connsiteY10" fmla="*/ 21061 h 137725"/>
                <a:gd name="connsiteX11" fmla="*/ 43091 w 108351"/>
                <a:gd name="connsiteY11" fmla="*/ 34501 h 137725"/>
                <a:gd name="connsiteX12" fmla="*/ 18013 w 108351"/>
                <a:gd name="connsiteY12" fmla="*/ 45170 h 137725"/>
                <a:gd name="connsiteX13" fmla="*/ 8591 w 108351"/>
                <a:gd name="connsiteY13" fmla="*/ 55284 h 137725"/>
                <a:gd name="connsiteX14" fmla="*/ 24941 w 108351"/>
                <a:gd name="connsiteY14" fmla="*/ 73712 h 137725"/>
                <a:gd name="connsiteX15" fmla="*/ 0 w 108351"/>
                <a:gd name="connsiteY15" fmla="*/ 118051 h 13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51" h="137725">
                  <a:moveTo>
                    <a:pt x="277" y="117912"/>
                  </a:moveTo>
                  <a:cubicBezTo>
                    <a:pt x="277" y="128304"/>
                    <a:pt x="11500" y="137726"/>
                    <a:pt x="21754" y="137726"/>
                  </a:cubicBezTo>
                  <a:cubicBezTo>
                    <a:pt x="26880" y="137726"/>
                    <a:pt x="33808" y="136894"/>
                    <a:pt x="38103" y="134262"/>
                  </a:cubicBezTo>
                  <a:cubicBezTo>
                    <a:pt x="45031" y="129967"/>
                    <a:pt x="55285" y="115280"/>
                    <a:pt x="69140" y="115280"/>
                  </a:cubicBezTo>
                  <a:cubicBezTo>
                    <a:pt x="77731" y="115280"/>
                    <a:pt x="86876" y="116111"/>
                    <a:pt x="92002" y="110984"/>
                  </a:cubicBezTo>
                  <a:cubicBezTo>
                    <a:pt x="98930" y="104056"/>
                    <a:pt x="93249" y="93803"/>
                    <a:pt x="93249" y="86875"/>
                  </a:cubicBezTo>
                  <a:lnTo>
                    <a:pt x="93249" y="57640"/>
                  </a:lnTo>
                  <a:cubicBezTo>
                    <a:pt x="93249" y="50712"/>
                    <a:pt x="108352" y="46971"/>
                    <a:pt x="108352" y="40043"/>
                  </a:cubicBezTo>
                  <a:cubicBezTo>
                    <a:pt x="108352" y="25356"/>
                    <a:pt x="98376" y="0"/>
                    <a:pt x="78562" y="0"/>
                  </a:cubicBezTo>
                  <a:lnTo>
                    <a:pt x="63875" y="0"/>
                  </a:lnTo>
                  <a:cubicBezTo>
                    <a:pt x="55285" y="0"/>
                    <a:pt x="37965" y="15103"/>
                    <a:pt x="37965" y="21061"/>
                  </a:cubicBezTo>
                  <a:cubicBezTo>
                    <a:pt x="37965" y="25356"/>
                    <a:pt x="39628" y="29374"/>
                    <a:pt x="43091" y="34501"/>
                  </a:cubicBezTo>
                  <a:cubicBezTo>
                    <a:pt x="37965" y="39766"/>
                    <a:pt x="23278" y="45170"/>
                    <a:pt x="18013" y="45170"/>
                  </a:cubicBezTo>
                  <a:cubicBezTo>
                    <a:pt x="15380" y="45170"/>
                    <a:pt x="8591" y="44061"/>
                    <a:pt x="8591" y="55284"/>
                  </a:cubicBezTo>
                  <a:cubicBezTo>
                    <a:pt x="8591" y="63875"/>
                    <a:pt x="16350" y="69417"/>
                    <a:pt x="24941" y="73712"/>
                  </a:cubicBezTo>
                  <a:cubicBezTo>
                    <a:pt x="21477" y="94357"/>
                    <a:pt x="0" y="96436"/>
                    <a:pt x="0" y="118051"/>
                  </a:cubicBezTo>
                  <a:close/>
                </a:path>
              </a:pathLst>
            </a:custGeom>
            <a:solidFill>
              <a:srgbClr val="FFFFFF">
                <a:alpha val="70000"/>
              </a:srgbClr>
            </a:solidFill>
            <a:ln w="13856" cap="flat">
              <a:noFill/>
              <a:prstDash val="solid"/>
              <a:miter/>
            </a:ln>
          </p:spPr>
          <p:txBody>
            <a:bodyPr rtlCol="0" anchor="ctr"/>
            <a:lstStyle/>
            <a:p>
              <a:endParaRPr lang="es-CO"/>
            </a:p>
          </p:txBody>
        </p:sp>
        <p:sp>
          <p:nvSpPr>
            <p:cNvPr id="93" name="Freeform: Shape 92">
              <a:extLst>
                <a:ext uri="{FF2B5EF4-FFF2-40B4-BE49-F238E27FC236}">
                  <a16:creationId xmlns:a16="http://schemas.microsoft.com/office/drawing/2014/main" id="{723EC499-9A54-6F63-5908-5D9B7D134C2E}"/>
                </a:ext>
              </a:extLst>
            </p:cNvPr>
            <p:cNvSpPr/>
            <p:nvPr/>
          </p:nvSpPr>
          <p:spPr>
            <a:xfrm>
              <a:off x="4749732" y="3053490"/>
              <a:ext cx="21614" cy="19813"/>
            </a:xfrm>
            <a:custGeom>
              <a:avLst/>
              <a:gdLst>
                <a:gd name="connsiteX0" fmla="*/ 5127 w 21614"/>
                <a:gd name="connsiteY0" fmla="*/ 19814 h 19813"/>
                <a:gd name="connsiteX1" fmla="*/ 21615 w 21614"/>
                <a:gd name="connsiteY1" fmla="*/ 0 h 19813"/>
                <a:gd name="connsiteX2" fmla="*/ 0 w 21614"/>
                <a:gd name="connsiteY2" fmla="*/ 9422 h 19813"/>
                <a:gd name="connsiteX3" fmla="*/ 5127 w 21614"/>
                <a:gd name="connsiteY3" fmla="*/ 19814 h 19813"/>
              </a:gdLst>
              <a:ahLst/>
              <a:cxnLst>
                <a:cxn ang="0">
                  <a:pos x="connsiteX0" y="connsiteY0"/>
                </a:cxn>
                <a:cxn ang="0">
                  <a:pos x="connsiteX1" y="connsiteY1"/>
                </a:cxn>
                <a:cxn ang="0">
                  <a:pos x="connsiteX2" y="connsiteY2"/>
                </a:cxn>
                <a:cxn ang="0">
                  <a:pos x="connsiteX3" y="connsiteY3"/>
                </a:cxn>
              </a:cxnLst>
              <a:rect l="l" t="t" r="r" b="b"/>
              <a:pathLst>
                <a:path w="21614" h="19813">
                  <a:moveTo>
                    <a:pt x="5127" y="19814"/>
                  </a:moveTo>
                  <a:cubicBezTo>
                    <a:pt x="14687" y="19814"/>
                    <a:pt x="21615" y="9422"/>
                    <a:pt x="21615" y="0"/>
                  </a:cubicBezTo>
                  <a:cubicBezTo>
                    <a:pt x="14687" y="0"/>
                    <a:pt x="0" y="4295"/>
                    <a:pt x="0" y="9422"/>
                  </a:cubicBezTo>
                  <a:cubicBezTo>
                    <a:pt x="0" y="12886"/>
                    <a:pt x="2633" y="19814"/>
                    <a:pt x="5127" y="19814"/>
                  </a:cubicBezTo>
                  <a:close/>
                </a:path>
              </a:pathLst>
            </a:custGeom>
            <a:solidFill>
              <a:srgbClr val="FFFFFF">
                <a:alpha val="70000"/>
              </a:srgbClr>
            </a:solidFill>
            <a:ln w="13856" cap="flat">
              <a:noFill/>
              <a:prstDash val="solid"/>
              <a:miter/>
            </a:ln>
          </p:spPr>
          <p:txBody>
            <a:bodyPr rtlCol="0" anchor="ctr"/>
            <a:lstStyle/>
            <a:p>
              <a:endParaRPr lang="es-CO"/>
            </a:p>
          </p:txBody>
        </p:sp>
        <p:sp>
          <p:nvSpPr>
            <p:cNvPr id="94" name="Freeform: Shape 93">
              <a:extLst>
                <a:ext uri="{FF2B5EF4-FFF2-40B4-BE49-F238E27FC236}">
                  <a16:creationId xmlns:a16="http://schemas.microsoft.com/office/drawing/2014/main" id="{AF36F8B7-AAED-4335-2000-DBA1C1C4C6F9}"/>
                </a:ext>
              </a:extLst>
            </p:cNvPr>
            <p:cNvSpPr/>
            <p:nvPr/>
          </p:nvSpPr>
          <p:spPr>
            <a:xfrm>
              <a:off x="4762480" y="3038941"/>
              <a:ext cx="202847" cy="294987"/>
            </a:xfrm>
            <a:custGeom>
              <a:avLst/>
              <a:gdLst>
                <a:gd name="connsiteX0" fmla="*/ 20645 w 202847"/>
                <a:gd name="connsiteY0" fmla="*/ 59302 h 294987"/>
                <a:gd name="connsiteX1" fmla="*/ 20645 w 202847"/>
                <a:gd name="connsiteY1" fmla="*/ 66230 h 294987"/>
                <a:gd name="connsiteX2" fmla="*/ 11084 w 202847"/>
                <a:gd name="connsiteY2" fmla="*/ 77453 h 294987"/>
                <a:gd name="connsiteX3" fmla="*/ 20645 w 202847"/>
                <a:gd name="connsiteY3" fmla="*/ 84381 h 294987"/>
                <a:gd name="connsiteX4" fmla="*/ 20645 w 202847"/>
                <a:gd name="connsiteY4" fmla="*/ 114725 h 294987"/>
                <a:gd name="connsiteX5" fmla="*/ 30205 w 202847"/>
                <a:gd name="connsiteY5" fmla="*/ 114725 h 294987"/>
                <a:gd name="connsiteX6" fmla="*/ 30205 w 202847"/>
                <a:gd name="connsiteY6" fmla="*/ 100454 h 294987"/>
                <a:gd name="connsiteX7" fmla="*/ 44892 w 202847"/>
                <a:gd name="connsiteY7" fmla="*/ 104056 h 294987"/>
                <a:gd name="connsiteX8" fmla="*/ 44892 w 202847"/>
                <a:gd name="connsiteY8" fmla="*/ 120129 h 294987"/>
                <a:gd name="connsiteX9" fmla="*/ 36302 w 202847"/>
                <a:gd name="connsiteY9" fmla="*/ 138141 h 294987"/>
                <a:gd name="connsiteX10" fmla="*/ 50019 w 202847"/>
                <a:gd name="connsiteY10" fmla="*/ 144931 h 294987"/>
                <a:gd name="connsiteX11" fmla="*/ 69833 w 202847"/>
                <a:gd name="connsiteY11" fmla="*/ 140635 h 294987"/>
                <a:gd name="connsiteX12" fmla="*/ 77592 w 202847"/>
                <a:gd name="connsiteY12" fmla="*/ 141467 h 294987"/>
                <a:gd name="connsiteX13" fmla="*/ 74128 w 202847"/>
                <a:gd name="connsiteY13" fmla="*/ 153521 h 294987"/>
                <a:gd name="connsiteX14" fmla="*/ 97406 w 202847"/>
                <a:gd name="connsiteY14" fmla="*/ 162943 h 294987"/>
                <a:gd name="connsiteX15" fmla="*/ 97406 w 202847"/>
                <a:gd name="connsiteY15" fmla="*/ 175967 h 294987"/>
                <a:gd name="connsiteX16" fmla="*/ 55977 w 202847"/>
                <a:gd name="connsiteY16" fmla="*/ 192317 h 294987"/>
                <a:gd name="connsiteX17" fmla="*/ 61519 w 202847"/>
                <a:gd name="connsiteY17" fmla="*/ 217396 h 294987"/>
                <a:gd name="connsiteX18" fmla="*/ 36718 w 202847"/>
                <a:gd name="connsiteY18" fmla="*/ 244137 h 294987"/>
                <a:gd name="connsiteX19" fmla="*/ 40736 w 202847"/>
                <a:gd name="connsiteY19" fmla="*/ 248433 h 294987"/>
                <a:gd name="connsiteX20" fmla="*/ 49188 w 202847"/>
                <a:gd name="connsiteY20" fmla="*/ 244137 h 294987"/>
                <a:gd name="connsiteX21" fmla="*/ 73297 w 202847"/>
                <a:gd name="connsiteY21" fmla="*/ 254529 h 294987"/>
                <a:gd name="connsiteX22" fmla="*/ 88815 w 202847"/>
                <a:gd name="connsiteY22" fmla="*/ 245939 h 294987"/>
                <a:gd name="connsiteX23" fmla="*/ 90478 w 202847"/>
                <a:gd name="connsiteY23" fmla="*/ 251897 h 294987"/>
                <a:gd name="connsiteX24" fmla="*/ 62351 w 202847"/>
                <a:gd name="connsiteY24" fmla="*/ 263120 h 294987"/>
                <a:gd name="connsiteX25" fmla="*/ 33392 w 202847"/>
                <a:gd name="connsiteY25" fmla="*/ 294988 h 294987"/>
                <a:gd name="connsiteX26" fmla="*/ 33392 w 202847"/>
                <a:gd name="connsiteY26" fmla="*/ 294434 h 294987"/>
                <a:gd name="connsiteX27" fmla="*/ 61242 w 202847"/>
                <a:gd name="connsiteY27" fmla="*/ 294434 h 294987"/>
                <a:gd name="connsiteX28" fmla="*/ 75098 w 202847"/>
                <a:gd name="connsiteY28" fmla="*/ 279192 h 294987"/>
                <a:gd name="connsiteX29" fmla="*/ 90616 w 202847"/>
                <a:gd name="connsiteY29" fmla="*/ 280439 h 294987"/>
                <a:gd name="connsiteX30" fmla="*/ 135509 w 202847"/>
                <a:gd name="connsiteY30" fmla="*/ 268801 h 294987"/>
                <a:gd name="connsiteX31" fmla="*/ 170009 w 202847"/>
                <a:gd name="connsiteY31" fmla="*/ 268801 h 294987"/>
                <a:gd name="connsiteX32" fmla="*/ 187329 w 202847"/>
                <a:gd name="connsiteY32" fmla="*/ 263120 h 294987"/>
                <a:gd name="connsiteX33" fmla="*/ 187329 w 202847"/>
                <a:gd name="connsiteY33" fmla="*/ 257162 h 294987"/>
                <a:gd name="connsiteX34" fmla="*/ 173473 w 202847"/>
                <a:gd name="connsiteY34" fmla="*/ 253698 h 294987"/>
                <a:gd name="connsiteX35" fmla="*/ 202847 w 202847"/>
                <a:gd name="connsiteY35" fmla="*/ 219197 h 294987"/>
                <a:gd name="connsiteX36" fmla="*/ 185528 w 202847"/>
                <a:gd name="connsiteY36" fmla="*/ 202847 h 294987"/>
                <a:gd name="connsiteX37" fmla="*/ 174720 w 202847"/>
                <a:gd name="connsiteY37" fmla="*/ 206173 h 294987"/>
                <a:gd name="connsiteX38" fmla="*/ 181925 w 202847"/>
                <a:gd name="connsiteY38" fmla="*/ 202847 h 294987"/>
                <a:gd name="connsiteX39" fmla="*/ 174582 w 202847"/>
                <a:gd name="connsiteY39" fmla="*/ 208806 h 294987"/>
                <a:gd name="connsiteX40" fmla="*/ 174582 w 202847"/>
                <a:gd name="connsiteY40" fmla="*/ 202847 h 294987"/>
                <a:gd name="connsiteX41" fmla="*/ 176106 w 202847"/>
                <a:gd name="connsiteY41" fmla="*/ 196751 h 294987"/>
                <a:gd name="connsiteX42" fmla="*/ 165298 w 202847"/>
                <a:gd name="connsiteY42" fmla="*/ 178738 h 294987"/>
                <a:gd name="connsiteX43" fmla="*/ 128442 w 202847"/>
                <a:gd name="connsiteY43" fmla="*/ 138280 h 294987"/>
                <a:gd name="connsiteX44" fmla="*/ 103918 w 202847"/>
                <a:gd name="connsiteY44" fmla="*/ 102116 h 294987"/>
                <a:gd name="connsiteX45" fmla="*/ 83966 w 202847"/>
                <a:gd name="connsiteY45" fmla="*/ 101285 h 294987"/>
                <a:gd name="connsiteX46" fmla="*/ 90755 w 202847"/>
                <a:gd name="connsiteY46" fmla="*/ 92695 h 294987"/>
                <a:gd name="connsiteX47" fmla="*/ 113894 w 202847"/>
                <a:gd name="connsiteY47" fmla="*/ 38380 h 294987"/>
                <a:gd name="connsiteX48" fmla="*/ 63043 w 202847"/>
                <a:gd name="connsiteY48" fmla="*/ 38380 h 294987"/>
                <a:gd name="connsiteX49" fmla="*/ 60411 w 202847"/>
                <a:gd name="connsiteY49" fmla="*/ 33254 h 294987"/>
                <a:gd name="connsiteX50" fmla="*/ 82026 w 202847"/>
                <a:gd name="connsiteY50" fmla="*/ 9283 h 294987"/>
                <a:gd name="connsiteX51" fmla="*/ 73435 w 202847"/>
                <a:gd name="connsiteY51" fmla="*/ 0 h 294987"/>
                <a:gd name="connsiteX52" fmla="*/ 48495 w 202847"/>
                <a:gd name="connsiteY52" fmla="*/ 0 h 294987"/>
                <a:gd name="connsiteX53" fmla="*/ 34639 w 202847"/>
                <a:gd name="connsiteY53" fmla="*/ 13579 h 294987"/>
                <a:gd name="connsiteX54" fmla="*/ 31175 w 202847"/>
                <a:gd name="connsiteY54" fmla="*/ 29513 h 294987"/>
                <a:gd name="connsiteX55" fmla="*/ 19121 w 202847"/>
                <a:gd name="connsiteY55" fmla="*/ 40459 h 294987"/>
                <a:gd name="connsiteX56" fmla="*/ 23416 w 202847"/>
                <a:gd name="connsiteY56" fmla="*/ 45862 h 294987"/>
                <a:gd name="connsiteX57" fmla="*/ 19952 w 202847"/>
                <a:gd name="connsiteY57" fmla="*/ 55007 h 294987"/>
                <a:gd name="connsiteX58" fmla="*/ 13856 w 202847"/>
                <a:gd name="connsiteY58" fmla="*/ 51266 h 294987"/>
                <a:gd name="connsiteX59" fmla="*/ 0 w 202847"/>
                <a:gd name="connsiteY59" fmla="*/ 51266 h 294987"/>
                <a:gd name="connsiteX60" fmla="*/ 20645 w 202847"/>
                <a:gd name="connsiteY60" fmla="*/ 59995 h 2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2847" h="294987">
                  <a:moveTo>
                    <a:pt x="20645" y="59302"/>
                  </a:moveTo>
                  <a:lnTo>
                    <a:pt x="20645" y="66230"/>
                  </a:lnTo>
                  <a:cubicBezTo>
                    <a:pt x="20645" y="67062"/>
                    <a:pt x="11084" y="73158"/>
                    <a:pt x="11084" y="77453"/>
                  </a:cubicBezTo>
                  <a:cubicBezTo>
                    <a:pt x="11084" y="80917"/>
                    <a:pt x="20645" y="83550"/>
                    <a:pt x="20645" y="84381"/>
                  </a:cubicBezTo>
                  <a:lnTo>
                    <a:pt x="20645" y="114725"/>
                  </a:lnTo>
                  <a:lnTo>
                    <a:pt x="30205" y="114725"/>
                  </a:lnTo>
                  <a:cubicBezTo>
                    <a:pt x="28543" y="114725"/>
                    <a:pt x="25910" y="107382"/>
                    <a:pt x="30205" y="100454"/>
                  </a:cubicBezTo>
                  <a:cubicBezTo>
                    <a:pt x="32838" y="102116"/>
                    <a:pt x="37964" y="104056"/>
                    <a:pt x="44892" y="104056"/>
                  </a:cubicBezTo>
                  <a:cubicBezTo>
                    <a:pt x="42398" y="110984"/>
                    <a:pt x="44892" y="112370"/>
                    <a:pt x="44892" y="120129"/>
                  </a:cubicBezTo>
                  <a:cubicBezTo>
                    <a:pt x="44892" y="127057"/>
                    <a:pt x="36302" y="131214"/>
                    <a:pt x="36302" y="138141"/>
                  </a:cubicBezTo>
                  <a:cubicBezTo>
                    <a:pt x="36302" y="145069"/>
                    <a:pt x="42260" y="144931"/>
                    <a:pt x="50019" y="144931"/>
                  </a:cubicBezTo>
                  <a:cubicBezTo>
                    <a:pt x="56947" y="144931"/>
                    <a:pt x="61242" y="140635"/>
                    <a:pt x="69833" y="140635"/>
                  </a:cubicBezTo>
                  <a:cubicBezTo>
                    <a:pt x="72465" y="140635"/>
                    <a:pt x="74959" y="141467"/>
                    <a:pt x="77592" y="141467"/>
                  </a:cubicBezTo>
                  <a:cubicBezTo>
                    <a:pt x="75929" y="144931"/>
                    <a:pt x="74128" y="146593"/>
                    <a:pt x="74128" y="153521"/>
                  </a:cubicBezTo>
                  <a:cubicBezTo>
                    <a:pt x="74128" y="162112"/>
                    <a:pt x="71772" y="163913"/>
                    <a:pt x="97406" y="162943"/>
                  </a:cubicBezTo>
                  <a:lnTo>
                    <a:pt x="97406" y="175967"/>
                  </a:lnTo>
                  <a:cubicBezTo>
                    <a:pt x="97406" y="184558"/>
                    <a:pt x="71495" y="192317"/>
                    <a:pt x="55977" y="192317"/>
                  </a:cubicBezTo>
                  <a:cubicBezTo>
                    <a:pt x="55977" y="201878"/>
                    <a:pt x="61519" y="206173"/>
                    <a:pt x="61519" y="217396"/>
                  </a:cubicBezTo>
                  <a:cubicBezTo>
                    <a:pt x="61519" y="230282"/>
                    <a:pt x="36718" y="231113"/>
                    <a:pt x="36718" y="244137"/>
                  </a:cubicBezTo>
                  <a:cubicBezTo>
                    <a:pt x="36718" y="245800"/>
                    <a:pt x="38934" y="248433"/>
                    <a:pt x="40736" y="248433"/>
                  </a:cubicBezTo>
                  <a:cubicBezTo>
                    <a:pt x="45031" y="248433"/>
                    <a:pt x="44061" y="244137"/>
                    <a:pt x="49188" y="244137"/>
                  </a:cubicBezTo>
                  <a:cubicBezTo>
                    <a:pt x="58748" y="244137"/>
                    <a:pt x="62074" y="254529"/>
                    <a:pt x="73297" y="254529"/>
                  </a:cubicBezTo>
                  <a:cubicBezTo>
                    <a:pt x="79393" y="254529"/>
                    <a:pt x="85351" y="251065"/>
                    <a:pt x="88815" y="245939"/>
                  </a:cubicBezTo>
                  <a:cubicBezTo>
                    <a:pt x="88815" y="247601"/>
                    <a:pt x="90478" y="250234"/>
                    <a:pt x="90478" y="251897"/>
                  </a:cubicBezTo>
                  <a:cubicBezTo>
                    <a:pt x="90478" y="263951"/>
                    <a:pt x="74405" y="259656"/>
                    <a:pt x="62351" y="263120"/>
                  </a:cubicBezTo>
                  <a:cubicBezTo>
                    <a:pt x="59718" y="263951"/>
                    <a:pt x="33392" y="291663"/>
                    <a:pt x="33392" y="294988"/>
                  </a:cubicBezTo>
                  <a:lnTo>
                    <a:pt x="33392" y="294434"/>
                  </a:lnTo>
                  <a:lnTo>
                    <a:pt x="61242" y="294434"/>
                  </a:lnTo>
                  <a:cubicBezTo>
                    <a:pt x="61242" y="294434"/>
                    <a:pt x="66369" y="279192"/>
                    <a:pt x="75098" y="279192"/>
                  </a:cubicBezTo>
                  <a:cubicBezTo>
                    <a:pt x="81194" y="279192"/>
                    <a:pt x="84520" y="280439"/>
                    <a:pt x="90616" y="280439"/>
                  </a:cubicBezTo>
                  <a:cubicBezTo>
                    <a:pt x="103502" y="280439"/>
                    <a:pt x="126918" y="268801"/>
                    <a:pt x="135509" y="268801"/>
                  </a:cubicBezTo>
                  <a:cubicBezTo>
                    <a:pt x="140635" y="268801"/>
                    <a:pt x="159618" y="268801"/>
                    <a:pt x="170009" y="268801"/>
                  </a:cubicBezTo>
                  <a:cubicBezTo>
                    <a:pt x="180401" y="268801"/>
                    <a:pt x="174582" y="270879"/>
                    <a:pt x="187329" y="263120"/>
                  </a:cubicBezTo>
                  <a:lnTo>
                    <a:pt x="187329" y="257162"/>
                  </a:lnTo>
                  <a:cubicBezTo>
                    <a:pt x="187329" y="257162"/>
                    <a:pt x="182064" y="256192"/>
                    <a:pt x="173473" y="253698"/>
                  </a:cubicBezTo>
                  <a:cubicBezTo>
                    <a:pt x="180401" y="242475"/>
                    <a:pt x="202847" y="234716"/>
                    <a:pt x="202847" y="219197"/>
                  </a:cubicBezTo>
                  <a:cubicBezTo>
                    <a:pt x="202847" y="210607"/>
                    <a:pt x="195919" y="202847"/>
                    <a:pt x="185528" y="202847"/>
                  </a:cubicBezTo>
                  <a:cubicBezTo>
                    <a:pt x="178600" y="202847"/>
                    <a:pt x="180817" y="201878"/>
                    <a:pt x="174720" y="206173"/>
                  </a:cubicBezTo>
                  <a:lnTo>
                    <a:pt x="181925" y="202847"/>
                  </a:lnTo>
                  <a:cubicBezTo>
                    <a:pt x="178461" y="204510"/>
                    <a:pt x="174582" y="207143"/>
                    <a:pt x="174582" y="208806"/>
                  </a:cubicBezTo>
                  <a:lnTo>
                    <a:pt x="174582" y="202847"/>
                  </a:lnTo>
                  <a:cubicBezTo>
                    <a:pt x="174582" y="201878"/>
                    <a:pt x="176106" y="199384"/>
                    <a:pt x="176106" y="196751"/>
                  </a:cubicBezTo>
                  <a:cubicBezTo>
                    <a:pt x="176106" y="189823"/>
                    <a:pt x="165298" y="185528"/>
                    <a:pt x="165298" y="178738"/>
                  </a:cubicBezTo>
                  <a:cubicBezTo>
                    <a:pt x="165298" y="158094"/>
                    <a:pt x="142160" y="151997"/>
                    <a:pt x="128442" y="138280"/>
                  </a:cubicBezTo>
                  <a:cubicBezTo>
                    <a:pt x="118050" y="127888"/>
                    <a:pt x="120267" y="107243"/>
                    <a:pt x="103918" y="102116"/>
                  </a:cubicBezTo>
                  <a:cubicBezTo>
                    <a:pt x="96990" y="100454"/>
                    <a:pt x="92556" y="103779"/>
                    <a:pt x="83966" y="101285"/>
                  </a:cubicBezTo>
                  <a:cubicBezTo>
                    <a:pt x="84797" y="97821"/>
                    <a:pt x="87291" y="93526"/>
                    <a:pt x="90755" y="92695"/>
                  </a:cubicBezTo>
                  <a:cubicBezTo>
                    <a:pt x="90755" y="74544"/>
                    <a:pt x="117358" y="64013"/>
                    <a:pt x="113894" y="38380"/>
                  </a:cubicBezTo>
                  <a:lnTo>
                    <a:pt x="63043" y="38380"/>
                  </a:lnTo>
                  <a:cubicBezTo>
                    <a:pt x="61242" y="38380"/>
                    <a:pt x="60411" y="35886"/>
                    <a:pt x="60411" y="33254"/>
                  </a:cubicBezTo>
                  <a:cubicBezTo>
                    <a:pt x="63043" y="21199"/>
                    <a:pt x="82026" y="21338"/>
                    <a:pt x="82026" y="9283"/>
                  </a:cubicBezTo>
                  <a:cubicBezTo>
                    <a:pt x="82026" y="7482"/>
                    <a:pt x="76761" y="0"/>
                    <a:pt x="73435" y="0"/>
                  </a:cubicBezTo>
                  <a:lnTo>
                    <a:pt x="48495" y="0"/>
                  </a:lnTo>
                  <a:cubicBezTo>
                    <a:pt x="43230" y="0"/>
                    <a:pt x="34639" y="9283"/>
                    <a:pt x="34639" y="13579"/>
                  </a:cubicBezTo>
                  <a:cubicBezTo>
                    <a:pt x="34639" y="17874"/>
                    <a:pt x="31175" y="22585"/>
                    <a:pt x="31175" y="29513"/>
                  </a:cubicBezTo>
                  <a:cubicBezTo>
                    <a:pt x="25217" y="29513"/>
                    <a:pt x="19121" y="33531"/>
                    <a:pt x="19121" y="40459"/>
                  </a:cubicBezTo>
                  <a:cubicBezTo>
                    <a:pt x="19121" y="42121"/>
                    <a:pt x="21754" y="45031"/>
                    <a:pt x="23416" y="45862"/>
                  </a:cubicBezTo>
                  <a:cubicBezTo>
                    <a:pt x="23416" y="47525"/>
                    <a:pt x="21615" y="55007"/>
                    <a:pt x="19952" y="55007"/>
                  </a:cubicBezTo>
                  <a:cubicBezTo>
                    <a:pt x="18290" y="55007"/>
                    <a:pt x="13856" y="51266"/>
                    <a:pt x="13856" y="51266"/>
                  </a:cubicBezTo>
                  <a:lnTo>
                    <a:pt x="0" y="51266"/>
                  </a:lnTo>
                  <a:cubicBezTo>
                    <a:pt x="0" y="51266"/>
                    <a:pt x="7759" y="57501"/>
                    <a:pt x="20645" y="59995"/>
                  </a:cubicBezTo>
                  <a:close/>
                </a:path>
              </a:pathLst>
            </a:custGeom>
            <a:solidFill>
              <a:srgbClr val="FFFFFF">
                <a:alpha val="70000"/>
              </a:srgbClr>
            </a:solidFill>
            <a:ln w="13856" cap="flat">
              <a:noFill/>
              <a:prstDash val="solid"/>
              <a:miter/>
            </a:ln>
          </p:spPr>
          <p:txBody>
            <a:bodyPr rtlCol="0" anchor="ctr"/>
            <a:lstStyle/>
            <a:p>
              <a:endParaRPr lang="es-CO"/>
            </a:p>
          </p:txBody>
        </p:sp>
        <p:sp>
          <p:nvSpPr>
            <p:cNvPr id="95" name="Freeform: Shape 94">
              <a:extLst>
                <a:ext uri="{FF2B5EF4-FFF2-40B4-BE49-F238E27FC236}">
                  <a16:creationId xmlns:a16="http://schemas.microsoft.com/office/drawing/2014/main" id="{67C642D3-7F6A-C087-9F86-6175B413DBE1}"/>
                </a:ext>
              </a:extLst>
            </p:cNvPr>
            <p:cNvSpPr/>
            <p:nvPr/>
          </p:nvSpPr>
          <p:spPr>
            <a:xfrm>
              <a:off x="4805709" y="3195788"/>
              <a:ext cx="10391" cy="10391"/>
            </a:xfrm>
            <a:custGeom>
              <a:avLst/>
              <a:gdLst>
                <a:gd name="connsiteX0" fmla="*/ 5958 w 10391"/>
                <a:gd name="connsiteY0" fmla="*/ 0 h 10391"/>
                <a:gd name="connsiteX1" fmla="*/ 0 w 10391"/>
                <a:gd name="connsiteY1" fmla="*/ 10392 h 10391"/>
                <a:gd name="connsiteX2" fmla="*/ 9560 w 10391"/>
                <a:gd name="connsiteY2" fmla="*/ 10392 h 10391"/>
                <a:gd name="connsiteX3" fmla="*/ 10392 w 10391"/>
                <a:gd name="connsiteY3" fmla="*/ 0 h 10391"/>
                <a:gd name="connsiteX4" fmla="*/ 6097 w 10391"/>
                <a:gd name="connsiteY4" fmla="*/ 0 h 1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1" h="10391">
                  <a:moveTo>
                    <a:pt x="5958" y="0"/>
                  </a:moveTo>
                  <a:cubicBezTo>
                    <a:pt x="831" y="2632"/>
                    <a:pt x="0" y="5958"/>
                    <a:pt x="0" y="10392"/>
                  </a:cubicBezTo>
                  <a:lnTo>
                    <a:pt x="9560" y="10392"/>
                  </a:lnTo>
                  <a:cubicBezTo>
                    <a:pt x="9560" y="6096"/>
                    <a:pt x="10392" y="2632"/>
                    <a:pt x="10392" y="0"/>
                  </a:cubicBezTo>
                  <a:cubicBezTo>
                    <a:pt x="9560" y="0"/>
                    <a:pt x="6928" y="0"/>
                    <a:pt x="6097"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96" name="Freeform: Shape 95">
              <a:extLst>
                <a:ext uri="{FF2B5EF4-FFF2-40B4-BE49-F238E27FC236}">
                  <a16:creationId xmlns:a16="http://schemas.microsoft.com/office/drawing/2014/main" id="{091C9188-49E7-6B19-2CF7-230B98A04651}"/>
                </a:ext>
              </a:extLst>
            </p:cNvPr>
            <p:cNvSpPr/>
            <p:nvPr/>
          </p:nvSpPr>
          <p:spPr>
            <a:xfrm>
              <a:off x="4341543" y="2741182"/>
              <a:ext cx="248432" cy="112231"/>
            </a:xfrm>
            <a:custGeom>
              <a:avLst/>
              <a:gdLst>
                <a:gd name="connsiteX0" fmla="*/ 246770 w 248432"/>
                <a:gd name="connsiteY0" fmla="*/ 59580 h 112231"/>
                <a:gd name="connsiteX1" fmla="*/ 248433 w 248432"/>
                <a:gd name="connsiteY1" fmla="*/ 57778 h 112231"/>
                <a:gd name="connsiteX2" fmla="*/ 216565 w 248432"/>
                <a:gd name="connsiteY2" fmla="*/ 14687 h 112231"/>
                <a:gd name="connsiteX3" fmla="*/ 221691 w 248432"/>
                <a:gd name="connsiteY3" fmla="*/ 6789 h 112231"/>
                <a:gd name="connsiteX4" fmla="*/ 201046 w 248432"/>
                <a:gd name="connsiteY4" fmla="*/ 11223 h 112231"/>
                <a:gd name="connsiteX5" fmla="*/ 185528 w 248432"/>
                <a:gd name="connsiteY5" fmla="*/ 0 h 112231"/>
                <a:gd name="connsiteX6" fmla="*/ 175968 w 248432"/>
                <a:gd name="connsiteY6" fmla="*/ 0 h 112231"/>
                <a:gd name="connsiteX7" fmla="*/ 172504 w 248432"/>
                <a:gd name="connsiteY7" fmla="*/ 12886 h 112231"/>
                <a:gd name="connsiteX8" fmla="*/ 143268 w 248432"/>
                <a:gd name="connsiteY8" fmla="*/ 15519 h 112231"/>
                <a:gd name="connsiteX9" fmla="*/ 115695 w 248432"/>
                <a:gd name="connsiteY9" fmla="*/ 12886 h 112231"/>
                <a:gd name="connsiteX10" fmla="*/ 115695 w 248432"/>
                <a:gd name="connsiteY10" fmla="*/ 21476 h 112231"/>
                <a:gd name="connsiteX11" fmla="*/ 103641 w 248432"/>
                <a:gd name="connsiteY11" fmla="*/ 15380 h 112231"/>
                <a:gd name="connsiteX12" fmla="*/ 82996 w 248432"/>
                <a:gd name="connsiteY12" fmla="*/ 20645 h 112231"/>
                <a:gd name="connsiteX13" fmla="*/ 71772 w 248432"/>
                <a:gd name="connsiteY13" fmla="*/ 12886 h 112231"/>
                <a:gd name="connsiteX14" fmla="*/ 71772 w 248432"/>
                <a:gd name="connsiteY14" fmla="*/ 24109 h 112231"/>
                <a:gd name="connsiteX15" fmla="*/ 56254 w 248432"/>
                <a:gd name="connsiteY15" fmla="*/ 29374 h 112231"/>
                <a:gd name="connsiteX16" fmla="*/ 43368 w 248432"/>
                <a:gd name="connsiteY16" fmla="*/ 13579 h 112231"/>
                <a:gd name="connsiteX17" fmla="*/ 38242 w 248432"/>
                <a:gd name="connsiteY17" fmla="*/ 2078 h 112231"/>
                <a:gd name="connsiteX18" fmla="*/ 31314 w 248432"/>
                <a:gd name="connsiteY18" fmla="*/ 2078 h 112231"/>
                <a:gd name="connsiteX19" fmla="*/ 18705 w 248432"/>
                <a:gd name="connsiteY19" fmla="*/ 8591 h 112231"/>
                <a:gd name="connsiteX20" fmla="*/ 18705 w 248432"/>
                <a:gd name="connsiteY20" fmla="*/ 15519 h 112231"/>
                <a:gd name="connsiteX21" fmla="*/ 0 w 248432"/>
                <a:gd name="connsiteY21" fmla="*/ 13856 h 112231"/>
                <a:gd name="connsiteX22" fmla="*/ 43230 w 248432"/>
                <a:gd name="connsiteY22" fmla="*/ 32838 h 112231"/>
                <a:gd name="connsiteX23" fmla="*/ 46417 w 248432"/>
                <a:gd name="connsiteY23" fmla="*/ 39766 h 112231"/>
                <a:gd name="connsiteX24" fmla="*/ 1386 w 248432"/>
                <a:gd name="connsiteY24" fmla="*/ 47525 h 112231"/>
                <a:gd name="connsiteX25" fmla="*/ 38380 w 248432"/>
                <a:gd name="connsiteY25" fmla="*/ 50989 h 112231"/>
                <a:gd name="connsiteX26" fmla="*/ 34085 w 248432"/>
                <a:gd name="connsiteY26" fmla="*/ 76899 h 112231"/>
                <a:gd name="connsiteX27" fmla="*/ 26326 w 248432"/>
                <a:gd name="connsiteY27" fmla="*/ 81194 h 112231"/>
                <a:gd name="connsiteX28" fmla="*/ 64152 w 248432"/>
                <a:gd name="connsiteY28" fmla="*/ 96713 h 112231"/>
                <a:gd name="connsiteX29" fmla="*/ 141744 w 248432"/>
                <a:gd name="connsiteY29" fmla="*/ 112231 h 112231"/>
                <a:gd name="connsiteX30" fmla="*/ 208112 w 248432"/>
                <a:gd name="connsiteY30" fmla="*/ 90755 h 112231"/>
                <a:gd name="connsiteX31" fmla="*/ 246909 w 248432"/>
                <a:gd name="connsiteY31" fmla="*/ 59718 h 11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432" h="112231">
                  <a:moveTo>
                    <a:pt x="246770" y="59580"/>
                  </a:moveTo>
                  <a:lnTo>
                    <a:pt x="248433" y="57778"/>
                  </a:lnTo>
                  <a:cubicBezTo>
                    <a:pt x="248433" y="33669"/>
                    <a:pt x="216565" y="39766"/>
                    <a:pt x="216565" y="14687"/>
                  </a:cubicBezTo>
                  <a:cubicBezTo>
                    <a:pt x="216565" y="12055"/>
                    <a:pt x="219197" y="8591"/>
                    <a:pt x="221691" y="6789"/>
                  </a:cubicBezTo>
                  <a:cubicBezTo>
                    <a:pt x="213932" y="6789"/>
                    <a:pt x="208806" y="11223"/>
                    <a:pt x="201046" y="11223"/>
                  </a:cubicBezTo>
                  <a:cubicBezTo>
                    <a:pt x="192456" y="11223"/>
                    <a:pt x="185528" y="10392"/>
                    <a:pt x="185528" y="0"/>
                  </a:cubicBezTo>
                  <a:cubicBezTo>
                    <a:pt x="182064" y="2633"/>
                    <a:pt x="182064" y="1663"/>
                    <a:pt x="175968" y="0"/>
                  </a:cubicBezTo>
                  <a:cubicBezTo>
                    <a:pt x="174305" y="3464"/>
                    <a:pt x="172504" y="6097"/>
                    <a:pt x="172504" y="12886"/>
                  </a:cubicBezTo>
                  <a:cubicBezTo>
                    <a:pt x="164744" y="5127"/>
                    <a:pt x="154353" y="15519"/>
                    <a:pt x="143268" y="15519"/>
                  </a:cubicBezTo>
                  <a:cubicBezTo>
                    <a:pt x="135509" y="15519"/>
                    <a:pt x="128581" y="12886"/>
                    <a:pt x="115695" y="12886"/>
                  </a:cubicBezTo>
                  <a:cubicBezTo>
                    <a:pt x="115695" y="15519"/>
                    <a:pt x="114864" y="18982"/>
                    <a:pt x="115695" y="21476"/>
                  </a:cubicBezTo>
                  <a:cubicBezTo>
                    <a:pt x="112231" y="19814"/>
                    <a:pt x="110569" y="17181"/>
                    <a:pt x="103641" y="15380"/>
                  </a:cubicBezTo>
                  <a:lnTo>
                    <a:pt x="82996" y="20645"/>
                  </a:lnTo>
                  <a:cubicBezTo>
                    <a:pt x="77869" y="20645"/>
                    <a:pt x="75236" y="16350"/>
                    <a:pt x="71772" y="12886"/>
                  </a:cubicBezTo>
                  <a:cubicBezTo>
                    <a:pt x="69140" y="16350"/>
                    <a:pt x="69972" y="18151"/>
                    <a:pt x="71772" y="24109"/>
                  </a:cubicBezTo>
                  <a:cubicBezTo>
                    <a:pt x="67477" y="24940"/>
                    <a:pt x="62212" y="29374"/>
                    <a:pt x="56254" y="29374"/>
                  </a:cubicBezTo>
                  <a:cubicBezTo>
                    <a:pt x="50296" y="29374"/>
                    <a:pt x="42398" y="19675"/>
                    <a:pt x="43368" y="13579"/>
                  </a:cubicBezTo>
                  <a:cubicBezTo>
                    <a:pt x="42537" y="8314"/>
                    <a:pt x="39073" y="14964"/>
                    <a:pt x="38242" y="2078"/>
                  </a:cubicBezTo>
                  <a:lnTo>
                    <a:pt x="31314" y="2078"/>
                  </a:lnTo>
                  <a:cubicBezTo>
                    <a:pt x="24386" y="2078"/>
                    <a:pt x="18705" y="8591"/>
                    <a:pt x="18705" y="8591"/>
                  </a:cubicBezTo>
                  <a:lnTo>
                    <a:pt x="18705" y="15519"/>
                  </a:lnTo>
                  <a:cubicBezTo>
                    <a:pt x="18705" y="12886"/>
                    <a:pt x="7759" y="11223"/>
                    <a:pt x="0" y="13856"/>
                  </a:cubicBezTo>
                  <a:cubicBezTo>
                    <a:pt x="1801" y="23278"/>
                    <a:pt x="32977" y="32838"/>
                    <a:pt x="43230" y="32838"/>
                  </a:cubicBezTo>
                  <a:cubicBezTo>
                    <a:pt x="43230" y="35332"/>
                    <a:pt x="43784" y="37965"/>
                    <a:pt x="46417" y="39766"/>
                  </a:cubicBezTo>
                  <a:cubicBezTo>
                    <a:pt x="36995" y="43230"/>
                    <a:pt x="14271" y="47525"/>
                    <a:pt x="1386" y="47525"/>
                  </a:cubicBezTo>
                  <a:cubicBezTo>
                    <a:pt x="10115" y="56116"/>
                    <a:pt x="24524" y="47525"/>
                    <a:pt x="38380" y="50989"/>
                  </a:cubicBezTo>
                  <a:cubicBezTo>
                    <a:pt x="36718" y="60550"/>
                    <a:pt x="34085" y="65676"/>
                    <a:pt x="34085" y="76899"/>
                  </a:cubicBezTo>
                  <a:cubicBezTo>
                    <a:pt x="31452" y="76899"/>
                    <a:pt x="28958" y="79532"/>
                    <a:pt x="26326" y="81194"/>
                  </a:cubicBezTo>
                  <a:cubicBezTo>
                    <a:pt x="45308" y="81194"/>
                    <a:pt x="52098" y="93249"/>
                    <a:pt x="64152" y="96713"/>
                  </a:cubicBezTo>
                  <a:cubicBezTo>
                    <a:pt x="87429" y="104472"/>
                    <a:pt x="109876" y="112231"/>
                    <a:pt x="141744" y="112231"/>
                  </a:cubicBezTo>
                  <a:cubicBezTo>
                    <a:pt x="170979" y="112231"/>
                    <a:pt x="187468" y="97544"/>
                    <a:pt x="208112" y="90755"/>
                  </a:cubicBezTo>
                  <a:cubicBezTo>
                    <a:pt x="219336" y="87291"/>
                    <a:pt x="239981" y="71773"/>
                    <a:pt x="246909" y="59718"/>
                  </a:cubicBezTo>
                  <a:close/>
                </a:path>
              </a:pathLst>
            </a:custGeom>
            <a:solidFill>
              <a:srgbClr val="FFFFFF">
                <a:alpha val="70000"/>
              </a:srgbClr>
            </a:solidFill>
            <a:ln w="13856" cap="flat">
              <a:noFill/>
              <a:prstDash val="solid"/>
              <a:miter/>
            </a:ln>
          </p:spPr>
          <p:txBody>
            <a:bodyPr rtlCol="0" anchor="ctr"/>
            <a:lstStyle/>
            <a:p>
              <a:endParaRPr lang="es-CO"/>
            </a:p>
          </p:txBody>
        </p:sp>
        <p:sp>
          <p:nvSpPr>
            <p:cNvPr id="97" name="Freeform: Shape 96">
              <a:extLst>
                <a:ext uri="{FF2B5EF4-FFF2-40B4-BE49-F238E27FC236}">
                  <a16:creationId xmlns:a16="http://schemas.microsoft.com/office/drawing/2014/main" id="{B93F8C11-5B8A-659A-8F60-30C770D9A54E}"/>
                </a:ext>
              </a:extLst>
            </p:cNvPr>
            <p:cNvSpPr/>
            <p:nvPr/>
          </p:nvSpPr>
          <p:spPr>
            <a:xfrm>
              <a:off x="2844851" y="4120240"/>
              <a:ext cx="256191" cy="79947"/>
            </a:xfrm>
            <a:custGeom>
              <a:avLst/>
              <a:gdLst>
                <a:gd name="connsiteX0" fmla="*/ 256192 w 256191"/>
                <a:gd name="connsiteY0" fmla="*/ 69556 h 79947"/>
                <a:gd name="connsiteX1" fmla="*/ 236378 w 256191"/>
                <a:gd name="connsiteY1" fmla="*/ 52236 h 79947"/>
                <a:gd name="connsiteX2" fmla="*/ 223354 w 256191"/>
                <a:gd name="connsiteY2" fmla="*/ 51405 h 79947"/>
                <a:gd name="connsiteX3" fmla="*/ 223354 w 256191"/>
                <a:gd name="connsiteY3" fmla="*/ 45447 h 79947"/>
                <a:gd name="connsiteX4" fmla="*/ 169871 w 256191"/>
                <a:gd name="connsiteY4" fmla="*/ 23832 h 79947"/>
                <a:gd name="connsiteX5" fmla="*/ 155184 w 256191"/>
                <a:gd name="connsiteY5" fmla="*/ 13579 h 79947"/>
                <a:gd name="connsiteX6" fmla="*/ 70664 w 256191"/>
                <a:gd name="connsiteY6" fmla="*/ 0 h 79947"/>
                <a:gd name="connsiteX7" fmla="*/ 0 w 256191"/>
                <a:gd name="connsiteY7" fmla="*/ 46001 h 79947"/>
                <a:gd name="connsiteX8" fmla="*/ 7759 w 256191"/>
                <a:gd name="connsiteY8" fmla="*/ 46001 h 79947"/>
                <a:gd name="connsiteX9" fmla="*/ 56115 w 256191"/>
                <a:gd name="connsiteY9" fmla="*/ 17320 h 79947"/>
                <a:gd name="connsiteX10" fmla="*/ 68170 w 256191"/>
                <a:gd name="connsiteY10" fmla="*/ 15380 h 79947"/>
                <a:gd name="connsiteX11" fmla="*/ 69833 w 256191"/>
                <a:gd name="connsiteY11" fmla="*/ 20368 h 79947"/>
                <a:gd name="connsiteX12" fmla="*/ 94773 w 256191"/>
                <a:gd name="connsiteY12" fmla="*/ 20368 h 79947"/>
                <a:gd name="connsiteX13" fmla="*/ 124978 w 256191"/>
                <a:gd name="connsiteY13" fmla="*/ 33808 h 79947"/>
                <a:gd name="connsiteX14" fmla="*/ 143129 w 256191"/>
                <a:gd name="connsiteY14" fmla="*/ 34917 h 79947"/>
                <a:gd name="connsiteX15" fmla="*/ 152690 w 256191"/>
                <a:gd name="connsiteY15" fmla="*/ 42814 h 79947"/>
                <a:gd name="connsiteX16" fmla="*/ 179985 w 256191"/>
                <a:gd name="connsiteY16" fmla="*/ 60965 h 79947"/>
                <a:gd name="connsiteX17" fmla="*/ 169316 w 256191"/>
                <a:gd name="connsiteY17" fmla="*/ 68725 h 79947"/>
                <a:gd name="connsiteX18" fmla="*/ 169316 w 256191"/>
                <a:gd name="connsiteY18" fmla="*/ 73851 h 79947"/>
                <a:gd name="connsiteX19" fmla="*/ 221275 w 256191"/>
                <a:gd name="connsiteY19" fmla="*/ 79948 h 79947"/>
                <a:gd name="connsiteX20" fmla="*/ 256053 w 256191"/>
                <a:gd name="connsiteY20" fmla="*/ 69556 h 7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191" h="79947">
                  <a:moveTo>
                    <a:pt x="256192" y="69556"/>
                  </a:moveTo>
                  <a:cubicBezTo>
                    <a:pt x="250095" y="66923"/>
                    <a:pt x="245800" y="54869"/>
                    <a:pt x="236378" y="52236"/>
                  </a:cubicBezTo>
                  <a:lnTo>
                    <a:pt x="223354" y="51405"/>
                  </a:lnTo>
                  <a:cubicBezTo>
                    <a:pt x="222523" y="49742"/>
                    <a:pt x="223354" y="47109"/>
                    <a:pt x="223354" y="45447"/>
                  </a:cubicBezTo>
                  <a:cubicBezTo>
                    <a:pt x="203540" y="45447"/>
                    <a:pt x="181925" y="36025"/>
                    <a:pt x="169871" y="23832"/>
                  </a:cubicBezTo>
                  <a:cubicBezTo>
                    <a:pt x="168208" y="22169"/>
                    <a:pt x="161280" y="13579"/>
                    <a:pt x="155184" y="13579"/>
                  </a:cubicBezTo>
                  <a:cubicBezTo>
                    <a:pt x="126780" y="13579"/>
                    <a:pt x="108629" y="0"/>
                    <a:pt x="70664" y="0"/>
                  </a:cubicBezTo>
                  <a:cubicBezTo>
                    <a:pt x="31868" y="0"/>
                    <a:pt x="13717" y="7482"/>
                    <a:pt x="0" y="46001"/>
                  </a:cubicBezTo>
                  <a:lnTo>
                    <a:pt x="7759" y="46001"/>
                  </a:lnTo>
                  <a:cubicBezTo>
                    <a:pt x="16350" y="20368"/>
                    <a:pt x="39627" y="17320"/>
                    <a:pt x="56115" y="17320"/>
                  </a:cubicBezTo>
                  <a:cubicBezTo>
                    <a:pt x="60411" y="17320"/>
                    <a:pt x="64706" y="11916"/>
                    <a:pt x="68170" y="15380"/>
                  </a:cubicBezTo>
                  <a:cubicBezTo>
                    <a:pt x="65537" y="18013"/>
                    <a:pt x="64706" y="20368"/>
                    <a:pt x="69833" y="20368"/>
                  </a:cubicBezTo>
                  <a:lnTo>
                    <a:pt x="94773" y="20368"/>
                  </a:lnTo>
                  <a:cubicBezTo>
                    <a:pt x="106827" y="20368"/>
                    <a:pt x="112924" y="33808"/>
                    <a:pt x="124978" y="33808"/>
                  </a:cubicBezTo>
                  <a:cubicBezTo>
                    <a:pt x="131906" y="33808"/>
                    <a:pt x="136201" y="31453"/>
                    <a:pt x="143129" y="34917"/>
                  </a:cubicBezTo>
                  <a:cubicBezTo>
                    <a:pt x="146593" y="36579"/>
                    <a:pt x="145762" y="42814"/>
                    <a:pt x="152690" y="42814"/>
                  </a:cubicBezTo>
                  <a:cubicBezTo>
                    <a:pt x="155322" y="55838"/>
                    <a:pt x="167100" y="55007"/>
                    <a:pt x="179985" y="60965"/>
                  </a:cubicBezTo>
                  <a:cubicBezTo>
                    <a:pt x="179154" y="65399"/>
                    <a:pt x="182202" y="68725"/>
                    <a:pt x="169316" y="68725"/>
                  </a:cubicBezTo>
                  <a:lnTo>
                    <a:pt x="169316" y="73851"/>
                  </a:lnTo>
                  <a:cubicBezTo>
                    <a:pt x="182202" y="73851"/>
                    <a:pt x="201462" y="79948"/>
                    <a:pt x="221275" y="79948"/>
                  </a:cubicBezTo>
                  <a:cubicBezTo>
                    <a:pt x="231667" y="79948"/>
                    <a:pt x="249957" y="79948"/>
                    <a:pt x="256053" y="69556"/>
                  </a:cubicBezTo>
                  <a:close/>
                </a:path>
              </a:pathLst>
            </a:custGeom>
            <a:solidFill>
              <a:srgbClr val="FFFFFF">
                <a:alpha val="70000"/>
              </a:srgbClr>
            </a:solidFill>
            <a:ln w="13856" cap="flat">
              <a:noFill/>
              <a:prstDash val="solid"/>
              <a:miter/>
            </a:ln>
          </p:spPr>
          <p:txBody>
            <a:bodyPr rtlCol="0" anchor="ctr"/>
            <a:lstStyle/>
            <a:p>
              <a:endParaRPr lang="es-CO"/>
            </a:p>
          </p:txBody>
        </p:sp>
        <p:sp>
          <p:nvSpPr>
            <p:cNvPr id="98" name="Freeform: Shape 97">
              <a:extLst>
                <a:ext uri="{FF2B5EF4-FFF2-40B4-BE49-F238E27FC236}">
                  <a16:creationId xmlns:a16="http://schemas.microsoft.com/office/drawing/2014/main" id="{D4963BEF-75E6-3219-6174-60FD84E673E8}"/>
                </a:ext>
              </a:extLst>
            </p:cNvPr>
            <p:cNvSpPr/>
            <p:nvPr/>
          </p:nvSpPr>
          <p:spPr>
            <a:xfrm>
              <a:off x="2880321" y="4145042"/>
              <a:ext cx="13073" cy="14594"/>
            </a:xfrm>
            <a:custGeom>
              <a:avLst/>
              <a:gdLst>
                <a:gd name="connsiteX0" fmla="*/ 7759 w 13073"/>
                <a:gd name="connsiteY0" fmla="*/ 0 h 14594"/>
                <a:gd name="connsiteX1" fmla="*/ 7759 w 13073"/>
                <a:gd name="connsiteY1" fmla="*/ 6097 h 14594"/>
                <a:gd name="connsiteX2" fmla="*/ 0 w 13073"/>
                <a:gd name="connsiteY2" fmla="*/ 13856 h 14594"/>
                <a:gd name="connsiteX3" fmla="*/ 12054 w 13073"/>
                <a:gd name="connsiteY3" fmla="*/ 13856 h 14594"/>
                <a:gd name="connsiteX4" fmla="*/ 12054 w 13073"/>
                <a:gd name="connsiteY4" fmla="*/ 831 h 14594"/>
                <a:gd name="connsiteX5" fmla="*/ 9560 w 13073"/>
                <a:gd name="connsiteY5" fmla="*/ 0 h 14594"/>
                <a:gd name="connsiteX6" fmla="*/ 7759 w 13073"/>
                <a:gd name="connsiteY6" fmla="*/ 0 h 1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3" h="14594">
                  <a:moveTo>
                    <a:pt x="7759" y="0"/>
                  </a:moveTo>
                  <a:lnTo>
                    <a:pt x="7759" y="6097"/>
                  </a:lnTo>
                  <a:cubicBezTo>
                    <a:pt x="5127" y="6097"/>
                    <a:pt x="0" y="7759"/>
                    <a:pt x="0" y="13856"/>
                  </a:cubicBezTo>
                  <a:cubicBezTo>
                    <a:pt x="0" y="15518"/>
                    <a:pt x="11223" y="13856"/>
                    <a:pt x="12054" y="13856"/>
                  </a:cubicBezTo>
                  <a:cubicBezTo>
                    <a:pt x="13856" y="9422"/>
                    <a:pt x="12886" y="5265"/>
                    <a:pt x="12054" y="831"/>
                  </a:cubicBezTo>
                  <a:lnTo>
                    <a:pt x="9560" y="0"/>
                  </a:lnTo>
                  <a:lnTo>
                    <a:pt x="7759" y="0"/>
                  </a:lnTo>
                  <a:close/>
                </a:path>
              </a:pathLst>
            </a:custGeom>
            <a:solidFill>
              <a:srgbClr val="FFFFFF">
                <a:alpha val="70000"/>
              </a:srgbClr>
            </a:solidFill>
            <a:ln w="13856" cap="flat">
              <a:noFill/>
              <a:prstDash val="solid"/>
              <a:miter/>
            </a:ln>
          </p:spPr>
          <p:txBody>
            <a:bodyPr rtlCol="0" anchor="ctr"/>
            <a:lstStyle/>
            <a:p>
              <a:endParaRPr lang="es-CO"/>
            </a:p>
          </p:txBody>
        </p:sp>
        <p:sp>
          <p:nvSpPr>
            <p:cNvPr id="99" name="Freeform: Shape 98">
              <a:extLst>
                <a:ext uri="{FF2B5EF4-FFF2-40B4-BE49-F238E27FC236}">
                  <a16:creationId xmlns:a16="http://schemas.microsoft.com/office/drawing/2014/main" id="{BC87EA63-9D66-D698-C70D-9E0DB972D27C}"/>
                </a:ext>
              </a:extLst>
            </p:cNvPr>
            <p:cNvSpPr/>
            <p:nvPr/>
          </p:nvSpPr>
          <p:spPr>
            <a:xfrm>
              <a:off x="3008764" y="4232055"/>
              <a:ext cx="42259" cy="18150"/>
            </a:xfrm>
            <a:custGeom>
              <a:avLst/>
              <a:gdLst>
                <a:gd name="connsiteX0" fmla="*/ 0 w 42259"/>
                <a:gd name="connsiteY0" fmla="*/ 5265 h 18150"/>
                <a:gd name="connsiteX1" fmla="*/ 13717 w 42259"/>
                <a:gd name="connsiteY1" fmla="*/ 18151 h 18150"/>
                <a:gd name="connsiteX2" fmla="*/ 42260 w 42259"/>
                <a:gd name="connsiteY2" fmla="*/ 13024 h 18150"/>
                <a:gd name="connsiteX3" fmla="*/ 34501 w 42259"/>
                <a:gd name="connsiteY3" fmla="*/ 5265 h 18150"/>
                <a:gd name="connsiteX4" fmla="*/ 36302 w 42259"/>
                <a:gd name="connsiteY4" fmla="*/ 6928 h 18150"/>
                <a:gd name="connsiteX5" fmla="*/ 8729 w 42259"/>
                <a:gd name="connsiteY5" fmla="*/ 0 h 18150"/>
                <a:gd name="connsiteX6" fmla="*/ 139 w 42259"/>
                <a:gd name="connsiteY6" fmla="*/ 5127 h 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59" h="18150">
                  <a:moveTo>
                    <a:pt x="0" y="5265"/>
                  </a:moveTo>
                  <a:cubicBezTo>
                    <a:pt x="0" y="12193"/>
                    <a:pt x="6928" y="18151"/>
                    <a:pt x="13717" y="18151"/>
                  </a:cubicBezTo>
                  <a:cubicBezTo>
                    <a:pt x="24109" y="18151"/>
                    <a:pt x="31868" y="14687"/>
                    <a:pt x="42260" y="13024"/>
                  </a:cubicBezTo>
                  <a:cubicBezTo>
                    <a:pt x="41429" y="9560"/>
                    <a:pt x="39627" y="6928"/>
                    <a:pt x="34501" y="5265"/>
                  </a:cubicBezTo>
                  <a:lnTo>
                    <a:pt x="36302" y="6928"/>
                  </a:lnTo>
                  <a:cubicBezTo>
                    <a:pt x="31175" y="5265"/>
                    <a:pt x="19121" y="0"/>
                    <a:pt x="8729" y="0"/>
                  </a:cubicBezTo>
                  <a:cubicBezTo>
                    <a:pt x="5265" y="0"/>
                    <a:pt x="139" y="1801"/>
                    <a:pt x="139" y="5127"/>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0" name="Freeform: Shape 99">
              <a:extLst>
                <a:ext uri="{FF2B5EF4-FFF2-40B4-BE49-F238E27FC236}">
                  <a16:creationId xmlns:a16="http://schemas.microsoft.com/office/drawing/2014/main" id="{56F724C5-FE22-FEA5-A8D4-58B1E74B3388}"/>
                </a:ext>
              </a:extLst>
            </p:cNvPr>
            <p:cNvSpPr/>
            <p:nvPr/>
          </p:nvSpPr>
          <p:spPr>
            <a:xfrm>
              <a:off x="3280335" y="4230254"/>
              <a:ext cx="35470" cy="14825"/>
            </a:xfrm>
            <a:custGeom>
              <a:avLst/>
              <a:gdLst>
                <a:gd name="connsiteX0" fmla="*/ 138 w 35470"/>
                <a:gd name="connsiteY0" fmla="*/ 5404 h 14825"/>
                <a:gd name="connsiteX1" fmla="*/ 21615 w 35470"/>
                <a:gd name="connsiteY1" fmla="*/ 14826 h 14825"/>
                <a:gd name="connsiteX2" fmla="*/ 35471 w 35470"/>
                <a:gd name="connsiteY2" fmla="*/ 9560 h 14825"/>
                <a:gd name="connsiteX3" fmla="*/ 9560 w 35470"/>
                <a:gd name="connsiteY3" fmla="*/ 0 h 14825"/>
                <a:gd name="connsiteX4" fmla="*/ 0 w 35470"/>
                <a:gd name="connsiteY4" fmla="*/ 5265 h 1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0" h="14825">
                  <a:moveTo>
                    <a:pt x="138" y="5404"/>
                  </a:moveTo>
                  <a:cubicBezTo>
                    <a:pt x="138" y="14133"/>
                    <a:pt x="11362" y="14826"/>
                    <a:pt x="21615" y="14826"/>
                  </a:cubicBezTo>
                  <a:cubicBezTo>
                    <a:pt x="26741" y="14826"/>
                    <a:pt x="32838" y="14826"/>
                    <a:pt x="35471" y="9560"/>
                  </a:cubicBezTo>
                  <a:cubicBezTo>
                    <a:pt x="32838" y="4434"/>
                    <a:pt x="12193" y="0"/>
                    <a:pt x="9560" y="0"/>
                  </a:cubicBezTo>
                  <a:cubicBezTo>
                    <a:pt x="6928" y="0"/>
                    <a:pt x="0" y="831"/>
                    <a:pt x="0" y="5265"/>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1" name="Freeform: Shape 100">
              <a:extLst>
                <a:ext uri="{FF2B5EF4-FFF2-40B4-BE49-F238E27FC236}">
                  <a16:creationId xmlns:a16="http://schemas.microsoft.com/office/drawing/2014/main" id="{29DEF8ED-913C-2983-0AC9-84AAA23059F2}"/>
                </a:ext>
              </a:extLst>
            </p:cNvPr>
            <p:cNvSpPr/>
            <p:nvPr/>
          </p:nvSpPr>
          <p:spPr>
            <a:xfrm>
              <a:off x="3102844" y="4193952"/>
              <a:ext cx="146593" cy="58886"/>
            </a:xfrm>
            <a:custGeom>
              <a:avLst/>
              <a:gdLst>
                <a:gd name="connsiteX0" fmla="*/ 0 w 146593"/>
                <a:gd name="connsiteY0" fmla="*/ 38103 h 58886"/>
                <a:gd name="connsiteX1" fmla="*/ 10392 w 146593"/>
                <a:gd name="connsiteY1" fmla="*/ 51959 h 58886"/>
                <a:gd name="connsiteX2" fmla="*/ 11223 w 146593"/>
                <a:gd name="connsiteY2" fmla="*/ 45031 h 58886"/>
                <a:gd name="connsiteX3" fmla="*/ 21615 w 146593"/>
                <a:gd name="connsiteY3" fmla="*/ 45031 h 58886"/>
                <a:gd name="connsiteX4" fmla="*/ 60411 w 146593"/>
                <a:gd name="connsiteY4" fmla="*/ 47664 h 58886"/>
                <a:gd name="connsiteX5" fmla="*/ 70803 w 146593"/>
                <a:gd name="connsiteY5" fmla="*/ 58887 h 58886"/>
                <a:gd name="connsiteX6" fmla="*/ 90616 w 146593"/>
                <a:gd name="connsiteY6" fmla="*/ 43368 h 58886"/>
                <a:gd name="connsiteX7" fmla="*/ 99207 w 146593"/>
                <a:gd name="connsiteY7" fmla="*/ 45447 h 58886"/>
                <a:gd name="connsiteX8" fmla="*/ 114725 w 146593"/>
                <a:gd name="connsiteY8" fmla="*/ 36302 h 58886"/>
                <a:gd name="connsiteX9" fmla="*/ 146593 w 146593"/>
                <a:gd name="connsiteY9" fmla="*/ 36302 h 58886"/>
                <a:gd name="connsiteX10" fmla="*/ 123316 w 146593"/>
                <a:gd name="connsiteY10" fmla="*/ 19537 h 58886"/>
                <a:gd name="connsiteX11" fmla="*/ 127611 w 146593"/>
                <a:gd name="connsiteY11" fmla="*/ 24109 h 58886"/>
                <a:gd name="connsiteX12" fmla="*/ 79393 w 146593"/>
                <a:gd name="connsiteY12" fmla="*/ 2217 h 58886"/>
                <a:gd name="connsiteX13" fmla="*/ 53483 w 146593"/>
                <a:gd name="connsiteY13" fmla="*/ 5958 h 58886"/>
                <a:gd name="connsiteX14" fmla="*/ 32838 w 146593"/>
                <a:gd name="connsiteY14" fmla="*/ 0 h 58886"/>
                <a:gd name="connsiteX15" fmla="*/ 25910 w 146593"/>
                <a:gd name="connsiteY15" fmla="*/ 6097 h 58886"/>
                <a:gd name="connsiteX16" fmla="*/ 37133 w 146593"/>
                <a:gd name="connsiteY16" fmla="*/ 15657 h 58886"/>
                <a:gd name="connsiteX17" fmla="*/ 43230 w 146593"/>
                <a:gd name="connsiteY17" fmla="*/ 33808 h 58886"/>
                <a:gd name="connsiteX18" fmla="*/ 4434 w 146593"/>
                <a:gd name="connsiteY18" fmla="*/ 34639 h 58886"/>
                <a:gd name="connsiteX19" fmla="*/ 138 w 146593"/>
                <a:gd name="connsiteY19" fmla="*/ 38103 h 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593" h="58886">
                  <a:moveTo>
                    <a:pt x="0" y="38103"/>
                  </a:moveTo>
                  <a:cubicBezTo>
                    <a:pt x="0" y="43230"/>
                    <a:pt x="5265" y="51128"/>
                    <a:pt x="10392" y="51959"/>
                  </a:cubicBezTo>
                  <a:cubicBezTo>
                    <a:pt x="10392" y="49326"/>
                    <a:pt x="11223" y="47664"/>
                    <a:pt x="11223" y="45031"/>
                  </a:cubicBezTo>
                  <a:cubicBezTo>
                    <a:pt x="15518" y="47664"/>
                    <a:pt x="15518" y="45031"/>
                    <a:pt x="21615" y="45031"/>
                  </a:cubicBezTo>
                  <a:cubicBezTo>
                    <a:pt x="32007" y="45031"/>
                    <a:pt x="52652" y="42537"/>
                    <a:pt x="60411" y="47664"/>
                  </a:cubicBezTo>
                  <a:cubicBezTo>
                    <a:pt x="64706" y="50296"/>
                    <a:pt x="63043" y="58887"/>
                    <a:pt x="70803" y="58887"/>
                  </a:cubicBezTo>
                  <a:cubicBezTo>
                    <a:pt x="80224" y="58887"/>
                    <a:pt x="79393" y="43368"/>
                    <a:pt x="90616" y="43368"/>
                  </a:cubicBezTo>
                  <a:cubicBezTo>
                    <a:pt x="94911" y="43368"/>
                    <a:pt x="94080" y="45447"/>
                    <a:pt x="99207" y="45447"/>
                  </a:cubicBezTo>
                  <a:cubicBezTo>
                    <a:pt x="105303" y="45447"/>
                    <a:pt x="108767" y="49188"/>
                    <a:pt x="114725" y="36302"/>
                  </a:cubicBezTo>
                  <a:lnTo>
                    <a:pt x="146593" y="36302"/>
                  </a:lnTo>
                  <a:cubicBezTo>
                    <a:pt x="140497" y="36302"/>
                    <a:pt x="131906" y="26464"/>
                    <a:pt x="123316" y="19537"/>
                  </a:cubicBezTo>
                  <a:lnTo>
                    <a:pt x="127611" y="24109"/>
                  </a:lnTo>
                  <a:cubicBezTo>
                    <a:pt x="112093" y="16350"/>
                    <a:pt x="106966" y="2217"/>
                    <a:pt x="79393" y="2217"/>
                  </a:cubicBezTo>
                  <a:cubicBezTo>
                    <a:pt x="69971" y="2217"/>
                    <a:pt x="64706" y="5958"/>
                    <a:pt x="53483" y="5958"/>
                  </a:cubicBezTo>
                  <a:cubicBezTo>
                    <a:pt x="45724" y="5958"/>
                    <a:pt x="40459" y="0"/>
                    <a:pt x="32838" y="0"/>
                  </a:cubicBezTo>
                  <a:cubicBezTo>
                    <a:pt x="30205" y="0"/>
                    <a:pt x="25910" y="3464"/>
                    <a:pt x="25910" y="6097"/>
                  </a:cubicBezTo>
                  <a:cubicBezTo>
                    <a:pt x="25910" y="11223"/>
                    <a:pt x="32007" y="15657"/>
                    <a:pt x="37133" y="15657"/>
                  </a:cubicBezTo>
                  <a:cubicBezTo>
                    <a:pt x="37133" y="22585"/>
                    <a:pt x="37964" y="28543"/>
                    <a:pt x="43230" y="33808"/>
                  </a:cubicBezTo>
                  <a:cubicBezTo>
                    <a:pt x="32977" y="38934"/>
                    <a:pt x="24247" y="34639"/>
                    <a:pt x="4434" y="34639"/>
                  </a:cubicBezTo>
                  <a:cubicBezTo>
                    <a:pt x="3602" y="35471"/>
                    <a:pt x="1801" y="38103"/>
                    <a:pt x="138" y="3810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2" name="Freeform: Shape 101">
              <a:extLst>
                <a:ext uri="{FF2B5EF4-FFF2-40B4-BE49-F238E27FC236}">
                  <a16:creationId xmlns:a16="http://schemas.microsoft.com/office/drawing/2014/main" id="{27DE9EA6-343D-3998-C5F9-FCDF30B04C88}"/>
                </a:ext>
              </a:extLst>
            </p:cNvPr>
            <p:cNvSpPr/>
            <p:nvPr/>
          </p:nvSpPr>
          <p:spPr>
            <a:xfrm>
              <a:off x="3414043" y="4429499"/>
              <a:ext cx="18151" cy="18489"/>
            </a:xfrm>
            <a:custGeom>
              <a:avLst/>
              <a:gdLst>
                <a:gd name="connsiteX0" fmla="*/ 0 w 18151"/>
                <a:gd name="connsiteY0" fmla="*/ 17320 h 18489"/>
                <a:gd name="connsiteX1" fmla="*/ 7759 w 18151"/>
                <a:gd name="connsiteY1" fmla="*/ 17320 h 18489"/>
                <a:gd name="connsiteX2" fmla="*/ 18151 w 18151"/>
                <a:gd name="connsiteY2" fmla="*/ 6097 h 18489"/>
                <a:gd name="connsiteX3" fmla="*/ 18151 w 18151"/>
                <a:gd name="connsiteY3" fmla="*/ 0 h 18489"/>
                <a:gd name="connsiteX4" fmla="*/ 10392 w 18151"/>
                <a:gd name="connsiteY4" fmla="*/ 0 h 18489"/>
                <a:gd name="connsiteX5" fmla="*/ 0 w 18151"/>
                <a:gd name="connsiteY5" fmla="*/ 17320 h 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1" h="18489">
                  <a:moveTo>
                    <a:pt x="0" y="17320"/>
                  </a:moveTo>
                  <a:cubicBezTo>
                    <a:pt x="0" y="19952"/>
                    <a:pt x="5127" y="17320"/>
                    <a:pt x="7759" y="17320"/>
                  </a:cubicBezTo>
                  <a:cubicBezTo>
                    <a:pt x="12886" y="17320"/>
                    <a:pt x="16350" y="9560"/>
                    <a:pt x="18151" y="6097"/>
                  </a:cubicBezTo>
                  <a:lnTo>
                    <a:pt x="18151" y="0"/>
                  </a:lnTo>
                  <a:lnTo>
                    <a:pt x="10392" y="0"/>
                  </a:lnTo>
                  <a:cubicBezTo>
                    <a:pt x="5265" y="0"/>
                    <a:pt x="0" y="8729"/>
                    <a:pt x="0" y="1732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3" name="Freeform: Shape 102">
              <a:extLst>
                <a:ext uri="{FF2B5EF4-FFF2-40B4-BE49-F238E27FC236}">
                  <a16:creationId xmlns:a16="http://schemas.microsoft.com/office/drawing/2014/main" id="{FAB7F11D-26E6-8EE0-8148-3169F7F7B510}"/>
                </a:ext>
              </a:extLst>
            </p:cNvPr>
            <p:cNvSpPr/>
            <p:nvPr/>
          </p:nvSpPr>
          <p:spPr>
            <a:xfrm>
              <a:off x="3682289" y="4691649"/>
              <a:ext cx="58609" cy="43506"/>
            </a:xfrm>
            <a:custGeom>
              <a:avLst/>
              <a:gdLst>
                <a:gd name="connsiteX0" fmla="*/ 17181 w 58609"/>
                <a:gd name="connsiteY0" fmla="*/ 138 h 43506"/>
                <a:gd name="connsiteX1" fmla="*/ 0 w 58609"/>
                <a:gd name="connsiteY1" fmla="*/ 20784 h 43506"/>
                <a:gd name="connsiteX2" fmla="*/ 35332 w 58609"/>
                <a:gd name="connsiteY2" fmla="*/ 43507 h 43506"/>
                <a:gd name="connsiteX3" fmla="*/ 58609 w 58609"/>
                <a:gd name="connsiteY3" fmla="*/ 15657 h 43506"/>
                <a:gd name="connsiteX4" fmla="*/ 52651 w 58609"/>
                <a:gd name="connsiteY4" fmla="*/ 7759 h 43506"/>
                <a:gd name="connsiteX5" fmla="*/ 38796 w 58609"/>
                <a:gd name="connsiteY5" fmla="*/ 6928 h 43506"/>
                <a:gd name="connsiteX6" fmla="*/ 20645 w 58609"/>
                <a:gd name="connsiteY6" fmla="*/ 0 h 43506"/>
                <a:gd name="connsiteX7" fmla="*/ 17181 w 58609"/>
                <a:gd name="connsiteY7" fmla="*/ 0 h 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43506">
                  <a:moveTo>
                    <a:pt x="17181" y="138"/>
                  </a:moveTo>
                  <a:cubicBezTo>
                    <a:pt x="6928" y="138"/>
                    <a:pt x="0" y="7897"/>
                    <a:pt x="0" y="20784"/>
                  </a:cubicBezTo>
                  <a:cubicBezTo>
                    <a:pt x="0" y="28543"/>
                    <a:pt x="22446" y="43507"/>
                    <a:pt x="35332" y="43507"/>
                  </a:cubicBezTo>
                  <a:cubicBezTo>
                    <a:pt x="45724" y="43507"/>
                    <a:pt x="58609" y="23416"/>
                    <a:pt x="58609" y="15657"/>
                  </a:cubicBezTo>
                  <a:cubicBezTo>
                    <a:pt x="58609" y="13856"/>
                    <a:pt x="55977" y="7759"/>
                    <a:pt x="52651" y="7759"/>
                  </a:cubicBezTo>
                  <a:cubicBezTo>
                    <a:pt x="48356" y="7759"/>
                    <a:pt x="40597" y="18151"/>
                    <a:pt x="38796" y="6928"/>
                  </a:cubicBezTo>
                  <a:cubicBezTo>
                    <a:pt x="32007" y="6928"/>
                    <a:pt x="25910" y="0"/>
                    <a:pt x="20645" y="0"/>
                  </a:cubicBezTo>
                  <a:cubicBezTo>
                    <a:pt x="20645" y="0"/>
                    <a:pt x="18012" y="0"/>
                    <a:pt x="17181"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4" name="Freeform: Shape 103">
              <a:extLst>
                <a:ext uri="{FF2B5EF4-FFF2-40B4-BE49-F238E27FC236}">
                  <a16:creationId xmlns:a16="http://schemas.microsoft.com/office/drawing/2014/main" id="{95B766D9-1CA2-431D-FAAE-016CBF4F86C5}"/>
                </a:ext>
              </a:extLst>
            </p:cNvPr>
            <p:cNvSpPr/>
            <p:nvPr/>
          </p:nvSpPr>
          <p:spPr>
            <a:xfrm>
              <a:off x="3091344" y="5799690"/>
              <a:ext cx="39627" cy="58470"/>
            </a:xfrm>
            <a:custGeom>
              <a:avLst/>
              <a:gdLst>
                <a:gd name="connsiteX0" fmla="*/ 26187 w 39627"/>
                <a:gd name="connsiteY0" fmla="*/ 58471 h 58470"/>
                <a:gd name="connsiteX1" fmla="*/ 38380 w 39627"/>
                <a:gd name="connsiteY1" fmla="*/ 58471 h 58470"/>
                <a:gd name="connsiteX2" fmla="*/ 38380 w 39627"/>
                <a:gd name="connsiteY2" fmla="*/ 23277 h 58470"/>
                <a:gd name="connsiteX3" fmla="*/ 39627 w 39627"/>
                <a:gd name="connsiteY3" fmla="*/ 13717 h 58470"/>
                <a:gd name="connsiteX4" fmla="*/ 19814 w 39627"/>
                <a:gd name="connsiteY4" fmla="*/ 0 h 58470"/>
                <a:gd name="connsiteX5" fmla="*/ 0 w 39627"/>
                <a:gd name="connsiteY5" fmla="*/ 25771 h 58470"/>
                <a:gd name="connsiteX6" fmla="*/ 0 w 39627"/>
                <a:gd name="connsiteY6" fmla="*/ 37133 h 58470"/>
                <a:gd name="connsiteX7" fmla="*/ 26187 w 39627"/>
                <a:gd name="connsiteY7" fmla="*/ 58471 h 5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27" h="58470">
                  <a:moveTo>
                    <a:pt x="26187" y="58471"/>
                  </a:moveTo>
                  <a:lnTo>
                    <a:pt x="38380" y="58471"/>
                  </a:lnTo>
                  <a:lnTo>
                    <a:pt x="38380" y="23277"/>
                  </a:lnTo>
                  <a:cubicBezTo>
                    <a:pt x="38380" y="20784"/>
                    <a:pt x="39627" y="18982"/>
                    <a:pt x="39627" y="13717"/>
                  </a:cubicBezTo>
                  <a:cubicBezTo>
                    <a:pt x="39627" y="6789"/>
                    <a:pt x="27573" y="0"/>
                    <a:pt x="19814" y="0"/>
                  </a:cubicBezTo>
                  <a:cubicBezTo>
                    <a:pt x="14687" y="0"/>
                    <a:pt x="0" y="25771"/>
                    <a:pt x="0" y="25771"/>
                  </a:cubicBezTo>
                  <a:lnTo>
                    <a:pt x="0" y="37133"/>
                  </a:lnTo>
                  <a:cubicBezTo>
                    <a:pt x="0" y="40597"/>
                    <a:pt x="21061" y="58471"/>
                    <a:pt x="26187" y="5847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5" name="Freeform: Shape 104">
              <a:extLst>
                <a:ext uri="{FF2B5EF4-FFF2-40B4-BE49-F238E27FC236}">
                  <a16:creationId xmlns:a16="http://schemas.microsoft.com/office/drawing/2014/main" id="{7A3C3E4B-9F4E-F934-41A8-24DAD74F5FB3}"/>
                </a:ext>
              </a:extLst>
            </p:cNvPr>
            <p:cNvSpPr/>
            <p:nvPr/>
          </p:nvSpPr>
          <p:spPr>
            <a:xfrm>
              <a:off x="810695" y="2515461"/>
              <a:ext cx="3264541" cy="3715140"/>
            </a:xfrm>
            <a:custGeom>
              <a:avLst/>
              <a:gdLst>
                <a:gd name="connsiteX0" fmla="*/ 1939382 w 3264541"/>
                <a:gd name="connsiteY0" fmla="*/ 883728 h 3715140"/>
                <a:gd name="connsiteX1" fmla="*/ 1953238 w 3264541"/>
                <a:gd name="connsiteY1" fmla="*/ 865577 h 3715140"/>
                <a:gd name="connsiteX2" fmla="*/ 1973883 w 3264541"/>
                <a:gd name="connsiteY2" fmla="*/ 882759 h 3715140"/>
                <a:gd name="connsiteX3" fmla="*/ 1974714 w 3264541"/>
                <a:gd name="connsiteY3" fmla="*/ 868903 h 3715140"/>
                <a:gd name="connsiteX4" fmla="*/ 1981642 w 3264541"/>
                <a:gd name="connsiteY4" fmla="*/ 868903 h 3715140"/>
                <a:gd name="connsiteX5" fmla="*/ 2024734 w 3264541"/>
                <a:gd name="connsiteY5" fmla="*/ 903403 h 3715140"/>
                <a:gd name="connsiteX6" fmla="*/ 2031523 w 3264541"/>
                <a:gd name="connsiteY6" fmla="*/ 929175 h 3715140"/>
                <a:gd name="connsiteX7" fmla="*/ 2099693 w 3264541"/>
                <a:gd name="connsiteY7" fmla="*/ 958549 h 3715140"/>
                <a:gd name="connsiteX8" fmla="*/ 2122139 w 3264541"/>
                <a:gd name="connsiteY8" fmla="*/ 958549 h 3715140"/>
                <a:gd name="connsiteX9" fmla="*/ 2145417 w 3264541"/>
                <a:gd name="connsiteY9" fmla="*/ 987923 h 3715140"/>
                <a:gd name="connsiteX10" fmla="*/ 2136826 w 3264541"/>
                <a:gd name="connsiteY10" fmla="*/ 998731 h 3715140"/>
                <a:gd name="connsiteX11" fmla="*/ 2112717 w 3264541"/>
                <a:gd name="connsiteY11" fmla="*/ 984321 h 3715140"/>
                <a:gd name="connsiteX12" fmla="*/ 2089440 w 3264541"/>
                <a:gd name="connsiteY12" fmla="*/ 1039605 h 3715140"/>
                <a:gd name="connsiteX13" fmla="*/ 2077385 w 3264541"/>
                <a:gd name="connsiteY13" fmla="*/ 1013002 h 3715140"/>
                <a:gd name="connsiteX14" fmla="*/ 2060204 w 3264541"/>
                <a:gd name="connsiteY14" fmla="*/ 1018960 h 3715140"/>
                <a:gd name="connsiteX15" fmla="*/ 2069626 w 3264541"/>
                <a:gd name="connsiteY15" fmla="*/ 987092 h 3715140"/>
                <a:gd name="connsiteX16" fmla="*/ 2030830 w 3264541"/>
                <a:gd name="connsiteY16" fmla="*/ 961182 h 3715140"/>
                <a:gd name="connsiteX17" fmla="*/ 2003811 w 3264541"/>
                <a:gd name="connsiteY17" fmla="*/ 984044 h 3715140"/>
                <a:gd name="connsiteX18" fmla="*/ 1998546 w 3264541"/>
                <a:gd name="connsiteY18" fmla="*/ 1021593 h 3715140"/>
                <a:gd name="connsiteX19" fmla="*/ 1998546 w 3264541"/>
                <a:gd name="connsiteY19" fmla="*/ 1049165 h 3715140"/>
                <a:gd name="connsiteX20" fmla="*/ 1977209 w 3264541"/>
                <a:gd name="connsiteY20" fmla="*/ 1086299 h 3715140"/>
                <a:gd name="connsiteX21" fmla="*/ 1955317 w 3264541"/>
                <a:gd name="connsiteY21" fmla="*/ 1068979 h 3715140"/>
                <a:gd name="connsiteX22" fmla="*/ 1975823 w 3264541"/>
                <a:gd name="connsiteY22" fmla="*/ 983628 h 3715140"/>
                <a:gd name="connsiteX23" fmla="*/ 1954624 w 3264541"/>
                <a:gd name="connsiteY23" fmla="*/ 997761 h 3715140"/>
                <a:gd name="connsiteX24" fmla="*/ 2006167 w 3264541"/>
                <a:gd name="connsiteY24" fmla="*/ 958411 h 3715140"/>
                <a:gd name="connsiteX25" fmla="*/ 2049812 w 3264541"/>
                <a:gd name="connsiteY25" fmla="*/ 958411 h 3715140"/>
                <a:gd name="connsiteX26" fmla="*/ 2049812 w 3264541"/>
                <a:gd name="connsiteY26" fmla="*/ 944001 h 3715140"/>
                <a:gd name="connsiteX27" fmla="*/ 1999793 w 3264541"/>
                <a:gd name="connsiteY27" fmla="*/ 932777 h 3715140"/>
                <a:gd name="connsiteX28" fmla="*/ 1975269 w 3264541"/>
                <a:gd name="connsiteY28" fmla="*/ 935964 h 3715140"/>
                <a:gd name="connsiteX29" fmla="*/ 1960166 w 3264541"/>
                <a:gd name="connsiteY29" fmla="*/ 920030 h 3715140"/>
                <a:gd name="connsiteX30" fmla="*/ 1942985 w 3264541"/>
                <a:gd name="connsiteY30" fmla="*/ 920030 h 3715140"/>
                <a:gd name="connsiteX31" fmla="*/ 1952545 w 3264541"/>
                <a:gd name="connsiteY31" fmla="*/ 904096 h 3715140"/>
                <a:gd name="connsiteX32" fmla="*/ 1914581 w 3264541"/>
                <a:gd name="connsiteY32" fmla="*/ 925850 h 3715140"/>
                <a:gd name="connsiteX33" fmla="*/ 1891303 w 3264541"/>
                <a:gd name="connsiteY33" fmla="*/ 938320 h 3715140"/>
                <a:gd name="connsiteX34" fmla="*/ 1878417 w 3264541"/>
                <a:gd name="connsiteY34" fmla="*/ 934717 h 3715140"/>
                <a:gd name="connsiteX35" fmla="*/ 1862899 w 3264541"/>
                <a:gd name="connsiteY35" fmla="*/ 945802 h 3715140"/>
                <a:gd name="connsiteX36" fmla="*/ 1849875 w 3264541"/>
                <a:gd name="connsiteY36" fmla="*/ 945802 h 3715140"/>
                <a:gd name="connsiteX37" fmla="*/ 1917213 w 3264541"/>
                <a:gd name="connsiteY37" fmla="*/ 892457 h 3715140"/>
                <a:gd name="connsiteX38" fmla="*/ 1939660 w 3264541"/>
                <a:gd name="connsiteY38" fmla="*/ 883867 h 3715140"/>
                <a:gd name="connsiteX39" fmla="*/ 1939660 w 3264541"/>
                <a:gd name="connsiteY39" fmla="*/ 883867 h 3715140"/>
                <a:gd name="connsiteX40" fmla="*/ 2148881 w 3264541"/>
                <a:gd name="connsiteY40" fmla="*/ 1067455 h 3715140"/>
                <a:gd name="connsiteX41" fmla="*/ 2128374 w 3264541"/>
                <a:gd name="connsiteY41" fmla="*/ 1063991 h 3715140"/>
                <a:gd name="connsiteX42" fmla="*/ 2095675 w 3264541"/>
                <a:gd name="connsiteY42" fmla="*/ 1070781 h 3715140"/>
                <a:gd name="connsiteX43" fmla="*/ 2083620 w 3264541"/>
                <a:gd name="connsiteY43" fmla="*/ 1079371 h 3715140"/>
                <a:gd name="connsiteX44" fmla="*/ 2070735 w 3264541"/>
                <a:gd name="connsiteY44" fmla="*/ 1068979 h 3715140"/>
                <a:gd name="connsiteX45" fmla="*/ 2082789 w 3264541"/>
                <a:gd name="connsiteY45" fmla="*/ 1090594 h 3715140"/>
                <a:gd name="connsiteX46" fmla="*/ 2149019 w 3264541"/>
                <a:gd name="connsiteY46" fmla="*/ 1067455 h 3715140"/>
                <a:gd name="connsiteX47" fmla="*/ 2149019 w 3264541"/>
                <a:gd name="connsiteY47" fmla="*/ 1067455 h 3715140"/>
                <a:gd name="connsiteX48" fmla="*/ 2159411 w 3264541"/>
                <a:gd name="connsiteY48" fmla="*/ 1051105 h 3715140"/>
                <a:gd name="connsiteX49" fmla="*/ 2158025 w 3264541"/>
                <a:gd name="connsiteY49" fmla="*/ 1047641 h 3715140"/>
                <a:gd name="connsiteX50" fmla="*/ 2159411 w 3264541"/>
                <a:gd name="connsiteY50" fmla="*/ 1051105 h 3715140"/>
                <a:gd name="connsiteX51" fmla="*/ 2159411 w 3264541"/>
                <a:gd name="connsiteY51" fmla="*/ 1051105 h 3715140"/>
                <a:gd name="connsiteX52" fmla="*/ 2163568 w 3264541"/>
                <a:gd name="connsiteY52" fmla="*/ 1031153 h 3715140"/>
                <a:gd name="connsiteX53" fmla="*/ 2244623 w 3264541"/>
                <a:gd name="connsiteY53" fmla="*/ 1014803 h 3715140"/>
                <a:gd name="connsiteX54" fmla="*/ 2164399 w 3264541"/>
                <a:gd name="connsiteY54" fmla="*/ 1038912 h 3715140"/>
                <a:gd name="connsiteX55" fmla="*/ 2154007 w 3264541"/>
                <a:gd name="connsiteY55" fmla="*/ 1039743 h 3715140"/>
                <a:gd name="connsiteX56" fmla="*/ 2157056 w 3264541"/>
                <a:gd name="connsiteY56" fmla="*/ 1045563 h 3715140"/>
                <a:gd name="connsiteX57" fmla="*/ 2152345 w 3264541"/>
                <a:gd name="connsiteY57" fmla="*/ 1038081 h 3715140"/>
                <a:gd name="connsiteX58" fmla="*/ 2163568 w 3264541"/>
                <a:gd name="connsiteY58" fmla="*/ 1031153 h 3715140"/>
                <a:gd name="connsiteX59" fmla="*/ 2163568 w 3264541"/>
                <a:gd name="connsiteY59" fmla="*/ 1031153 h 3715140"/>
                <a:gd name="connsiteX60" fmla="*/ 2457724 w 3264541"/>
                <a:gd name="connsiteY60" fmla="*/ 930422 h 3715140"/>
                <a:gd name="connsiteX61" fmla="*/ 2456477 w 3264541"/>
                <a:gd name="connsiteY61" fmla="*/ 924880 h 3715140"/>
                <a:gd name="connsiteX62" fmla="*/ 2457724 w 3264541"/>
                <a:gd name="connsiteY62" fmla="*/ 930422 h 3715140"/>
                <a:gd name="connsiteX63" fmla="*/ 2457724 w 3264541"/>
                <a:gd name="connsiteY63" fmla="*/ 930422 h 3715140"/>
                <a:gd name="connsiteX64" fmla="*/ 2459110 w 3264541"/>
                <a:gd name="connsiteY64" fmla="*/ 940675 h 3715140"/>
                <a:gd name="connsiteX65" fmla="*/ 2458556 w 3264541"/>
                <a:gd name="connsiteY65" fmla="*/ 935687 h 3715140"/>
                <a:gd name="connsiteX66" fmla="*/ 2459110 w 3264541"/>
                <a:gd name="connsiteY66" fmla="*/ 940675 h 3715140"/>
                <a:gd name="connsiteX67" fmla="*/ 2459110 w 3264541"/>
                <a:gd name="connsiteY67" fmla="*/ 940675 h 3715140"/>
                <a:gd name="connsiteX68" fmla="*/ 2460080 w 3264541"/>
                <a:gd name="connsiteY68" fmla="*/ 953284 h 3715140"/>
                <a:gd name="connsiteX69" fmla="*/ 2459664 w 3264541"/>
                <a:gd name="connsiteY69" fmla="*/ 948296 h 3715140"/>
                <a:gd name="connsiteX70" fmla="*/ 2460080 w 3264541"/>
                <a:gd name="connsiteY70" fmla="*/ 953284 h 3715140"/>
                <a:gd name="connsiteX71" fmla="*/ 2460080 w 3264541"/>
                <a:gd name="connsiteY71" fmla="*/ 953284 h 3715140"/>
                <a:gd name="connsiteX72" fmla="*/ 2461188 w 3264541"/>
                <a:gd name="connsiteY72" fmla="*/ 965061 h 3715140"/>
                <a:gd name="connsiteX73" fmla="*/ 2460772 w 3264541"/>
                <a:gd name="connsiteY73" fmla="*/ 961043 h 3715140"/>
                <a:gd name="connsiteX74" fmla="*/ 2461188 w 3264541"/>
                <a:gd name="connsiteY74" fmla="*/ 965061 h 3715140"/>
                <a:gd name="connsiteX75" fmla="*/ 2461188 w 3264541"/>
                <a:gd name="connsiteY75" fmla="*/ 965061 h 3715140"/>
                <a:gd name="connsiteX76" fmla="*/ 2463128 w 3264541"/>
                <a:gd name="connsiteY76" fmla="*/ 975038 h 3715140"/>
                <a:gd name="connsiteX77" fmla="*/ 2462297 w 3264541"/>
                <a:gd name="connsiteY77" fmla="*/ 971158 h 3715140"/>
                <a:gd name="connsiteX78" fmla="*/ 2463128 w 3264541"/>
                <a:gd name="connsiteY78" fmla="*/ 975038 h 3715140"/>
                <a:gd name="connsiteX79" fmla="*/ 2463128 w 3264541"/>
                <a:gd name="connsiteY79" fmla="*/ 975038 h 3715140"/>
                <a:gd name="connsiteX80" fmla="*/ 2455369 w 3264541"/>
                <a:gd name="connsiteY80" fmla="*/ 920585 h 3715140"/>
                <a:gd name="connsiteX81" fmla="*/ 2451489 w 3264541"/>
                <a:gd name="connsiteY81" fmla="*/ 911440 h 3715140"/>
                <a:gd name="connsiteX82" fmla="*/ 2455369 w 3264541"/>
                <a:gd name="connsiteY82" fmla="*/ 920585 h 3715140"/>
                <a:gd name="connsiteX83" fmla="*/ 2455369 w 3264541"/>
                <a:gd name="connsiteY83" fmla="*/ 920585 h 3715140"/>
                <a:gd name="connsiteX84" fmla="*/ 2464791 w 3264541"/>
                <a:gd name="connsiteY84" fmla="*/ 980718 h 3715140"/>
                <a:gd name="connsiteX85" fmla="*/ 2466038 w 3264541"/>
                <a:gd name="connsiteY85" fmla="*/ 984044 h 3715140"/>
                <a:gd name="connsiteX86" fmla="*/ 2464791 w 3264541"/>
                <a:gd name="connsiteY86" fmla="*/ 980718 h 3715140"/>
                <a:gd name="connsiteX87" fmla="*/ 2464791 w 3264541"/>
                <a:gd name="connsiteY87" fmla="*/ 980718 h 3715140"/>
                <a:gd name="connsiteX88" fmla="*/ 2154284 w 3264541"/>
                <a:gd name="connsiteY88" fmla="*/ 1064822 h 3715140"/>
                <a:gd name="connsiteX89" fmla="*/ 2162736 w 3264541"/>
                <a:gd name="connsiteY89" fmla="*/ 1060527 h 3715140"/>
                <a:gd name="connsiteX90" fmla="*/ 2160519 w 3264541"/>
                <a:gd name="connsiteY90" fmla="*/ 1053738 h 3715140"/>
                <a:gd name="connsiteX91" fmla="*/ 2162736 w 3264541"/>
                <a:gd name="connsiteY91" fmla="*/ 1060527 h 3715140"/>
                <a:gd name="connsiteX92" fmla="*/ 2154284 w 3264541"/>
                <a:gd name="connsiteY92" fmla="*/ 1064822 h 3715140"/>
                <a:gd name="connsiteX93" fmla="*/ 2154284 w 3264541"/>
                <a:gd name="connsiteY93" fmla="*/ 1064822 h 3715140"/>
                <a:gd name="connsiteX94" fmla="*/ 3244867 w 3264541"/>
                <a:gd name="connsiteY94" fmla="*/ 2302968 h 3715140"/>
                <a:gd name="connsiteX95" fmla="*/ 3212998 w 3264541"/>
                <a:gd name="connsiteY95" fmla="*/ 2301305 h 3715140"/>
                <a:gd name="connsiteX96" fmla="*/ 3164642 w 3264541"/>
                <a:gd name="connsiteY96" fmla="*/ 2259876 h 3715140"/>
                <a:gd name="connsiteX97" fmla="*/ 3124183 w 3264541"/>
                <a:gd name="connsiteY97" fmla="*/ 2246021 h 3715140"/>
                <a:gd name="connsiteX98" fmla="*/ 3091345 w 3264541"/>
                <a:gd name="connsiteY98" fmla="*/ 2250316 h 3715140"/>
                <a:gd name="connsiteX99" fmla="*/ 3052550 w 3264541"/>
                <a:gd name="connsiteY99" fmla="*/ 2233689 h 3715140"/>
                <a:gd name="connsiteX100" fmla="*/ 3033567 w 3264541"/>
                <a:gd name="connsiteY100" fmla="*/ 2240340 h 3715140"/>
                <a:gd name="connsiteX101" fmla="*/ 3027609 w 3264541"/>
                <a:gd name="connsiteY101" fmla="*/ 2240340 h 3715140"/>
                <a:gd name="connsiteX102" fmla="*/ 3025946 w 3264541"/>
                <a:gd name="connsiteY102" fmla="*/ 2221635 h 3715140"/>
                <a:gd name="connsiteX103" fmla="*/ 3009597 w 3264541"/>
                <a:gd name="connsiteY103" fmla="*/ 2213598 h 3715140"/>
                <a:gd name="connsiteX104" fmla="*/ 2951818 w 3264541"/>
                <a:gd name="connsiteY104" fmla="*/ 2191014 h 3715140"/>
                <a:gd name="connsiteX105" fmla="*/ 2918980 w 3264541"/>
                <a:gd name="connsiteY105" fmla="*/ 2223298 h 3715140"/>
                <a:gd name="connsiteX106" fmla="*/ 2909559 w 3264541"/>
                <a:gd name="connsiteY106" fmla="*/ 2235352 h 3715140"/>
                <a:gd name="connsiteX107" fmla="*/ 2905263 w 3264541"/>
                <a:gd name="connsiteY107" fmla="*/ 2227593 h 3715140"/>
                <a:gd name="connsiteX108" fmla="*/ 2884619 w 3264541"/>
                <a:gd name="connsiteY108" fmla="*/ 2227593 h 3715140"/>
                <a:gd name="connsiteX109" fmla="*/ 2869931 w 3264541"/>
                <a:gd name="connsiteY109" fmla="*/ 2206255 h 3715140"/>
                <a:gd name="connsiteX110" fmla="*/ 2857877 w 3264541"/>
                <a:gd name="connsiteY110" fmla="*/ 2196002 h 3715140"/>
                <a:gd name="connsiteX111" fmla="*/ 2896673 w 3264541"/>
                <a:gd name="connsiteY111" fmla="*/ 2143904 h 3715140"/>
                <a:gd name="connsiteX112" fmla="*/ 2881155 w 3264541"/>
                <a:gd name="connsiteY112" fmla="*/ 2126446 h 3715140"/>
                <a:gd name="connsiteX113" fmla="*/ 2865636 w 3264541"/>
                <a:gd name="connsiteY113" fmla="*/ 2079614 h 3715140"/>
                <a:gd name="connsiteX114" fmla="*/ 2819081 w 3264541"/>
                <a:gd name="connsiteY114" fmla="*/ 2048161 h 3715140"/>
                <a:gd name="connsiteX115" fmla="*/ 2819081 w 3264541"/>
                <a:gd name="connsiteY115" fmla="*/ 2048161 h 3715140"/>
                <a:gd name="connsiteX116" fmla="*/ 2819081 w 3264541"/>
                <a:gd name="connsiteY116" fmla="*/ 2045252 h 3715140"/>
                <a:gd name="connsiteX117" fmla="*/ 2785412 w 3264541"/>
                <a:gd name="connsiteY117" fmla="*/ 2035414 h 3715140"/>
                <a:gd name="connsiteX118" fmla="*/ 2763104 w 3264541"/>
                <a:gd name="connsiteY118" fmla="*/ 2035414 h 3715140"/>
                <a:gd name="connsiteX119" fmla="*/ 2697566 w 3264541"/>
                <a:gd name="connsiteY119" fmla="*/ 2009781 h 3715140"/>
                <a:gd name="connsiteX120" fmla="*/ 2684681 w 3264541"/>
                <a:gd name="connsiteY120" fmla="*/ 2005624 h 3715140"/>
                <a:gd name="connsiteX121" fmla="*/ 2650180 w 3264541"/>
                <a:gd name="connsiteY121" fmla="*/ 1971401 h 3715140"/>
                <a:gd name="connsiteX122" fmla="*/ 2626071 w 3264541"/>
                <a:gd name="connsiteY122" fmla="*/ 1971401 h 3715140"/>
                <a:gd name="connsiteX123" fmla="*/ 2619697 w 3264541"/>
                <a:gd name="connsiteY123" fmla="*/ 1942858 h 3715140"/>
                <a:gd name="connsiteX124" fmla="*/ 2588384 w 3264541"/>
                <a:gd name="connsiteY124" fmla="*/ 1922906 h 3715140"/>
                <a:gd name="connsiteX125" fmla="*/ 2588384 w 3264541"/>
                <a:gd name="connsiteY125" fmla="*/ 1915978 h 3715140"/>
                <a:gd name="connsiteX126" fmla="*/ 2595588 w 3264541"/>
                <a:gd name="connsiteY126" fmla="*/ 1914177 h 3715140"/>
                <a:gd name="connsiteX127" fmla="*/ 2568570 w 3264541"/>
                <a:gd name="connsiteY127" fmla="*/ 1911544 h 3715140"/>
                <a:gd name="connsiteX128" fmla="*/ 2545569 w 3264541"/>
                <a:gd name="connsiteY128" fmla="*/ 1915978 h 3715140"/>
                <a:gd name="connsiteX129" fmla="*/ 2518135 w 3264541"/>
                <a:gd name="connsiteY129" fmla="*/ 1928725 h 3715140"/>
                <a:gd name="connsiteX130" fmla="*/ 2500123 w 3264541"/>
                <a:gd name="connsiteY130" fmla="*/ 1919996 h 3715140"/>
                <a:gd name="connsiteX131" fmla="*/ 2453567 w 3264541"/>
                <a:gd name="connsiteY131" fmla="*/ 1919996 h 3715140"/>
                <a:gd name="connsiteX132" fmla="*/ 2443176 w 3264541"/>
                <a:gd name="connsiteY132" fmla="*/ 1903785 h 3715140"/>
                <a:gd name="connsiteX133" fmla="*/ 2407428 w 3264541"/>
                <a:gd name="connsiteY133" fmla="*/ 1882032 h 3715140"/>
                <a:gd name="connsiteX134" fmla="*/ 2392325 w 3264541"/>
                <a:gd name="connsiteY134" fmla="*/ 1886327 h 3715140"/>
                <a:gd name="connsiteX135" fmla="*/ 2408675 w 3264541"/>
                <a:gd name="connsiteY135" fmla="*/ 1907249 h 3715140"/>
                <a:gd name="connsiteX136" fmla="*/ 2388030 w 3264541"/>
                <a:gd name="connsiteY136" fmla="*/ 1907249 h 3715140"/>
                <a:gd name="connsiteX137" fmla="*/ 2366415 w 3264541"/>
                <a:gd name="connsiteY137" fmla="*/ 1918888 h 3715140"/>
                <a:gd name="connsiteX138" fmla="*/ 2376807 w 3264541"/>
                <a:gd name="connsiteY138" fmla="*/ 1943274 h 3715140"/>
                <a:gd name="connsiteX139" fmla="*/ 2368632 w 3264541"/>
                <a:gd name="connsiteY139" fmla="*/ 1956160 h 3715140"/>
                <a:gd name="connsiteX140" fmla="*/ 2354361 w 3264541"/>
                <a:gd name="connsiteY140" fmla="*/ 1929418 h 3715140"/>
                <a:gd name="connsiteX141" fmla="*/ 2362120 w 3264541"/>
                <a:gd name="connsiteY141" fmla="*/ 1893809 h 3715140"/>
                <a:gd name="connsiteX142" fmla="*/ 2370710 w 3264541"/>
                <a:gd name="connsiteY142" fmla="*/ 1883417 h 3715140"/>
                <a:gd name="connsiteX143" fmla="*/ 2362951 w 3264541"/>
                <a:gd name="connsiteY143" fmla="*/ 1873025 h 3715140"/>
                <a:gd name="connsiteX144" fmla="*/ 2337872 w 3264541"/>
                <a:gd name="connsiteY144" fmla="*/ 1889375 h 3715140"/>
                <a:gd name="connsiteX145" fmla="*/ 2281895 w 3264541"/>
                <a:gd name="connsiteY145" fmla="*/ 1906556 h 3715140"/>
                <a:gd name="connsiteX146" fmla="*/ 2258618 w 3264541"/>
                <a:gd name="connsiteY146" fmla="*/ 1926370 h 3715140"/>
                <a:gd name="connsiteX147" fmla="*/ 2250859 w 3264541"/>
                <a:gd name="connsiteY147" fmla="*/ 1947846 h 3715140"/>
                <a:gd name="connsiteX148" fmla="*/ 2242268 w 3264541"/>
                <a:gd name="connsiteY148" fmla="*/ 1962533 h 3715140"/>
                <a:gd name="connsiteX149" fmla="*/ 2242268 w 3264541"/>
                <a:gd name="connsiteY149" fmla="*/ 1966828 h 3715140"/>
                <a:gd name="connsiteX150" fmla="*/ 2242268 w 3264541"/>
                <a:gd name="connsiteY150" fmla="*/ 1971955 h 3715140"/>
                <a:gd name="connsiteX151" fmla="*/ 2226750 w 3264541"/>
                <a:gd name="connsiteY151" fmla="*/ 1971955 h 3715140"/>
                <a:gd name="connsiteX152" fmla="*/ 2217605 w 3264541"/>
                <a:gd name="connsiteY152" fmla="*/ 1977913 h 3715140"/>
                <a:gd name="connsiteX153" fmla="*/ 2222177 w 3264541"/>
                <a:gd name="connsiteY153" fmla="*/ 1971124 h 3715140"/>
                <a:gd name="connsiteX154" fmla="*/ 2172990 w 3264541"/>
                <a:gd name="connsiteY154" fmla="*/ 1943551 h 3715140"/>
                <a:gd name="connsiteX155" fmla="*/ 2118398 w 3264541"/>
                <a:gd name="connsiteY155" fmla="*/ 1960732 h 3715140"/>
                <a:gd name="connsiteX156" fmla="*/ 2094428 w 3264541"/>
                <a:gd name="connsiteY156" fmla="*/ 1940087 h 3715140"/>
                <a:gd name="connsiteX157" fmla="*/ 2062698 w 3264541"/>
                <a:gd name="connsiteY157" fmla="*/ 1906418 h 3715140"/>
                <a:gd name="connsiteX158" fmla="*/ 2062698 w 3264541"/>
                <a:gd name="connsiteY158" fmla="*/ 1853766 h 3715140"/>
                <a:gd name="connsiteX159" fmla="*/ 2075445 w 3264541"/>
                <a:gd name="connsiteY159" fmla="*/ 1815801 h 3715140"/>
                <a:gd name="connsiteX160" fmla="*/ 2075445 w 3264541"/>
                <a:gd name="connsiteY160" fmla="*/ 1802916 h 3715140"/>
                <a:gd name="connsiteX161" fmla="*/ 2030276 w 3264541"/>
                <a:gd name="connsiteY161" fmla="*/ 1784765 h 3715140"/>
                <a:gd name="connsiteX162" fmla="*/ 1946587 w 3264541"/>
                <a:gd name="connsiteY162" fmla="*/ 1790030 h 3715140"/>
                <a:gd name="connsiteX163" fmla="*/ 1934394 w 3264541"/>
                <a:gd name="connsiteY163" fmla="*/ 1780608 h 3715140"/>
                <a:gd name="connsiteX164" fmla="*/ 1934394 w 3264541"/>
                <a:gd name="connsiteY164" fmla="*/ 1776174 h 3715140"/>
                <a:gd name="connsiteX165" fmla="*/ 1947280 w 3264541"/>
                <a:gd name="connsiteY165" fmla="*/ 1758993 h 3715140"/>
                <a:gd name="connsiteX166" fmla="*/ 1947280 w 3264541"/>
                <a:gd name="connsiteY166" fmla="*/ 1714239 h 3715140"/>
                <a:gd name="connsiteX167" fmla="*/ 1947280 w 3264541"/>
                <a:gd name="connsiteY167" fmla="*/ 1714239 h 3715140"/>
                <a:gd name="connsiteX168" fmla="*/ 1947280 w 3264541"/>
                <a:gd name="connsiteY168" fmla="*/ 1723661 h 3715140"/>
                <a:gd name="connsiteX169" fmla="*/ 1964323 w 3264541"/>
                <a:gd name="connsiteY169" fmla="*/ 1695257 h 3715140"/>
                <a:gd name="connsiteX170" fmla="*/ 1985661 w 3264541"/>
                <a:gd name="connsiteY170" fmla="*/ 1651334 h 3715140"/>
                <a:gd name="connsiteX171" fmla="*/ 1985661 w 3264541"/>
                <a:gd name="connsiteY171" fmla="*/ 1643575 h 3715140"/>
                <a:gd name="connsiteX172" fmla="*/ 1963769 w 3264541"/>
                <a:gd name="connsiteY172" fmla="*/ 1641774 h 3715140"/>
                <a:gd name="connsiteX173" fmla="*/ 1945479 w 3264541"/>
                <a:gd name="connsiteY173" fmla="*/ 1639141 h 3715140"/>
                <a:gd name="connsiteX174" fmla="*/ 1893243 w 3264541"/>
                <a:gd name="connsiteY174" fmla="*/ 1672810 h 3715140"/>
                <a:gd name="connsiteX175" fmla="*/ 1874815 w 3264541"/>
                <a:gd name="connsiteY175" fmla="*/ 1707311 h 3715140"/>
                <a:gd name="connsiteX176" fmla="*/ 1862622 w 3264541"/>
                <a:gd name="connsiteY176" fmla="*/ 1721167 h 3715140"/>
                <a:gd name="connsiteX177" fmla="*/ 1846134 w 3264541"/>
                <a:gd name="connsiteY177" fmla="*/ 1715902 h 3715140"/>
                <a:gd name="connsiteX178" fmla="*/ 1798609 w 3264541"/>
                <a:gd name="connsiteY178" fmla="*/ 1727956 h 3715140"/>
                <a:gd name="connsiteX179" fmla="*/ 1783921 w 3264541"/>
                <a:gd name="connsiteY179" fmla="*/ 1717565 h 3715140"/>
                <a:gd name="connsiteX180" fmla="*/ 1745957 w 3264541"/>
                <a:gd name="connsiteY180" fmla="*/ 1680570 h 3715140"/>
                <a:gd name="connsiteX181" fmla="*/ 1725312 w 3264541"/>
                <a:gd name="connsiteY181" fmla="*/ 1655491 h 3715140"/>
                <a:gd name="connsiteX182" fmla="*/ 1729330 w 3264541"/>
                <a:gd name="connsiteY182" fmla="*/ 1634846 h 3715140"/>
                <a:gd name="connsiteX183" fmla="*/ 1729053 w 3264541"/>
                <a:gd name="connsiteY183" fmla="*/ 1617526 h 3715140"/>
                <a:gd name="connsiteX184" fmla="*/ 1729053 w 3264541"/>
                <a:gd name="connsiteY184" fmla="*/ 1569308 h 3715140"/>
                <a:gd name="connsiteX185" fmla="*/ 1731131 w 3264541"/>
                <a:gd name="connsiteY185" fmla="*/ 1534808 h 3715140"/>
                <a:gd name="connsiteX186" fmla="*/ 1724342 w 3264541"/>
                <a:gd name="connsiteY186" fmla="*/ 1520952 h 3715140"/>
                <a:gd name="connsiteX187" fmla="*/ 1722125 w 3264541"/>
                <a:gd name="connsiteY187" fmla="*/ 1518874 h 3715140"/>
                <a:gd name="connsiteX188" fmla="*/ 1723511 w 3264541"/>
                <a:gd name="connsiteY188" fmla="*/ 1519151 h 3715140"/>
                <a:gd name="connsiteX189" fmla="*/ 1718800 w 3264541"/>
                <a:gd name="connsiteY189" fmla="*/ 1510560 h 3715140"/>
                <a:gd name="connsiteX190" fmla="*/ 1748728 w 3264541"/>
                <a:gd name="connsiteY190" fmla="*/ 1454583 h 3715140"/>
                <a:gd name="connsiteX191" fmla="*/ 1771867 w 3264541"/>
                <a:gd name="connsiteY191" fmla="*/ 1450288 h 3715140"/>
                <a:gd name="connsiteX192" fmla="*/ 1819253 w 3264541"/>
                <a:gd name="connsiteY192" fmla="*/ 1418281 h 3715140"/>
                <a:gd name="connsiteX193" fmla="*/ 1843362 w 3264541"/>
                <a:gd name="connsiteY193" fmla="*/ 1426872 h 3715140"/>
                <a:gd name="connsiteX194" fmla="*/ 1856248 w 3264541"/>
                <a:gd name="connsiteY194" fmla="*/ 1419944 h 3715140"/>
                <a:gd name="connsiteX195" fmla="*/ 1918322 w 3264541"/>
                <a:gd name="connsiteY195" fmla="*/ 1437125 h 3715140"/>
                <a:gd name="connsiteX196" fmla="*/ 1916659 w 3264541"/>
                <a:gd name="connsiteY196" fmla="*/ 1409552 h 3715140"/>
                <a:gd name="connsiteX197" fmla="*/ 1904605 w 3264541"/>
                <a:gd name="connsiteY197" fmla="*/ 1409552 h 3715140"/>
                <a:gd name="connsiteX198" fmla="*/ 1951160 w 3264541"/>
                <a:gd name="connsiteY198" fmla="*/ 1402624 h 3715140"/>
                <a:gd name="connsiteX199" fmla="*/ 1957256 w 3264541"/>
                <a:gd name="connsiteY199" fmla="*/ 1409552 h 3715140"/>
                <a:gd name="connsiteX200" fmla="*/ 1978733 w 3264541"/>
                <a:gd name="connsiteY200" fmla="*/ 1402624 h 3715140"/>
                <a:gd name="connsiteX201" fmla="*/ 2024456 w 3264541"/>
                <a:gd name="connsiteY201" fmla="*/ 1422577 h 3715140"/>
                <a:gd name="connsiteX202" fmla="*/ 2043439 w 3264541"/>
                <a:gd name="connsiteY202" fmla="*/ 1411353 h 3715140"/>
                <a:gd name="connsiteX203" fmla="*/ 2084867 w 3264541"/>
                <a:gd name="connsiteY203" fmla="*/ 1491439 h 3715140"/>
                <a:gd name="connsiteX204" fmla="*/ 2110778 w 3264541"/>
                <a:gd name="connsiteY204" fmla="*/ 1523446 h 3715140"/>
                <a:gd name="connsiteX205" fmla="*/ 2127959 w 3264541"/>
                <a:gd name="connsiteY205" fmla="*/ 1544922 h 3715140"/>
                <a:gd name="connsiteX206" fmla="*/ 2148326 w 3264541"/>
                <a:gd name="connsiteY206" fmla="*/ 1510422 h 3715140"/>
                <a:gd name="connsiteX207" fmla="*/ 2139320 w 3264541"/>
                <a:gd name="connsiteY207" fmla="*/ 1475921 h 3715140"/>
                <a:gd name="connsiteX208" fmla="*/ 2139320 w 3264541"/>
                <a:gd name="connsiteY208" fmla="*/ 1471626 h 3715140"/>
                <a:gd name="connsiteX209" fmla="*/ 2113826 w 3264541"/>
                <a:gd name="connsiteY209" fmla="*/ 1406920 h 3715140"/>
                <a:gd name="connsiteX210" fmla="*/ 2205135 w 3264541"/>
                <a:gd name="connsiteY210" fmla="*/ 1305080 h 3715140"/>
                <a:gd name="connsiteX211" fmla="*/ 2202502 w 3264541"/>
                <a:gd name="connsiteY211" fmla="*/ 1303417 h 3715140"/>
                <a:gd name="connsiteX212" fmla="*/ 2217051 w 3264541"/>
                <a:gd name="connsiteY212" fmla="*/ 1292194 h 3715140"/>
                <a:gd name="connsiteX213" fmla="*/ 2238527 w 3264541"/>
                <a:gd name="connsiteY213" fmla="*/ 1281803 h 3715140"/>
                <a:gd name="connsiteX214" fmla="*/ 2250304 w 3264541"/>
                <a:gd name="connsiteY214" fmla="*/ 1272381 h 3715140"/>
                <a:gd name="connsiteX215" fmla="*/ 2241852 w 3264541"/>
                <a:gd name="connsiteY215" fmla="*/ 1266423 h 3715140"/>
                <a:gd name="connsiteX216" fmla="*/ 2241852 w 3264541"/>
                <a:gd name="connsiteY216" fmla="*/ 1259495 h 3715140"/>
                <a:gd name="connsiteX217" fmla="*/ 2253491 w 3264541"/>
                <a:gd name="connsiteY217" fmla="*/ 1250766 h 3715140"/>
                <a:gd name="connsiteX218" fmla="*/ 2242407 w 3264541"/>
                <a:gd name="connsiteY218" fmla="*/ 1243284 h 3715140"/>
                <a:gd name="connsiteX219" fmla="*/ 2254600 w 3264541"/>
                <a:gd name="connsiteY219" fmla="*/ 1232753 h 3715140"/>
                <a:gd name="connsiteX220" fmla="*/ 2254600 w 3264541"/>
                <a:gd name="connsiteY220" fmla="*/ 1227627 h 3715140"/>
                <a:gd name="connsiteX221" fmla="*/ 2245178 w 3264541"/>
                <a:gd name="connsiteY221" fmla="*/ 1227627 h 3715140"/>
                <a:gd name="connsiteX222" fmla="*/ 2245178 w 3264541"/>
                <a:gd name="connsiteY222" fmla="*/ 1212940 h 3715140"/>
                <a:gd name="connsiteX223" fmla="*/ 2240883 w 3264541"/>
                <a:gd name="connsiteY223" fmla="*/ 1181903 h 3715140"/>
                <a:gd name="connsiteX224" fmla="*/ 2243515 w 3264541"/>
                <a:gd name="connsiteY224" fmla="*/ 1170264 h 3715140"/>
                <a:gd name="connsiteX225" fmla="*/ 2254600 w 3264541"/>
                <a:gd name="connsiteY225" fmla="*/ 1198391 h 3715140"/>
                <a:gd name="connsiteX226" fmla="*/ 2254600 w 3264541"/>
                <a:gd name="connsiteY226" fmla="*/ 1207813 h 3715140"/>
                <a:gd name="connsiteX227" fmla="*/ 2256401 w 3264541"/>
                <a:gd name="connsiteY227" fmla="*/ 1212940 h 3715140"/>
                <a:gd name="connsiteX228" fmla="*/ 2275383 w 3264541"/>
                <a:gd name="connsiteY228" fmla="*/ 1177608 h 3715140"/>
                <a:gd name="connsiteX229" fmla="*/ 2267208 w 3264541"/>
                <a:gd name="connsiteY229" fmla="*/ 1161258 h 3715140"/>
                <a:gd name="connsiteX230" fmla="*/ 2271365 w 3264541"/>
                <a:gd name="connsiteY230" fmla="*/ 1156963 h 3715140"/>
                <a:gd name="connsiteX231" fmla="*/ 2277323 w 3264541"/>
                <a:gd name="connsiteY231" fmla="*/ 1163752 h 3715140"/>
                <a:gd name="connsiteX232" fmla="*/ 2301432 w 3264541"/>
                <a:gd name="connsiteY232" fmla="*/ 1126757 h 3715140"/>
                <a:gd name="connsiteX233" fmla="*/ 2293673 w 3264541"/>
                <a:gd name="connsiteY233" fmla="*/ 1116365 h 3715140"/>
                <a:gd name="connsiteX234" fmla="*/ 2298799 w 3264541"/>
                <a:gd name="connsiteY234" fmla="*/ 1110269 h 3715140"/>
                <a:gd name="connsiteX235" fmla="*/ 2306558 w 3264541"/>
                <a:gd name="connsiteY235" fmla="*/ 1111100 h 3715140"/>
                <a:gd name="connsiteX236" fmla="*/ 2339258 w 3264541"/>
                <a:gd name="connsiteY236" fmla="*/ 1109438 h 3715140"/>
                <a:gd name="connsiteX237" fmla="*/ 2317643 w 3264541"/>
                <a:gd name="connsiteY237" fmla="*/ 1112070 h 3715140"/>
                <a:gd name="connsiteX238" fmla="*/ 2309053 w 3264541"/>
                <a:gd name="connsiteY238" fmla="*/ 1112070 h 3715140"/>
                <a:gd name="connsiteX239" fmla="*/ 2376391 w 3264541"/>
                <a:gd name="connsiteY239" fmla="*/ 1090455 h 3715140"/>
                <a:gd name="connsiteX240" fmla="*/ 2408398 w 3264541"/>
                <a:gd name="connsiteY240" fmla="*/ 1085190 h 3715140"/>
                <a:gd name="connsiteX241" fmla="*/ 2408398 w 3264541"/>
                <a:gd name="connsiteY241" fmla="*/ 1079232 h 3715140"/>
                <a:gd name="connsiteX242" fmla="*/ 2395374 w 3264541"/>
                <a:gd name="connsiteY242" fmla="*/ 1085190 h 3715140"/>
                <a:gd name="connsiteX243" fmla="*/ 2384982 w 3264541"/>
                <a:gd name="connsiteY243" fmla="*/ 1069672 h 3715140"/>
                <a:gd name="connsiteX244" fmla="*/ 2380687 w 3264541"/>
                <a:gd name="connsiteY244" fmla="*/ 1061913 h 3715140"/>
                <a:gd name="connsiteX245" fmla="*/ 2423362 w 3264541"/>
                <a:gd name="connsiteY245" fmla="*/ 1005936 h 3715140"/>
                <a:gd name="connsiteX246" fmla="*/ 2442899 w 3264541"/>
                <a:gd name="connsiteY246" fmla="*/ 1005936 h 3715140"/>
                <a:gd name="connsiteX247" fmla="*/ 2470333 w 3264541"/>
                <a:gd name="connsiteY247" fmla="*/ 991248 h 3715140"/>
                <a:gd name="connsiteX248" fmla="*/ 2463128 w 3264541"/>
                <a:gd name="connsiteY248" fmla="*/ 984598 h 3715140"/>
                <a:gd name="connsiteX249" fmla="*/ 2459526 w 3264541"/>
                <a:gd name="connsiteY249" fmla="*/ 982658 h 3715140"/>
                <a:gd name="connsiteX250" fmla="*/ 2459526 w 3264541"/>
                <a:gd name="connsiteY250" fmla="*/ 984044 h 3715140"/>
                <a:gd name="connsiteX251" fmla="*/ 2474074 w 3264541"/>
                <a:gd name="connsiteY251" fmla="*/ 984044 h 3715140"/>
                <a:gd name="connsiteX252" fmla="*/ 2508713 w 3264541"/>
                <a:gd name="connsiteY252" fmla="*/ 980441 h 3715140"/>
                <a:gd name="connsiteX253" fmla="*/ 2529497 w 3264541"/>
                <a:gd name="connsiteY253" fmla="*/ 962152 h 3715140"/>
                <a:gd name="connsiteX254" fmla="*/ 2542383 w 3264541"/>
                <a:gd name="connsiteY254" fmla="*/ 974622 h 3715140"/>
                <a:gd name="connsiteX255" fmla="*/ 2491532 w 3264541"/>
                <a:gd name="connsiteY255" fmla="*/ 1008846 h 3715140"/>
                <a:gd name="connsiteX256" fmla="*/ 2508852 w 3264541"/>
                <a:gd name="connsiteY256" fmla="*/ 1030322 h 3715140"/>
                <a:gd name="connsiteX257" fmla="*/ 2548895 w 3264541"/>
                <a:gd name="connsiteY257" fmla="*/ 1001918 h 3715140"/>
                <a:gd name="connsiteX258" fmla="*/ 2612215 w 3264541"/>
                <a:gd name="connsiteY258" fmla="*/ 971574 h 3715140"/>
                <a:gd name="connsiteX259" fmla="*/ 2584642 w 3264541"/>
                <a:gd name="connsiteY259" fmla="*/ 961182 h 3715140"/>
                <a:gd name="connsiteX260" fmla="*/ 2519936 w 3264541"/>
                <a:gd name="connsiteY260" fmla="*/ 915458 h 3715140"/>
                <a:gd name="connsiteX261" fmla="*/ 2528527 w 3264541"/>
                <a:gd name="connsiteY261" fmla="*/ 894813 h 3715140"/>
                <a:gd name="connsiteX262" fmla="*/ 2506912 w 3264541"/>
                <a:gd name="connsiteY262" fmla="*/ 892180 h 3715140"/>
                <a:gd name="connsiteX263" fmla="*/ 2543214 w 3264541"/>
                <a:gd name="connsiteY263" fmla="*/ 863776 h 3715140"/>
                <a:gd name="connsiteX264" fmla="*/ 2498322 w 3264541"/>
                <a:gd name="connsiteY264" fmla="*/ 850890 h 3715140"/>
                <a:gd name="connsiteX265" fmla="*/ 2417266 w 3264541"/>
                <a:gd name="connsiteY265" fmla="*/ 880957 h 3715140"/>
                <a:gd name="connsiteX266" fmla="*/ 2465622 w 3264541"/>
                <a:gd name="connsiteY266" fmla="*/ 846456 h 3715140"/>
                <a:gd name="connsiteX267" fmla="*/ 2487237 w 3264541"/>
                <a:gd name="connsiteY267" fmla="*/ 820546 h 3715140"/>
                <a:gd name="connsiteX268" fmla="*/ 2571757 w 3264541"/>
                <a:gd name="connsiteY268" fmla="*/ 816251 h 3715140"/>
                <a:gd name="connsiteX269" fmla="*/ 2664036 w 3264541"/>
                <a:gd name="connsiteY269" fmla="*/ 797269 h 3715140"/>
                <a:gd name="connsiteX270" fmla="*/ 2745923 w 3264541"/>
                <a:gd name="connsiteY270" fmla="*/ 749882 h 3715140"/>
                <a:gd name="connsiteX271" fmla="*/ 2733314 w 3264541"/>
                <a:gd name="connsiteY271" fmla="*/ 708454 h 3715140"/>
                <a:gd name="connsiteX272" fmla="*/ 2728464 w 3264541"/>
                <a:gd name="connsiteY272" fmla="*/ 695568 h 3715140"/>
                <a:gd name="connsiteX273" fmla="*/ 2728464 w 3264541"/>
                <a:gd name="connsiteY273" fmla="*/ 685176 h 3715140"/>
                <a:gd name="connsiteX274" fmla="*/ 2644499 w 3264541"/>
                <a:gd name="connsiteY274" fmla="*/ 711086 h 3715140"/>
                <a:gd name="connsiteX275" fmla="*/ 2634800 w 3264541"/>
                <a:gd name="connsiteY275" fmla="*/ 707622 h 3715140"/>
                <a:gd name="connsiteX276" fmla="*/ 2704633 w 3264541"/>
                <a:gd name="connsiteY276" fmla="*/ 675200 h 3715140"/>
                <a:gd name="connsiteX277" fmla="*/ 2693964 w 3264541"/>
                <a:gd name="connsiteY277" fmla="*/ 665363 h 3715140"/>
                <a:gd name="connsiteX278" fmla="*/ 2626071 w 3264541"/>
                <a:gd name="connsiteY278" fmla="*/ 629199 h 3715140"/>
                <a:gd name="connsiteX279" fmla="*/ 2626071 w 3264541"/>
                <a:gd name="connsiteY279" fmla="*/ 626567 h 3715140"/>
                <a:gd name="connsiteX280" fmla="*/ 2587691 w 3264541"/>
                <a:gd name="connsiteY280" fmla="*/ 605922 h 3715140"/>
                <a:gd name="connsiteX281" fmla="*/ 2602239 w 3264541"/>
                <a:gd name="connsiteY281" fmla="*/ 590403 h 3715140"/>
                <a:gd name="connsiteX282" fmla="*/ 2596974 w 3264541"/>
                <a:gd name="connsiteY282" fmla="*/ 566294 h 3715140"/>
                <a:gd name="connsiteX283" fmla="*/ 2568847 w 3264541"/>
                <a:gd name="connsiteY283" fmla="*/ 530131 h 3715140"/>
                <a:gd name="connsiteX284" fmla="*/ 2538919 w 3264541"/>
                <a:gd name="connsiteY284" fmla="*/ 482744 h 3715140"/>
                <a:gd name="connsiteX285" fmla="*/ 2524370 w 3264541"/>
                <a:gd name="connsiteY285" fmla="*/ 471521 h 3715140"/>
                <a:gd name="connsiteX286" fmla="*/ 2504557 w 3264541"/>
                <a:gd name="connsiteY286" fmla="*/ 495769 h 3715140"/>
                <a:gd name="connsiteX287" fmla="*/ 2455369 w 3264541"/>
                <a:gd name="connsiteY287" fmla="*/ 540523 h 3715140"/>
                <a:gd name="connsiteX288" fmla="*/ 2426965 w 3264541"/>
                <a:gd name="connsiteY288" fmla="*/ 521540 h 3715140"/>
                <a:gd name="connsiteX289" fmla="*/ 2403687 w 3264541"/>
                <a:gd name="connsiteY289" fmla="*/ 461129 h 3715140"/>
                <a:gd name="connsiteX290" fmla="*/ 2353668 w 3264541"/>
                <a:gd name="connsiteY290" fmla="*/ 422333 h 3715140"/>
                <a:gd name="connsiteX291" fmla="*/ 2300185 w 3264541"/>
                <a:gd name="connsiteY291" fmla="*/ 389496 h 3715140"/>
                <a:gd name="connsiteX292" fmla="*/ 2276076 w 3264541"/>
                <a:gd name="connsiteY292" fmla="*/ 398086 h 3715140"/>
                <a:gd name="connsiteX293" fmla="*/ 2211370 w 3264541"/>
                <a:gd name="connsiteY293" fmla="*/ 383399 h 3715140"/>
                <a:gd name="connsiteX294" fmla="*/ 2185598 w 3264541"/>
                <a:gd name="connsiteY294" fmla="*/ 404875 h 3715140"/>
                <a:gd name="connsiteX295" fmla="*/ 2188231 w 3264541"/>
                <a:gd name="connsiteY295" fmla="*/ 443671 h 3715140"/>
                <a:gd name="connsiteX296" fmla="*/ 2205412 w 3264541"/>
                <a:gd name="connsiteY296" fmla="*/ 482467 h 3715140"/>
                <a:gd name="connsiteX297" fmla="*/ 2172851 w 3264541"/>
                <a:gd name="connsiteY297" fmla="*/ 518769 h 3715140"/>
                <a:gd name="connsiteX298" fmla="*/ 2222593 w 3264541"/>
                <a:gd name="connsiteY298" fmla="*/ 620470 h 3715140"/>
                <a:gd name="connsiteX299" fmla="*/ 2153592 w 3264541"/>
                <a:gd name="connsiteY299" fmla="*/ 678248 h 3715140"/>
                <a:gd name="connsiteX300" fmla="*/ 2183797 w 3264541"/>
                <a:gd name="connsiteY300" fmla="*/ 755009 h 3715140"/>
                <a:gd name="connsiteX301" fmla="*/ 2168279 w 3264541"/>
                <a:gd name="connsiteY301" fmla="*/ 775654 h 3715140"/>
                <a:gd name="connsiteX302" fmla="*/ 2142369 w 3264541"/>
                <a:gd name="connsiteY302" fmla="*/ 785907 h 3715140"/>
                <a:gd name="connsiteX303" fmla="*/ 2090687 w 3264541"/>
                <a:gd name="connsiteY303" fmla="*/ 709701 h 3715140"/>
                <a:gd name="connsiteX304" fmla="*/ 2071704 w 3264541"/>
                <a:gd name="connsiteY304" fmla="*/ 637790 h 3715140"/>
                <a:gd name="connsiteX305" fmla="*/ 2015589 w 3264541"/>
                <a:gd name="connsiteY305" fmla="*/ 637790 h 3715140"/>
                <a:gd name="connsiteX306" fmla="*/ 1909593 w 3264541"/>
                <a:gd name="connsiteY306" fmla="*/ 593313 h 3715140"/>
                <a:gd name="connsiteX307" fmla="*/ 1870797 w 3264541"/>
                <a:gd name="connsiteY307" fmla="*/ 579734 h 3715140"/>
                <a:gd name="connsiteX308" fmla="*/ 1838929 w 3264541"/>
                <a:gd name="connsiteY308" fmla="*/ 594421 h 3715140"/>
                <a:gd name="connsiteX309" fmla="*/ 1806091 w 3264541"/>
                <a:gd name="connsiteY309" fmla="*/ 526390 h 3715140"/>
                <a:gd name="connsiteX310" fmla="*/ 1784614 w 3264541"/>
                <a:gd name="connsiteY310" fmla="*/ 535396 h 3715140"/>
                <a:gd name="connsiteX311" fmla="*/ 1784614 w 3264541"/>
                <a:gd name="connsiteY311" fmla="*/ 496739 h 3715140"/>
                <a:gd name="connsiteX312" fmla="*/ 1814820 w 3264541"/>
                <a:gd name="connsiteY312" fmla="*/ 421918 h 3715140"/>
                <a:gd name="connsiteX313" fmla="*/ 1843224 w 3264541"/>
                <a:gd name="connsiteY313" fmla="*/ 378827 h 3715140"/>
                <a:gd name="connsiteX314" fmla="*/ 1883683 w 3264541"/>
                <a:gd name="connsiteY314" fmla="*/ 361646 h 3715140"/>
                <a:gd name="connsiteX315" fmla="*/ 1838652 w 3264541"/>
                <a:gd name="connsiteY315" fmla="*/ 340862 h 3715140"/>
                <a:gd name="connsiteX316" fmla="*/ 1890333 w 3264541"/>
                <a:gd name="connsiteY316" fmla="*/ 341555 h 3715140"/>
                <a:gd name="connsiteX317" fmla="*/ 1907791 w 3264541"/>
                <a:gd name="connsiteY317" fmla="*/ 317307 h 3715140"/>
                <a:gd name="connsiteX318" fmla="*/ 1926774 w 3264541"/>
                <a:gd name="connsiteY318" fmla="*/ 317307 h 3715140"/>
                <a:gd name="connsiteX319" fmla="*/ 1959473 w 3264541"/>
                <a:gd name="connsiteY319" fmla="*/ 297078 h 3715140"/>
                <a:gd name="connsiteX320" fmla="*/ 1959473 w 3264541"/>
                <a:gd name="connsiteY320" fmla="*/ 284192 h 3715140"/>
                <a:gd name="connsiteX321" fmla="*/ 1900864 w 3264541"/>
                <a:gd name="connsiteY321" fmla="*/ 253294 h 3715140"/>
                <a:gd name="connsiteX322" fmla="*/ 1916382 w 3264541"/>
                <a:gd name="connsiteY322" fmla="*/ 253294 h 3715140"/>
                <a:gd name="connsiteX323" fmla="*/ 1955178 w 3264541"/>
                <a:gd name="connsiteY323" fmla="*/ 274355 h 3715140"/>
                <a:gd name="connsiteX324" fmla="*/ 1993974 w 3264541"/>
                <a:gd name="connsiteY324" fmla="*/ 246505 h 3715140"/>
                <a:gd name="connsiteX325" fmla="*/ 1987877 w 3264541"/>
                <a:gd name="connsiteY325" fmla="*/ 227800 h 3715140"/>
                <a:gd name="connsiteX326" fmla="*/ 2025842 w 3264541"/>
                <a:gd name="connsiteY326" fmla="*/ 245258 h 3715140"/>
                <a:gd name="connsiteX327" fmla="*/ 2054246 w 3264541"/>
                <a:gd name="connsiteY327" fmla="*/ 238468 h 3715140"/>
                <a:gd name="connsiteX328" fmla="*/ 2064638 w 3264541"/>
                <a:gd name="connsiteY328" fmla="*/ 234173 h 3715140"/>
                <a:gd name="connsiteX329" fmla="*/ 2114657 w 3264541"/>
                <a:gd name="connsiteY329" fmla="*/ 193714 h 3715140"/>
                <a:gd name="connsiteX330" fmla="*/ 2094843 w 3264541"/>
                <a:gd name="connsiteY330" fmla="*/ 172100 h 3715140"/>
                <a:gd name="connsiteX331" fmla="*/ 2110362 w 3264541"/>
                <a:gd name="connsiteY331" fmla="*/ 139400 h 3715140"/>
                <a:gd name="connsiteX332" fmla="*/ 2110362 w 3264541"/>
                <a:gd name="connsiteY332" fmla="*/ 117924 h 3715140"/>
                <a:gd name="connsiteX333" fmla="*/ 2054246 w 3264541"/>
                <a:gd name="connsiteY333" fmla="*/ 96309 h 3715140"/>
                <a:gd name="connsiteX334" fmla="*/ 2032631 w 3264541"/>
                <a:gd name="connsiteY334" fmla="*/ 90212 h 3715140"/>
                <a:gd name="connsiteX335" fmla="*/ 2011155 w 3264541"/>
                <a:gd name="connsiteY335" fmla="*/ 107532 h 3715140"/>
                <a:gd name="connsiteX336" fmla="*/ 2024041 w 3264541"/>
                <a:gd name="connsiteY336" fmla="*/ 130810 h 3715140"/>
                <a:gd name="connsiteX337" fmla="*/ 1999932 w 3264541"/>
                <a:gd name="connsiteY337" fmla="*/ 148129 h 3715140"/>
                <a:gd name="connsiteX338" fmla="*/ 1982889 w 3264541"/>
                <a:gd name="connsiteY338" fmla="*/ 190250 h 3715140"/>
                <a:gd name="connsiteX339" fmla="*/ 1937858 w 3264541"/>
                <a:gd name="connsiteY339" fmla="*/ 165310 h 3715140"/>
                <a:gd name="connsiteX340" fmla="*/ 1952545 w 3264541"/>
                <a:gd name="connsiteY340" fmla="*/ 143834 h 3715140"/>
                <a:gd name="connsiteX341" fmla="*/ 1920677 w 3264541"/>
                <a:gd name="connsiteY341" fmla="*/ 113628 h 3715140"/>
                <a:gd name="connsiteX342" fmla="*/ 1886177 w 3264541"/>
                <a:gd name="connsiteY342" fmla="*/ 150762 h 3715140"/>
                <a:gd name="connsiteX343" fmla="*/ 1866363 w 3264541"/>
                <a:gd name="connsiteY343" fmla="*/ 117092 h 3715140"/>
                <a:gd name="connsiteX344" fmla="*/ 1874953 w 3264541"/>
                <a:gd name="connsiteY344" fmla="*/ 106701 h 3715140"/>
                <a:gd name="connsiteX345" fmla="*/ 1831862 w 3264541"/>
                <a:gd name="connsiteY345" fmla="*/ 93815 h 3715140"/>
                <a:gd name="connsiteX346" fmla="*/ 1853477 w 3264541"/>
                <a:gd name="connsiteY346" fmla="*/ 73170 h 3715140"/>
                <a:gd name="connsiteX347" fmla="*/ 1827567 w 3264541"/>
                <a:gd name="connsiteY347" fmla="*/ 44766 h 3715140"/>
                <a:gd name="connsiteX348" fmla="*/ 1774084 w 3264541"/>
                <a:gd name="connsiteY348" fmla="*/ 12 h 3715140"/>
                <a:gd name="connsiteX349" fmla="*/ 1765493 w 3264541"/>
                <a:gd name="connsiteY349" fmla="*/ 18994 h 3715140"/>
                <a:gd name="connsiteX350" fmla="*/ 1741384 w 3264541"/>
                <a:gd name="connsiteY350" fmla="*/ 32018 h 3715140"/>
                <a:gd name="connsiteX351" fmla="*/ 1748312 w 3264541"/>
                <a:gd name="connsiteY351" fmla="*/ 53495 h 3715140"/>
                <a:gd name="connsiteX352" fmla="*/ 1737089 w 3264541"/>
                <a:gd name="connsiteY352" fmla="*/ 73308 h 3715140"/>
                <a:gd name="connsiteX353" fmla="*/ 1795699 w 3264541"/>
                <a:gd name="connsiteY353" fmla="*/ 113767 h 3715140"/>
                <a:gd name="connsiteX354" fmla="*/ 1788771 w 3264541"/>
                <a:gd name="connsiteY354" fmla="*/ 139677 h 3715140"/>
                <a:gd name="connsiteX355" fmla="*/ 1806922 w 3264541"/>
                <a:gd name="connsiteY355" fmla="*/ 131087 h 3715140"/>
                <a:gd name="connsiteX356" fmla="*/ 1761198 w 3264541"/>
                <a:gd name="connsiteY356" fmla="*/ 191497 h 3715140"/>
                <a:gd name="connsiteX357" fmla="*/ 1748312 w 3264541"/>
                <a:gd name="connsiteY357" fmla="*/ 161292 h 3715140"/>
                <a:gd name="connsiteX358" fmla="*/ 1709516 w 3264541"/>
                <a:gd name="connsiteY358" fmla="*/ 150900 h 3715140"/>
                <a:gd name="connsiteX359" fmla="*/ 1687901 w 3264541"/>
                <a:gd name="connsiteY359" fmla="*/ 178473 h 3715140"/>
                <a:gd name="connsiteX360" fmla="*/ 1614605 w 3264541"/>
                <a:gd name="connsiteY360" fmla="*/ 178473 h 3715140"/>
                <a:gd name="connsiteX361" fmla="*/ 1502512 w 3264541"/>
                <a:gd name="connsiteY361" fmla="*/ 126791 h 3715140"/>
                <a:gd name="connsiteX362" fmla="*/ 1435312 w 3264541"/>
                <a:gd name="connsiteY362" fmla="*/ 150900 h 3715140"/>
                <a:gd name="connsiteX363" fmla="*/ 1446258 w 3264541"/>
                <a:gd name="connsiteY363" fmla="*/ 160184 h 3715140"/>
                <a:gd name="connsiteX364" fmla="*/ 1493090 w 3264541"/>
                <a:gd name="connsiteY364" fmla="*/ 146605 h 3715140"/>
                <a:gd name="connsiteX365" fmla="*/ 1452632 w 3264541"/>
                <a:gd name="connsiteY365" fmla="*/ 181106 h 3715140"/>
                <a:gd name="connsiteX366" fmla="*/ 1457758 w 3264541"/>
                <a:gd name="connsiteY366" fmla="*/ 206877 h 3715140"/>
                <a:gd name="connsiteX367" fmla="*/ 1422426 w 3264541"/>
                <a:gd name="connsiteY367" fmla="*/ 180690 h 3715140"/>
                <a:gd name="connsiteX368" fmla="*/ 1409541 w 3264541"/>
                <a:gd name="connsiteY368" fmla="*/ 176810 h 3715140"/>
                <a:gd name="connsiteX369" fmla="*/ 1354395 w 3264541"/>
                <a:gd name="connsiteY369" fmla="*/ 176810 h 3715140"/>
                <a:gd name="connsiteX370" fmla="*/ 1307008 w 3264541"/>
                <a:gd name="connsiteY370" fmla="*/ 182491 h 3715140"/>
                <a:gd name="connsiteX371" fmla="*/ 1272923 w 3264541"/>
                <a:gd name="connsiteY371" fmla="*/ 167943 h 3715140"/>
                <a:gd name="connsiteX372" fmla="*/ 1304514 w 3264541"/>
                <a:gd name="connsiteY372" fmla="*/ 157690 h 3715140"/>
                <a:gd name="connsiteX373" fmla="*/ 1235513 w 3264541"/>
                <a:gd name="connsiteY373" fmla="*/ 133304 h 3715140"/>
                <a:gd name="connsiteX374" fmla="*/ 1104438 w 3264541"/>
                <a:gd name="connsiteY374" fmla="*/ 94369 h 3715140"/>
                <a:gd name="connsiteX375" fmla="*/ 1067305 w 3264541"/>
                <a:gd name="connsiteY375" fmla="*/ 105454 h 3715140"/>
                <a:gd name="connsiteX376" fmla="*/ 1046660 w 3264541"/>
                <a:gd name="connsiteY376" fmla="*/ 82176 h 3715140"/>
                <a:gd name="connsiteX377" fmla="*/ 1012990 w 3264541"/>
                <a:gd name="connsiteY377" fmla="*/ 104622 h 3715140"/>
                <a:gd name="connsiteX378" fmla="*/ 968236 w 3264541"/>
                <a:gd name="connsiteY378" fmla="*/ 65826 h 3715140"/>
                <a:gd name="connsiteX379" fmla="*/ 938862 w 3264541"/>
                <a:gd name="connsiteY379" fmla="*/ 90767 h 3715140"/>
                <a:gd name="connsiteX380" fmla="*/ 923344 w 3264541"/>
                <a:gd name="connsiteY380" fmla="*/ 78712 h 3715140"/>
                <a:gd name="connsiteX381" fmla="*/ 863072 w 3264541"/>
                <a:gd name="connsiteY381" fmla="*/ 95893 h 3715140"/>
                <a:gd name="connsiteX382" fmla="*/ 823444 w 3264541"/>
                <a:gd name="connsiteY382" fmla="*/ 107116 h 3715140"/>
                <a:gd name="connsiteX383" fmla="*/ 796703 w 3264541"/>
                <a:gd name="connsiteY383" fmla="*/ 113074 h 3715140"/>
                <a:gd name="connsiteX384" fmla="*/ 771763 w 3264541"/>
                <a:gd name="connsiteY384" fmla="*/ 135521 h 3715140"/>
                <a:gd name="connsiteX385" fmla="*/ 676020 w 3264541"/>
                <a:gd name="connsiteY385" fmla="*/ 109610 h 3715140"/>
                <a:gd name="connsiteX386" fmla="*/ 663272 w 3264541"/>
                <a:gd name="connsiteY386" fmla="*/ 98387 h 3715140"/>
                <a:gd name="connsiteX387" fmla="*/ 652326 w 3264541"/>
                <a:gd name="connsiteY387" fmla="*/ 98387 h 3715140"/>
                <a:gd name="connsiteX388" fmla="*/ 652326 w 3264541"/>
                <a:gd name="connsiteY388" fmla="*/ 99357 h 3715140"/>
                <a:gd name="connsiteX389" fmla="*/ 598566 w 3264541"/>
                <a:gd name="connsiteY389" fmla="*/ 82037 h 3715140"/>
                <a:gd name="connsiteX390" fmla="*/ 558385 w 3264541"/>
                <a:gd name="connsiteY390" fmla="*/ 85640 h 3715140"/>
                <a:gd name="connsiteX391" fmla="*/ 461256 w 3264541"/>
                <a:gd name="connsiteY391" fmla="*/ 61531 h 3715140"/>
                <a:gd name="connsiteX392" fmla="*/ 394888 w 3264541"/>
                <a:gd name="connsiteY392" fmla="*/ 61531 h 3715140"/>
                <a:gd name="connsiteX393" fmla="*/ 368977 w 3264541"/>
                <a:gd name="connsiteY393" fmla="*/ 48784 h 3715140"/>
                <a:gd name="connsiteX394" fmla="*/ 325886 w 3264541"/>
                <a:gd name="connsiteY394" fmla="*/ 48784 h 3715140"/>
                <a:gd name="connsiteX395" fmla="*/ 305934 w 3264541"/>
                <a:gd name="connsiteY395" fmla="*/ 40470 h 3715140"/>
                <a:gd name="connsiteX396" fmla="*/ 284319 w 3264541"/>
                <a:gd name="connsiteY396" fmla="*/ 51832 h 3715140"/>
                <a:gd name="connsiteX397" fmla="*/ 292078 w 3264541"/>
                <a:gd name="connsiteY397" fmla="*/ 40748 h 3715140"/>
                <a:gd name="connsiteX398" fmla="*/ 265337 w 3264541"/>
                <a:gd name="connsiteY398" fmla="*/ 27862 h 3715140"/>
                <a:gd name="connsiteX399" fmla="*/ 228203 w 3264541"/>
                <a:gd name="connsiteY399" fmla="*/ 51971 h 3715140"/>
                <a:gd name="connsiteX400" fmla="*/ 196335 w 3264541"/>
                <a:gd name="connsiteY400" fmla="*/ 48784 h 3715140"/>
                <a:gd name="connsiteX401" fmla="*/ 86044 w 3264541"/>
                <a:gd name="connsiteY401" fmla="*/ 125822 h 3715140"/>
                <a:gd name="connsiteX402" fmla="*/ 38657 w 3264541"/>
                <a:gd name="connsiteY402" fmla="*/ 125822 h 3715140"/>
                <a:gd name="connsiteX403" fmla="*/ 25772 w 3264541"/>
                <a:gd name="connsiteY403" fmla="*/ 154918 h 3715140"/>
                <a:gd name="connsiteX404" fmla="*/ 71495 w 3264541"/>
                <a:gd name="connsiteY404" fmla="*/ 176395 h 3715140"/>
                <a:gd name="connsiteX405" fmla="*/ 97406 w 3264541"/>
                <a:gd name="connsiteY405" fmla="*/ 212004 h 3715140"/>
                <a:gd name="connsiteX406" fmla="*/ 149087 w 3264541"/>
                <a:gd name="connsiteY406" fmla="*/ 254125 h 3715140"/>
                <a:gd name="connsiteX407" fmla="*/ 124978 w 3264541"/>
                <a:gd name="connsiteY407" fmla="*/ 257589 h 3715140"/>
                <a:gd name="connsiteX408" fmla="*/ 93110 w 3264541"/>
                <a:gd name="connsiteY408" fmla="*/ 241240 h 3715140"/>
                <a:gd name="connsiteX409" fmla="*/ 77592 w 3264541"/>
                <a:gd name="connsiteY409" fmla="*/ 241240 h 3715140"/>
                <a:gd name="connsiteX410" fmla="*/ 0 w 3264541"/>
                <a:gd name="connsiteY410" fmla="*/ 276017 h 3715140"/>
                <a:gd name="connsiteX411" fmla="*/ 25910 w 3264541"/>
                <a:gd name="connsiteY411" fmla="*/ 288210 h 3715140"/>
                <a:gd name="connsiteX412" fmla="*/ 23278 w 3264541"/>
                <a:gd name="connsiteY412" fmla="*/ 295415 h 3715140"/>
                <a:gd name="connsiteX413" fmla="*/ 34501 w 3264541"/>
                <a:gd name="connsiteY413" fmla="*/ 318139 h 3715140"/>
                <a:gd name="connsiteX414" fmla="*/ 80225 w 3264541"/>
                <a:gd name="connsiteY414" fmla="*/ 318139 h 3715140"/>
                <a:gd name="connsiteX415" fmla="*/ 116388 w 3264541"/>
                <a:gd name="connsiteY415" fmla="*/ 324789 h 3715140"/>
                <a:gd name="connsiteX416" fmla="*/ 159341 w 3264541"/>
                <a:gd name="connsiteY416" fmla="*/ 310379 h 3715140"/>
                <a:gd name="connsiteX417" fmla="*/ 178184 w 3264541"/>
                <a:gd name="connsiteY417" fmla="*/ 310657 h 3715140"/>
                <a:gd name="connsiteX418" fmla="*/ 178184 w 3264541"/>
                <a:gd name="connsiteY418" fmla="*/ 323681 h 3715140"/>
                <a:gd name="connsiteX419" fmla="*/ 159341 w 3264541"/>
                <a:gd name="connsiteY419" fmla="*/ 324512 h 3715140"/>
                <a:gd name="connsiteX420" fmla="*/ 171118 w 3264541"/>
                <a:gd name="connsiteY420" fmla="*/ 345157 h 3715140"/>
                <a:gd name="connsiteX421" fmla="*/ 103225 w 3264541"/>
                <a:gd name="connsiteY421" fmla="*/ 379658 h 3715140"/>
                <a:gd name="connsiteX422" fmla="*/ 37826 w 3264541"/>
                <a:gd name="connsiteY422" fmla="*/ 427044 h 3715140"/>
                <a:gd name="connsiteX423" fmla="*/ 71911 w 3264541"/>
                <a:gd name="connsiteY423" fmla="*/ 464039 h 3715140"/>
                <a:gd name="connsiteX424" fmla="*/ 58748 w 3264541"/>
                <a:gd name="connsiteY424" fmla="*/ 466672 h 3715140"/>
                <a:gd name="connsiteX425" fmla="*/ 116388 w 3264541"/>
                <a:gd name="connsiteY425" fmla="*/ 506299 h 3715140"/>
                <a:gd name="connsiteX426" fmla="*/ 133153 w 3264541"/>
                <a:gd name="connsiteY426" fmla="*/ 491612 h 3715140"/>
                <a:gd name="connsiteX427" fmla="*/ 139527 w 3264541"/>
                <a:gd name="connsiteY427" fmla="*/ 504498 h 3715140"/>
                <a:gd name="connsiteX428" fmla="*/ 139527 w 3264541"/>
                <a:gd name="connsiteY428" fmla="*/ 521818 h 3715140"/>
                <a:gd name="connsiteX429" fmla="*/ 148533 w 3264541"/>
                <a:gd name="connsiteY429" fmla="*/ 536643 h 3715140"/>
                <a:gd name="connsiteX430" fmla="*/ 161973 w 3264541"/>
                <a:gd name="connsiteY430" fmla="*/ 523064 h 3715140"/>
                <a:gd name="connsiteX431" fmla="*/ 172365 w 3264541"/>
                <a:gd name="connsiteY431" fmla="*/ 523064 h 3715140"/>
                <a:gd name="connsiteX432" fmla="*/ 173196 w 3264541"/>
                <a:gd name="connsiteY432" fmla="*/ 516829 h 3715140"/>
                <a:gd name="connsiteX433" fmla="*/ 214625 w 3264541"/>
                <a:gd name="connsiteY433" fmla="*/ 544264 h 3715140"/>
                <a:gd name="connsiteX434" fmla="*/ 220583 w 3264541"/>
                <a:gd name="connsiteY434" fmla="*/ 530408 h 3715140"/>
                <a:gd name="connsiteX435" fmla="*/ 243860 w 3264541"/>
                <a:gd name="connsiteY435" fmla="*/ 535673 h 3715140"/>
                <a:gd name="connsiteX436" fmla="*/ 275729 w 3264541"/>
                <a:gd name="connsiteY436" fmla="*/ 522926 h 3715140"/>
                <a:gd name="connsiteX437" fmla="*/ 288753 w 3264541"/>
                <a:gd name="connsiteY437" fmla="*/ 522926 h 3715140"/>
                <a:gd name="connsiteX438" fmla="*/ 248156 w 3264541"/>
                <a:gd name="connsiteY438" fmla="*/ 577102 h 3715140"/>
                <a:gd name="connsiteX439" fmla="*/ 179154 w 3264541"/>
                <a:gd name="connsiteY439" fmla="*/ 625735 h 3715140"/>
                <a:gd name="connsiteX440" fmla="*/ 137864 w 3264541"/>
                <a:gd name="connsiteY440" fmla="*/ 639314 h 3715140"/>
                <a:gd name="connsiteX441" fmla="*/ 110291 w 3264541"/>
                <a:gd name="connsiteY441" fmla="*/ 667995 h 3715140"/>
                <a:gd name="connsiteX442" fmla="*/ 68863 w 3264541"/>
                <a:gd name="connsiteY442" fmla="*/ 686285 h 3715140"/>
                <a:gd name="connsiteX443" fmla="*/ 153383 w 3264541"/>
                <a:gd name="connsiteY443" fmla="*/ 655386 h 3715140"/>
                <a:gd name="connsiteX444" fmla="*/ 222384 w 3264541"/>
                <a:gd name="connsiteY444" fmla="*/ 629615 h 3715140"/>
                <a:gd name="connsiteX445" fmla="*/ 278500 w 3264541"/>
                <a:gd name="connsiteY445" fmla="*/ 590819 h 3715140"/>
                <a:gd name="connsiteX446" fmla="*/ 303024 w 3264541"/>
                <a:gd name="connsiteY446" fmla="*/ 569342 h 3715140"/>
                <a:gd name="connsiteX447" fmla="*/ 344730 w 3264541"/>
                <a:gd name="connsiteY447" fmla="*/ 534842 h 3715140"/>
                <a:gd name="connsiteX448" fmla="*/ 344730 w 3264541"/>
                <a:gd name="connsiteY448" fmla="*/ 521956 h 3715140"/>
                <a:gd name="connsiteX449" fmla="*/ 416364 w 3264541"/>
                <a:gd name="connsiteY449" fmla="*/ 446165 h 3715140"/>
                <a:gd name="connsiteX450" fmla="*/ 426756 w 3264541"/>
                <a:gd name="connsiteY450" fmla="*/ 446165 h 3715140"/>
                <a:gd name="connsiteX451" fmla="*/ 425924 w 3264541"/>
                <a:gd name="connsiteY451" fmla="*/ 454756 h 3715140"/>
                <a:gd name="connsiteX452" fmla="*/ 387960 w 3264541"/>
                <a:gd name="connsiteY452" fmla="*/ 496184 h 3715140"/>
                <a:gd name="connsiteX453" fmla="*/ 388791 w 3264541"/>
                <a:gd name="connsiteY453" fmla="*/ 506438 h 3715140"/>
                <a:gd name="connsiteX454" fmla="*/ 381863 w 3264541"/>
                <a:gd name="connsiteY454" fmla="*/ 513366 h 3715140"/>
                <a:gd name="connsiteX455" fmla="*/ 390454 w 3264541"/>
                <a:gd name="connsiteY455" fmla="*/ 519323 h 3715140"/>
                <a:gd name="connsiteX456" fmla="*/ 476636 w 3264541"/>
                <a:gd name="connsiteY456" fmla="*/ 470967 h 3715140"/>
                <a:gd name="connsiteX457" fmla="*/ 468046 w 3264541"/>
                <a:gd name="connsiteY457" fmla="*/ 458913 h 3715140"/>
                <a:gd name="connsiteX458" fmla="*/ 503378 w 3264541"/>
                <a:gd name="connsiteY458" fmla="*/ 443671 h 3715140"/>
                <a:gd name="connsiteX459" fmla="*/ 584434 w 3264541"/>
                <a:gd name="connsiteY459" fmla="*/ 484546 h 3715140"/>
                <a:gd name="connsiteX460" fmla="*/ 631820 w 3264541"/>
                <a:gd name="connsiteY460" fmla="*/ 484546 h 3715140"/>
                <a:gd name="connsiteX461" fmla="*/ 709412 w 3264541"/>
                <a:gd name="connsiteY461" fmla="*/ 517106 h 3715140"/>
                <a:gd name="connsiteX462" fmla="*/ 749871 w 3264541"/>
                <a:gd name="connsiteY462" fmla="*/ 550914 h 3715140"/>
                <a:gd name="connsiteX463" fmla="*/ 762895 w 3264541"/>
                <a:gd name="connsiteY463" fmla="*/ 535950 h 3715140"/>
                <a:gd name="connsiteX464" fmla="*/ 788667 w 3264541"/>
                <a:gd name="connsiteY464" fmla="*/ 549113 h 3715140"/>
                <a:gd name="connsiteX465" fmla="*/ 804185 w 3264541"/>
                <a:gd name="connsiteY465" fmla="*/ 555348 h 3715140"/>
                <a:gd name="connsiteX466" fmla="*/ 795594 w 3264541"/>
                <a:gd name="connsiteY466" fmla="*/ 573499 h 3715140"/>
                <a:gd name="connsiteX467" fmla="*/ 808342 w 3264541"/>
                <a:gd name="connsiteY467" fmla="*/ 586524 h 3715140"/>
                <a:gd name="connsiteX468" fmla="*/ 831481 w 3264541"/>
                <a:gd name="connsiteY468" fmla="*/ 575301 h 3715140"/>
                <a:gd name="connsiteX469" fmla="*/ 831481 w 3264541"/>
                <a:gd name="connsiteY469" fmla="*/ 586524 h 3715140"/>
                <a:gd name="connsiteX470" fmla="*/ 818595 w 3264541"/>
                <a:gd name="connsiteY470" fmla="*/ 601072 h 3715140"/>
                <a:gd name="connsiteX471" fmla="*/ 832589 w 3264541"/>
                <a:gd name="connsiteY471" fmla="*/ 613958 h 3715140"/>
                <a:gd name="connsiteX472" fmla="*/ 856975 w 3264541"/>
                <a:gd name="connsiteY472" fmla="*/ 626844 h 3715140"/>
                <a:gd name="connsiteX473" fmla="*/ 856975 w 3264541"/>
                <a:gd name="connsiteY473" fmla="*/ 639868 h 3715140"/>
                <a:gd name="connsiteX474" fmla="*/ 894663 w 3264541"/>
                <a:gd name="connsiteY474" fmla="*/ 665778 h 3715140"/>
                <a:gd name="connsiteX475" fmla="*/ 904085 w 3264541"/>
                <a:gd name="connsiteY475" fmla="*/ 664947 h 3715140"/>
                <a:gd name="connsiteX476" fmla="*/ 909627 w 3264541"/>
                <a:gd name="connsiteY476" fmla="*/ 677001 h 3715140"/>
                <a:gd name="connsiteX477" fmla="*/ 918356 w 3264541"/>
                <a:gd name="connsiteY477" fmla="*/ 714966 h 3715140"/>
                <a:gd name="connsiteX478" fmla="*/ 937477 w 3264541"/>
                <a:gd name="connsiteY478" fmla="*/ 721894 h 3715140"/>
                <a:gd name="connsiteX479" fmla="*/ 946067 w 3264541"/>
                <a:gd name="connsiteY479" fmla="*/ 747804 h 3715140"/>
                <a:gd name="connsiteX480" fmla="*/ 969345 w 3264541"/>
                <a:gd name="connsiteY480" fmla="*/ 764154 h 3715140"/>
                <a:gd name="connsiteX481" fmla="*/ 1006478 w 3264541"/>
                <a:gd name="connsiteY481" fmla="*/ 807245 h 3715140"/>
                <a:gd name="connsiteX482" fmla="*/ 1047907 w 3264541"/>
                <a:gd name="connsiteY482" fmla="*/ 835649 h 3715140"/>
                <a:gd name="connsiteX483" fmla="*/ 1080606 w 3264541"/>
                <a:gd name="connsiteY483" fmla="*/ 854631 h 3715140"/>
                <a:gd name="connsiteX484" fmla="*/ 1090167 w 3264541"/>
                <a:gd name="connsiteY484" fmla="*/ 859897 h 3715140"/>
                <a:gd name="connsiteX485" fmla="*/ 1101390 w 3264541"/>
                <a:gd name="connsiteY485" fmla="*/ 879710 h 3715140"/>
                <a:gd name="connsiteX486" fmla="*/ 1089335 w 3264541"/>
                <a:gd name="connsiteY486" fmla="*/ 902988 h 3715140"/>
                <a:gd name="connsiteX487" fmla="*/ 1064395 w 3264541"/>
                <a:gd name="connsiteY487" fmla="*/ 888301 h 3715140"/>
                <a:gd name="connsiteX488" fmla="*/ 1051509 w 3264541"/>
                <a:gd name="connsiteY488" fmla="*/ 894397 h 3715140"/>
                <a:gd name="connsiteX489" fmla="*/ 1073124 w 3264541"/>
                <a:gd name="connsiteY489" fmla="*/ 939982 h 3715140"/>
                <a:gd name="connsiteX490" fmla="*/ 1058437 w 3264541"/>
                <a:gd name="connsiteY490" fmla="*/ 1036695 h 3715140"/>
                <a:gd name="connsiteX491" fmla="*/ 1067028 w 3264541"/>
                <a:gd name="connsiteY491" fmla="*/ 1109022 h 3715140"/>
                <a:gd name="connsiteX492" fmla="*/ 1058437 w 3264541"/>
                <a:gd name="connsiteY492" fmla="*/ 1125372 h 3715140"/>
                <a:gd name="connsiteX493" fmla="*/ 1110257 w 3264541"/>
                <a:gd name="connsiteY493" fmla="*/ 1191741 h 3715140"/>
                <a:gd name="connsiteX494" fmla="*/ 1142125 w 3264541"/>
                <a:gd name="connsiteY494" fmla="*/ 1267670 h 3715140"/>
                <a:gd name="connsiteX495" fmla="*/ 1149053 w 3264541"/>
                <a:gd name="connsiteY495" fmla="*/ 1286929 h 3715140"/>
                <a:gd name="connsiteX496" fmla="*/ 1237037 w 3264541"/>
                <a:gd name="connsiteY496" fmla="*/ 1343322 h 3715140"/>
                <a:gd name="connsiteX497" fmla="*/ 1228862 w 3264541"/>
                <a:gd name="connsiteY497" fmla="*/ 1343322 h 3715140"/>
                <a:gd name="connsiteX498" fmla="*/ 1228862 w 3264541"/>
                <a:gd name="connsiteY498" fmla="*/ 1348587 h 3715140"/>
                <a:gd name="connsiteX499" fmla="*/ 1253664 w 3264541"/>
                <a:gd name="connsiteY499" fmla="*/ 1389184 h 3715140"/>
                <a:gd name="connsiteX500" fmla="*/ 1270014 w 3264541"/>
                <a:gd name="connsiteY500" fmla="*/ 1430059 h 3715140"/>
                <a:gd name="connsiteX501" fmla="*/ 1312828 w 3264541"/>
                <a:gd name="connsiteY501" fmla="*/ 1476475 h 3715140"/>
                <a:gd name="connsiteX502" fmla="*/ 1296062 w 3264541"/>
                <a:gd name="connsiteY502" fmla="*/ 1484096 h 3715140"/>
                <a:gd name="connsiteX503" fmla="*/ 1340262 w 3264541"/>
                <a:gd name="connsiteY503" fmla="*/ 1506542 h 3715140"/>
                <a:gd name="connsiteX504" fmla="*/ 1369775 w 3264541"/>
                <a:gd name="connsiteY504" fmla="*/ 1534115 h 3715140"/>
                <a:gd name="connsiteX505" fmla="*/ 1369775 w 3264541"/>
                <a:gd name="connsiteY505" fmla="*/ 1556561 h 3715140"/>
                <a:gd name="connsiteX506" fmla="*/ 1374070 w 3264541"/>
                <a:gd name="connsiteY506" fmla="*/ 1564320 h 3715140"/>
                <a:gd name="connsiteX507" fmla="*/ 1405245 w 3264541"/>
                <a:gd name="connsiteY507" fmla="*/ 1590785 h 3715140"/>
                <a:gd name="connsiteX508" fmla="*/ 1418269 w 3264541"/>
                <a:gd name="connsiteY508" fmla="*/ 1609213 h 3715140"/>
                <a:gd name="connsiteX509" fmla="*/ 1423812 w 3264541"/>
                <a:gd name="connsiteY509" fmla="*/ 1596188 h 3715140"/>
                <a:gd name="connsiteX510" fmla="*/ 1406354 w 3264541"/>
                <a:gd name="connsiteY510" fmla="*/ 1581640 h 3715140"/>
                <a:gd name="connsiteX511" fmla="*/ 1378642 w 3264541"/>
                <a:gd name="connsiteY511" fmla="*/ 1528157 h 3715140"/>
                <a:gd name="connsiteX512" fmla="*/ 1349268 w 3264541"/>
                <a:gd name="connsiteY512" fmla="*/ 1480771 h 3715140"/>
                <a:gd name="connsiteX513" fmla="*/ 1331117 w 3264541"/>
                <a:gd name="connsiteY513" fmla="*/ 1445438 h 3715140"/>
                <a:gd name="connsiteX514" fmla="*/ 1305207 w 3264541"/>
                <a:gd name="connsiteY514" fmla="*/ 1423823 h 3715140"/>
                <a:gd name="connsiteX515" fmla="*/ 1289827 w 3264541"/>
                <a:gd name="connsiteY515" fmla="*/ 1379901 h 3715140"/>
                <a:gd name="connsiteX516" fmla="*/ 1291490 w 3264541"/>
                <a:gd name="connsiteY516" fmla="*/ 1368678 h 3715140"/>
                <a:gd name="connsiteX517" fmla="*/ 1331117 w 3264541"/>
                <a:gd name="connsiteY517" fmla="*/ 1385859 h 3715140"/>
                <a:gd name="connsiteX518" fmla="*/ 1344003 w 3264541"/>
                <a:gd name="connsiteY518" fmla="*/ 1416064 h 3715140"/>
                <a:gd name="connsiteX519" fmla="*/ 1356889 w 3264541"/>
                <a:gd name="connsiteY519" fmla="*/ 1446270 h 3715140"/>
                <a:gd name="connsiteX520" fmla="*/ 1386263 w 3264541"/>
                <a:gd name="connsiteY520" fmla="*/ 1476475 h 3715140"/>
                <a:gd name="connsiteX521" fmla="*/ 1395685 w 3264541"/>
                <a:gd name="connsiteY521" fmla="*/ 1476475 h 3715140"/>
                <a:gd name="connsiteX522" fmla="*/ 1430185 w 3264541"/>
                <a:gd name="connsiteY522" fmla="*/ 1514440 h 3715140"/>
                <a:gd name="connsiteX523" fmla="*/ 1435312 w 3264541"/>
                <a:gd name="connsiteY523" fmla="*/ 1539519 h 3715140"/>
                <a:gd name="connsiteX524" fmla="*/ 1466349 w 3264541"/>
                <a:gd name="connsiteY524" fmla="*/ 1560164 h 3715140"/>
                <a:gd name="connsiteX525" fmla="*/ 1524959 w 3264541"/>
                <a:gd name="connsiteY525" fmla="*/ 1635262 h 3715140"/>
                <a:gd name="connsiteX526" fmla="*/ 1533549 w 3264541"/>
                <a:gd name="connsiteY526" fmla="*/ 1655075 h 3715140"/>
                <a:gd name="connsiteX527" fmla="*/ 1524959 w 3264541"/>
                <a:gd name="connsiteY527" fmla="*/ 1679184 h 3715140"/>
                <a:gd name="connsiteX528" fmla="*/ 1537844 w 3264541"/>
                <a:gd name="connsiteY528" fmla="*/ 1696504 h 3715140"/>
                <a:gd name="connsiteX529" fmla="*/ 1577472 w 3264541"/>
                <a:gd name="connsiteY529" fmla="*/ 1724077 h 3715140"/>
                <a:gd name="connsiteX530" fmla="*/ 1586893 w 3264541"/>
                <a:gd name="connsiteY530" fmla="*/ 1730173 h 3715140"/>
                <a:gd name="connsiteX531" fmla="*/ 1615436 w 3264541"/>
                <a:gd name="connsiteY531" fmla="*/ 1738764 h 3715140"/>
                <a:gd name="connsiteX532" fmla="*/ 1642178 w 3264541"/>
                <a:gd name="connsiteY532" fmla="*/ 1758577 h 3715140"/>
                <a:gd name="connsiteX533" fmla="*/ 1667118 w 3264541"/>
                <a:gd name="connsiteY533" fmla="*/ 1760379 h 3715140"/>
                <a:gd name="connsiteX534" fmla="*/ 1715336 w 3264541"/>
                <a:gd name="connsiteY534" fmla="*/ 1785319 h 3715140"/>
                <a:gd name="connsiteX535" fmla="*/ 1735149 w 3264541"/>
                <a:gd name="connsiteY535" fmla="*/ 1786981 h 3715140"/>
                <a:gd name="connsiteX536" fmla="*/ 1752330 w 3264541"/>
                <a:gd name="connsiteY536" fmla="*/ 1794741 h 3715140"/>
                <a:gd name="connsiteX537" fmla="*/ 1785030 w 3264541"/>
                <a:gd name="connsiteY537" fmla="*/ 1781439 h 3715140"/>
                <a:gd name="connsiteX538" fmla="*/ 1804012 w 3264541"/>
                <a:gd name="connsiteY538" fmla="*/ 1792247 h 3715140"/>
                <a:gd name="connsiteX539" fmla="*/ 1809139 w 3264541"/>
                <a:gd name="connsiteY539" fmla="*/ 1792247 h 3715140"/>
                <a:gd name="connsiteX540" fmla="*/ 1862622 w 3264541"/>
                <a:gd name="connsiteY540" fmla="*/ 1832290 h 3715140"/>
                <a:gd name="connsiteX541" fmla="*/ 1908346 w 3264541"/>
                <a:gd name="connsiteY541" fmla="*/ 1842543 h 3715140"/>
                <a:gd name="connsiteX542" fmla="*/ 1944509 w 3264541"/>
                <a:gd name="connsiteY542" fmla="*/ 1852519 h 3715140"/>
                <a:gd name="connsiteX543" fmla="*/ 1960859 w 3264541"/>
                <a:gd name="connsiteY543" fmla="*/ 1843513 h 3715140"/>
                <a:gd name="connsiteX544" fmla="*/ 1965985 w 3264541"/>
                <a:gd name="connsiteY544" fmla="*/ 1843513 h 3715140"/>
                <a:gd name="connsiteX545" fmla="*/ 1999516 w 3264541"/>
                <a:gd name="connsiteY545" fmla="*/ 1889375 h 3715140"/>
                <a:gd name="connsiteX546" fmla="*/ 2010739 w 3264541"/>
                <a:gd name="connsiteY546" fmla="*/ 1901845 h 3715140"/>
                <a:gd name="connsiteX547" fmla="*/ 2019330 w 3264541"/>
                <a:gd name="connsiteY547" fmla="*/ 1933298 h 3715140"/>
                <a:gd name="connsiteX548" fmla="*/ 2027920 w 3264541"/>
                <a:gd name="connsiteY548" fmla="*/ 1933298 h 3715140"/>
                <a:gd name="connsiteX549" fmla="*/ 2027920 w 3264541"/>
                <a:gd name="connsiteY549" fmla="*/ 1929557 h 3715140"/>
                <a:gd name="connsiteX550" fmla="*/ 2060758 w 3264541"/>
                <a:gd name="connsiteY550" fmla="*/ 1954774 h 3715140"/>
                <a:gd name="connsiteX551" fmla="*/ 2076277 w 3264541"/>
                <a:gd name="connsiteY551" fmla="*/ 1973895 h 3715140"/>
                <a:gd name="connsiteX552" fmla="*/ 2080572 w 3264541"/>
                <a:gd name="connsiteY552" fmla="*/ 1979576 h 3715140"/>
                <a:gd name="connsiteX553" fmla="*/ 2106482 w 3264541"/>
                <a:gd name="connsiteY553" fmla="*/ 1980684 h 3715140"/>
                <a:gd name="connsiteX554" fmla="*/ 2135856 w 3264541"/>
                <a:gd name="connsiteY554" fmla="*/ 2004100 h 3715140"/>
                <a:gd name="connsiteX555" fmla="*/ 2148742 w 3264541"/>
                <a:gd name="connsiteY555" fmla="*/ 1991215 h 3715140"/>
                <a:gd name="connsiteX556" fmla="*/ 2141814 w 3264541"/>
                <a:gd name="connsiteY556" fmla="*/ 1983455 h 3715140"/>
                <a:gd name="connsiteX557" fmla="*/ 2172020 w 3264541"/>
                <a:gd name="connsiteY557" fmla="*/ 1961009 h 3715140"/>
                <a:gd name="connsiteX558" fmla="*/ 2193635 w 3264541"/>
                <a:gd name="connsiteY558" fmla="*/ 1976528 h 3715140"/>
                <a:gd name="connsiteX559" fmla="*/ 2188508 w 3264541"/>
                <a:gd name="connsiteY559" fmla="*/ 1985257 h 3715140"/>
                <a:gd name="connsiteX560" fmla="*/ 2198207 w 3264541"/>
                <a:gd name="connsiteY560" fmla="*/ 1991907 h 3715140"/>
                <a:gd name="connsiteX561" fmla="*/ 2200285 w 3264541"/>
                <a:gd name="connsiteY561" fmla="*/ 1990937 h 3715140"/>
                <a:gd name="connsiteX562" fmla="*/ 2198900 w 3264541"/>
                <a:gd name="connsiteY562" fmla="*/ 1996480 h 3715140"/>
                <a:gd name="connsiteX563" fmla="*/ 2214418 w 3264541"/>
                <a:gd name="connsiteY563" fmla="*/ 2027516 h 3715140"/>
                <a:gd name="connsiteX564" fmla="*/ 2210261 w 3264541"/>
                <a:gd name="connsiteY564" fmla="*/ 2049824 h 3715140"/>
                <a:gd name="connsiteX565" fmla="*/ 2215527 w 3264541"/>
                <a:gd name="connsiteY565" fmla="*/ 2068807 h 3715140"/>
                <a:gd name="connsiteX566" fmla="*/ 2215527 w 3264541"/>
                <a:gd name="connsiteY566" fmla="*/ 2073102 h 3715140"/>
                <a:gd name="connsiteX567" fmla="*/ 2211924 w 3264541"/>
                <a:gd name="connsiteY567" fmla="*/ 2079891 h 3715140"/>
                <a:gd name="connsiteX568" fmla="*/ 2220515 w 3264541"/>
                <a:gd name="connsiteY568" fmla="*/ 2088620 h 3715140"/>
                <a:gd name="connsiteX569" fmla="*/ 2183381 w 3264541"/>
                <a:gd name="connsiteY569" fmla="*/ 2124783 h 3715140"/>
                <a:gd name="connsiteX570" fmla="*/ 2147079 w 3264541"/>
                <a:gd name="connsiteY570" fmla="*/ 2161917 h 3715140"/>
                <a:gd name="connsiteX571" fmla="*/ 2128929 w 3264541"/>
                <a:gd name="connsiteY571" fmla="*/ 2216231 h 3715140"/>
                <a:gd name="connsiteX572" fmla="*/ 2142646 w 3264541"/>
                <a:gd name="connsiteY572" fmla="*/ 2245605 h 3715140"/>
                <a:gd name="connsiteX573" fmla="*/ 2155531 w 3264541"/>
                <a:gd name="connsiteY573" fmla="*/ 2246436 h 3715140"/>
                <a:gd name="connsiteX574" fmla="*/ 2128790 w 3264541"/>
                <a:gd name="connsiteY574" fmla="*/ 2276642 h 3715140"/>
                <a:gd name="connsiteX575" fmla="*/ 2119368 w 3264541"/>
                <a:gd name="connsiteY575" fmla="*/ 2302552 h 3715140"/>
                <a:gd name="connsiteX576" fmla="*/ 2140983 w 3264541"/>
                <a:gd name="connsiteY576" fmla="*/ 2344812 h 3715140"/>
                <a:gd name="connsiteX577" fmla="*/ 2153869 w 3264541"/>
                <a:gd name="connsiteY577" fmla="*/ 2351740 h 3715140"/>
                <a:gd name="connsiteX578" fmla="*/ 2164261 w 3264541"/>
                <a:gd name="connsiteY578" fmla="*/ 2375849 h 3715140"/>
                <a:gd name="connsiteX579" fmla="*/ 2175484 w 3264541"/>
                <a:gd name="connsiteY579" fmla="*/ 2381807 h 3715140"/>
                <a:gd name="connsiteX580" fmla="*/ 2194466 w 3264541"/>
                <a:gd name="connsiteY580" fmla="*/ 2429193 h 3715140"/>
                <a:gd name="connsiteX581" fmla="*/ 2224671 w 3264541"/>
                <a:gd name="connsiteY581" fmla="*/ 2484339 h 3715140"/>
                <a:gd name="connsiteX582" fmla="*/ 2241021 w 3264541"/>
                <a:gd name="connsiteY582" fmla="*/ 2517177 h 3715140"/>
                <a:gd name="connsiteX583" fmla="*/ 2244485 w 3264541"/>
                <a:gd name="connsiteY583" fmla="*/ 2543918 h 3715140"/>
                <a:gd name="connsiteX584" fmla="*/ 2296167 w 3264541"/>
                <a:gd name="connsiteY584" fmla="*/ 2579389 h 3715140"/>
                <a:gd name="connsiteX585" fmla="*/ 2323740 w 3264541"/>
                <a:gd name="connsiteY585" fmla="*/ 2596570 h 3715140"/>
                <a:gd name="connsiteX586" fmla="*/ 2355608 w 3264541"/>
                <a:gd name="connsiteY586" fmla="*/ 2610287 h 3715140"/>
                <a:gd name="connsiteX587" fmla="*/ 2392602 w 3264541"/>
                <a:gd name="connsiteY587" fmla="*/ 2651716 h 3715140"/>
                <a:gd name="connsiteX588" fmla="*/ 2401054 w 3264541"/>
                <a:gd name="connsiteY588" fmla="*/ 2720717 h 3715140"/>
                <a:gd name="connsiteX589" fmla="*/ 2394681 w 3264541"/>
                <a:gd name="connsiteY589" fmla="*/ 2769905 h 3715140"/>
                <a:gd name="connsiteX590" fmla="*/ 2394681 w 3264541"/>
                <a:gd name="connsiteY590" fmla="*/ 2845695 h 3715140"/>
                <a:gd name="connsiteX591" fmla="*/ 2370295 w 3264541"/>
                <a:gd name="connsiteY591" fmla="*/ 2929384 h 3715140"/>
                <a:gd name="connsiteX592" fmla="*/ 2363783 w 3264541"/>
                <a:gd name="connsiteY592" fmla="*/ 2970812 h 3715140"/>
                <a:gd name="connsiteX593" fmla="*/ 2363505 w 3264541"/>
                <a:gd name="connsiteY593" fmla="*/ 3035519 h 3715140"/>
                <a:gd name="connsiteX594" fmla="*/ 2351728 w 3264541"/>
                <a:gd name="connsiteY594" fmla="*/ 3090665 h 3715140"/>
                <a:gd name="connsiteX595" fmla="*/ 2343692 w 3264541"/>
                <a:gd name="connsiteY595" fmla="*/ 3096622 h 3715140"/>
                <a:gd name="connsiteX596" fmla="*/ 2334131 w 3264541"/>
                <a:gd name="connsiteY596" fmla="*/ 3120870 h 3715140"/>
                <a:gd name="connsiteX597" fmla="*/ 2314179 w 3264541"/>
                <a:gd name="connsiteY597" fmla="*/ 3172551 h 3715140"/>
                <a:gd name="connsiteX598" fmla="*/ 2318474 w 3264541"/>
                <a:gd name="connsiteY598" fmla="*/ 3202757 h 3715140"/>
                <a:gd name="connsiteX599" fmla="*/ 2323601 w 3264541"/>
                <a:gd name="connsiteY599" fmla="*/ 3212318 h 3715140"/>
                <a:gd name="connsiteX600" fmla="*/ 2315010 w 3264541"/>
                <a:gd name="connsiteY600" fmla="*/ 3217444 h 3715140"/>
                <a:gd name="connsiteX601" fmla="*/ 2306420 w 3264541"/>
                <a:gd name="connsiteY601" fmla="*/ 3256240 h 3715140"/>
                <a:gd name="connsiteX602" fmla="*/ 2318474 w 3264541"/>
                <a:gd name="connsiteY602" fmla="*/ 3285614 h 3715140"/>
                <a:gd name="connsiteX603" fmla="*/ 2327065 w 3264541"/>
                <a:gd name="connsiteY603" fmla="*/ 3276053 h 3715140"/>
                <a:gd name="connsiteX604" fmla="*/ 2330529 w 3264541"/>
                <a:gd name="connsiteY604" fmla="*/ 3276053 h 3715140"/>
                <a:gd name="connsiteX605" fmla="*/ 2330529 w 3264541"/>
                <a:gd name="connsiteY605" fmla="*/ 3289078 h 3715140"/>
                <a:gd name="connsiteX606" fmla="*/ 2306420 w 3264541"/>
                <a:gd name="connsiteY606" fmla="*/ 3416689 h 3715140"/>
                <a:gd name="connsiteX607" fmla="*/ 2286191 w 3264541"/>
                <a:gd name="connsiteY607" fmla="*/ 3399508 h 3715140"/>
                <a:gd name="connsiteX608" fmla="*/ 2280510 w 3264541"/>
                <a:gd name="connsiteY608" fmla="*/ 3407406 h 3715140"/>
                <a:gd name="connsiteX609" fmla="*/ 2266516 w 3264541"/>
                <a:gd name="connsiteY609" fmla="*/ 3407406 h 3715140"/>
                <a:gd name="connsiteX610" fmla="*/ 2266516 w 3264541"/>
                <a:gd name="connsiteY610" fmla="*/ 3419322 h 3715140"/>
                <a:gd name="connsiteX611" fmla="*/ 2285221 w 3264541"/>
                <a:gd name="connsiteY611" fmla="*/ 3449527 h 3715140"/>
                <a:gd name="connsiteX612" fmla="*/ 2265961 w 3264541"/>
                <a:gd name="connsiteY612" fmla="*/ 3484859 h 3715140"/>
                <a:gd name="connsiteX613" fmla="*/ 2279401 w 3264541"/>
                <a:gd name="connsiteY613" fmla="*/ 3548595 h 3715140"/>
                <a:gd name="connsiteX614" fmla="*/ 2279401 w 3264541"/>
                <a:gd name="connsiteY614" fmla="*/ 3560650 h 3715140"/>
                <a:gd name="connsiteX615" fmla="*/ 2305450 w 3264541"/>
                <a:gd name="connsiteY615" fmla="*/ 3595982 h 3715140"/>
                <a:gd name="connsiteX616" fmla="*/ 2300739 w 3264541"/>
                <a:gd name="connsiteY616" fmla="*/ 3610669 h 3715140"/>
                <a:gd name="connsiteX617" fmla="*/ 2308360 w 3264541"/>
                <a:gd name="connsiteY617" fmla="*/ 3614964 h 3715140"/>
                <a:gd name="connsiteX618" fmla="*/ 2292287 w 3264541"/>
                <a:gd name="connsiteY618" fmla="*/ 3629651 h 3715140"/>
                <a:gd name="connsiteX619" fmla="*/ 2300185 w 3264541"/>
                <a:gd name="connsiteY619" fmla="*/ 3638380 h 3715140"/>
                <a:gd name="connsiteX620" fmla="*/ 2342583 w 3264541"/>
                <a:gd name="connsiteY620" fmla="*/ 3663459 h 3715140"/>
                <a:gd name="connsiteX621" fmla="*/ 2352144 w 3264541"/>
                <a:gd name="connsiteY621" fmla="*/ 3676622 h 3715140"/>
                <a:gd name="connsiteX622" fmla="*/ 2368493 w 3264541"/>
                <a:gd name="connsiteY622" fmla="*/ 3676622 h 3715140"/>
                <a:gd name="connsiteX623" fmla="*/ 2400362 w 3264541"/>
                <a:gd name="connsiteY623" fmla="*/ 3692002 h 3715140"/>
                <a:gd name="connsiteX624" fmla="*/ 2427103 w 3264541"/>
                <a:gd name="connsiteY624" fmla="*/ 3715141 h 3715140"/>
                <a:gd name="connsiteX625" fmla="*/ 2469363 w 3264541"/>
                <a:gd name="connsiteY625" fmla="*/ 3715141 h 3715140"/>
                <a:gd name="connsiteX626" fmla="*/ 2511623 w 3264541"/>
                <a:gd name="connsiteY626" fmla="*/ 3699622 h 3715140"/>
                <a:gd name="connsiteX627" fmla="*/ 2525340 w 3264541"/>
                <a:gd name="connsiteY627" fmla="*/ 3697405 h 3715140"/>
                <a:gd name="connsiteX628" fmla="*/ 2459802 w 3264541"/>
                <a:gd name="connsiteY628" fmla="*/ 3659718 h 3715140"/>
                <a:gd name="connsiteX629" fmla="*/ 2433892 w 3264541"/>
                <a:gd name="connsiteY629" fmla="*/ 3600277 h 3715140"/>
                <a:gd name="connsiteX630" fmla="*/ 2420868 w 3264541"/>
                <a:gd name="connsiteY630" fmla="*/ 3580463 h 3715140"/>
                <a:gd name="connsiteX631" fmla="*/ 2435555 w 3264541"/>
                <a:gd name="connsiteY631" fmla="*/ 3541667 h 3715140"/>
                <a:gd name="connsiteX632" fmla="*/ 2463128 w 3264541"/>
                <a:gd name="connsiteY632" fmla="*/ 3527119 h 3715140"/>
                <a:gd name="connsiteX633" fmla="*/ 2472688 w 3264541"/>
                <a:gd name="connsiteY633" fmla="*/ 3497745 h 3715140"/>
                <a:gd name="connsiteX634" fmla="*/ 2506219 w 3264541"/>
                <a:gd name="connsiteY634" fmla="*/ 3459088 h 3715140"/>
                <a:gd name="connsiteX635" fmla="*/ 2467423 w 3264541"/>
                <a:gd name="connsiteY635" fmla="*/ 3410731 h 3715140"/>
                <a:gd name="connsiteX636" fmla="*/ 2493333 w 3264541"/>
                <a:gd name="connsiteY636" fmla="*/ 3380526 h 3715140"/>
                <a:gd name="connsiteX637" fmla="*/ 2516611 w 3264541"/>
                <a:gd name="connsiteY637" fmla="*/ 3369302 h 3715140"/>
                <a:gd name="connsiteX638" fmla="*/ 2537256 w 3264541"/>
                <a:gd name="connsiteY638" fmla="*/ 3316651 h 3715140"/>
                <a:gd name="connsiteX639" fmla="*/ 2527834 w 3264541"/>
                <a:gd name="connsiteY639" fmla="*/ 3303765 h 3715140"/>
                <a:gd name="connsiteX640" fmla="*/ 2550280 w 3264541"/>
                <a:gd name="connsiteY640" fmla="*/ 3311524 h 3715140"/>
                <a:gd name="connsiteX641" fmla="*/ 2558871 w 3264541"/>
                <a:gd name="connsiteY641" fmla="*/ 3300301 h 3715140"/>
                <a:gd name="connsiteX642" fmla="*/ 2551112 w 3264541"/>
                <a:gd name="connsiteY642" fmla="*/ 3291572 h 3715140"/>
                <a:gd name="connsiteX643" fmla="*/ 2539057 w 3264541"/>
                <a:gd name="connsiteY643" fmla="*/ 3297668 h 3715140"/>
                <a:gd name="connsiteX644" fmla="*/ 2520906 w 3264541"/>
                <a:gd name="connsiteY644" fmla="*/ 3263168 h 3715140"/>
                <a:gd name="connsiteX645" fmla="*/ 2529497 w 3264541"/>
                <a:gd name="connsiteY645" fmla="*/ 3252776 h 3715140"/>
                <a:gd name="connsiteX646" fmla="*/ 2567600 w 3264541"/>
                <a:gd name="connsiteY646" fmla="*/ 3264830 h 3715140"/>
                <a:gd name="connsiteX647" fmla="*/ 2586721 w 3264541"/>
                <a:gd name="connsiteY647" fmla="*/ 3254577 h 3715140"/>
                <a:gd name="connsiteX648" fmla="*/ 2586721 w 3264541"/>
                <a:gd name="connsiteY648" fmla="*/ 3245987 h 3715140"/>
                <a:gd name="connsiteX649" fmla="*/ 2596004 w 3264541"/>
                <a:gd name="connsiteY649" fmla="*/ 3196799 h 3715140"/>
                <a:gd name="connsiteX650" fmla="*/ 2646439 w 3264541"/>
                <a:gd name="connsiteY650" fmla="*/ 3194167 h 3715140"/>
                <a:gd name="connsiteX651" fmla="*/ 2700060 w 3264541"/>
                <a:gd name="connsiteY651" fmla="*/ 3176985 h 3715140"/>
                <a:gd name="connsiteX652" fmla="*/ 2722645 w 3264541"/>
                <a:gd name="connsiteY652" fmla="*/ 3150798 h 3715140"/>
                <a:gd name="connsiteX653" fmla="*/ 2726941 w 3264541"/>
                <a:gd name="connsiteY653" fmla="*/ 3127798 h 3715140"/>
                <a:gd name="connsiteX654" fmla="*/ 2710591 w 3264541"/>
                <a:gd name="connsiteY654" fmla="*/ 3108815 h 3715140"/>
                <a:gd name="connsiteX655" fmla="*/ 2700199 w 3264541"/>
                <a:gd name="connsiteY655" fmla="*/ 3082074 h 3715140"/>
                <a:gd name="connsiteX656" fmla="*/ 2684681 w 3264541"/>
                <a:gd name="connsiteY656" fmla="*/ 3067387 h 3715140"/>
                <a:gd name="connsiteX657" fmla="*/ 2691608 w 3264541"/>
                <a:gd name="connsiteY657" fmla="*/ 3063091 h 3715140"/>
                <a:gd name="connsiteX658" fmla="*/ 2727772 w 3264541"/>
                <a:gd name="connsiteY658" fmla="*/ 3073345 h 3715140"/>
                <a:gd name="connsiteX659" fmla="*/ 2766845 w 3264541"/>
                <a:gd name="connsiteY659" fmla="*/ 3082767 h 3715140"/>
                <a:gd name="connsiteX660" fmla="*/ 2830304 w 3264541"/>
                <a:gd name="connsiteY660" fmla="*/ 3013765 h 3715140"/>
                <a:gd name="connsiteX661" fmla="*/ 2879907 w 3264541"/>
                <a:gd name="connsiteY661" fmla="*/ 2965548 h 3715140"/>
                <a:gd name="connsiteX662" fmla="*/ 2894179 w 3264541"/>
                <a:gd name="connsiteY662" fmla="*/ 2937004 h 3715140"/>
                <a:gd name="connsiteX663" fmla="*/ 2894179 w 3264541"/>
                <a:gd name="connsiteY663" fmla="*/ 2937836 h 3715140"/>
                <a:gd name="connsiteX664" fmla="*/ 2919812 w 3264541"/>
                <a:gd name="connsiteY664" fmla="*/ 2896407 h 3715140"/>
                <a:gd name="connsiteX665" fmla="*/ 2919812 w 3264541"/>
                <a:gd name="connsiteY665" fmla="*/ 2855810 h 3715140"/>
                <a:gd name="connsiteX666" fmla="*/ 2931450 w 3264541"/>
                <a:gd name="connsiteY666" fmla="*/ 2816183 h 3715140"/>
                <a:gd name="connsiteX667" fmla="*/ 2957499 w 3264541"/>
                <a:gd name="connsiteY667" fmla="*/ 2798032 h 3715140"/>
                <a:gd name="connsiteX668" fmla="*/ 3015832 w 3264541"/>
                <a:gd name="connsiteY668" fmla="*/ 2765194 h 3715140"/>
                <a:gd name="connsiteX669" fmla="*/ 3024699 w 3264541"/>
                <a:gd name="connsiteY669" fmla="*/ 2755772 h 3715140"/>
                <a:gd name="connsiteX670" fmla="*/ 3067098 w 3264541"/>
                <a:gd name="connsiteY670" fmla="*/ 2750646 h 3715140"/>
                <a:gd name="connsiteX671" fmla="*/ 3105062 w 3264541"/>
                <a:gd name="connsiteY671" fmla="*/ 2728199 h 3715140"/>
                <a:gd name="connsiteX672" fmla="*/ 3109496 w 3264541"/>
                <a:gd name="connsiteY672" fmla="*/ 2709217 h 3715140"/>
                <a:gd name="connsiteX673" fmla="*/ 3139563 w 3264541"/>
                <a:gd name="connsiteY673" fmla="*/ 2663493 h 3715140"/>
                <a:gd name="connsiteX674" fmla="*/ 3143997 w 3264541"/>
                <a:gd name="connsiteY674" fmla="*/ 2634119 h 3715140"/>
                <a:gd name="connsiteX675" fmla="*/ 3155220 w 3264541"/>
                <a:gd name="connsiteY675" fmla="*/ 2614305 h 3715140"/>
                <a:gd name="connsiteX676" fmla="*/ 3159516 w 3264541"/>
                <a:gd name="connsiteY676" fmla="*/ 2603914 h 3715140"/>
                <a:gd name="connsiteX677" fmla="*/ 3165335 w 3264541"/>
                <a:gd name="connsiteY677" fmla="*/ 2562901 h 3715140"/>
                <a:gd name="connsiteX678" fmla="*/ 3165335 w 3264541"/>
                <a:gd name="connsiteY678" fmla="*/ 2501382 h 3715140"/>
                <a:gd name="connsiteX679" fmla="*/ 3192077 w 3264541"/>
                <a:gd name="connsiteY679" fmla="*/ 2478104 h 3715140"/>
                <a:gd name="connsiteX680" fmla="*/ 3206209 w 3264541"/>
                <a:gd name="connsiteY680" fmla="*/ 2460507 h 3715140"/>
                <a:gd name="connsiteX681" fmla="*/ 3264542 w 3264541"/>
                <a:gd name="connsiteY681" fmla="*/ 2344535 h 3715140"/>
                <a:gd name="connsiteX682" fmla="*/ 3242927 w 3264541"/>
                <a:gd name="connsiteY682" fmla="*/ 2303106 h 371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Lst>
              <a:rect l="l" t="t" r="r" b="b"/>
              <a:pathLst>
                <a:path w="3264541" h="3715140">
                  <a:moveTo>
                    <a:pt x="1939382" y="883728"/>
                  </a:moveTo>
                  <a:cubicBezTo>
                    <a:pt x="1947973" y="879433"/>
                    <a:pt x="1944509" y="865577"/>
                    <a:pt x="1953238" y="865577"/>
                  </a:cubicBezTo>
                  <a:cubicBezTo>
                    <a:pt x="1963630" y="865577"/>
                    <a:pt x="1970558" y="879295"/>
                    <a:pt x="1973883" y="882759"/>
                  </a:cubicBezTo>
                  <a:cubicBezTo>
                    <a:pt x="1975546" y="879295"/>
                    <a:pt x="1974714" y="881650"/>
                    <a:pt x="1974714" y="868903"/>
                  </a:cubicBezTo>
                  <a:lnTo>
                    <a:pt x="1981642" y="868903"/>
                  </a:lnTo>
                  <a:cubicBezTo>
                    <a:pt x="1986769" y="868903"/>
                    <a:pt x="2023071" y="900078"/>
                    <a:pt x="2024734" y="903403"/>
                  </a:cubicBezTo>
                  <a:cubicBezTo>
                    <a:pt x="2029860" y="913795"/>
                    <a:pt x="2024734" y="922386"/>
                    <a:pt x="2031523" y="929175"/>
                  </a:cubicBezTo>
                  <a:cubicBezTo>
                    <a:pt x="2051336" y="948989"/>
                    <a:pt x="2078078" y="958549"/>
                    <a:pt x="2099693" y="958549"/>
                  </a:cubicBezTo>
                  <a:lnTo>
                    <a:pt x="2122139" y="958549"/>
                  </a:lnTo>
                  <a:cubicBezTo>
                    <a:pt x="2132531" y="971296"/>
                    <a:pt x="2145417" y="975038"/>
                    <a:pt x="2145417" y="987923"/>
                  </a:cubicBezTo>
                  <a:cubicBezTo>
                    <a:pt x="2145417" y="994020"/>
                    <a:pt x="2141953" y="998731"/>
                    <a:pt x="2136826" y="998731"/>
                  </a:cubicBezTo>
                  <a:cubicBezTo>
                    <a:pt x="2126434" y="998731"/>
                    <a:pt x="2116181" y="987785"/>
                    <a:pt x="2112717" y="984321"/>
                  </a:cubicBezTo>
                  <a:cubicBezTo>
                    <a:pt x="2109253" y="998176"/>
                    <a:pt x="2101494" y="1039605"/>
                    <a:pt x="2089440" y="1039605"/>
                  </a:cubicBezTo>
                  <a:cubicBezTo>
                    <a:pt x="2080849" y="1032677"/>
                    <a:pt x="2080849" y="1026719"/>
                    <a:pt x="2077385" y="1013002"/>
                  </a:cubicBezTo>
                  <a:cubicBezTo>
                    <a:pt x="2068795" y="1015496"/>
                    <a:pt x="2070457" y="1018960"/>
                    <a:pt x="2060204" y="1018960"/>
                  </a:cubicBezTo>
                  <a:cubicBezTo>
                    <a:pt x="2062837" y="1006906"/>
                    <a:pt x="2069626" y="999146"/>
                    <a:pt x="2069626" y="987092"/>
                  </a:cubicBezTo>
                  <a:cubicBezTo>
                    <a:pt x="2069626" y="976700"/>
                    <a:pt x="2037758" y="961182"/>
                    <a:pt x="2030830" y="961182"/>
                  </a:cubicBezTo>
                  <a:cubicBezTo>
                    <a:pt x="2016697" y="961182"/>
                    <a:pt x="2035264" y="982104"/>
                    <a:pt x="2003811" y="984044"/>
                  </a:cubicBezTo>
                  <a:cubicBezTo>
                    <a:pt x="1994251" y="984598"/>
                    <a:pt x="1998546" y="1010785"/>
                    <a:pt x="1998546" y="1021593"/>
                  </a:cubicBezTo>
                  <a:cubicBezTo>
                    <a:pt x="1998546" y="1021593"/>
                    <a:pt x="1998546" y="1038773"/>
                    <a:pt x="1998546" y="1049165"/>
                  </a:cubicBezTo>
                  <a:cubicBezTo>
                    <a:pt x="1998546" y="1060389"/>
                    <a:pt x="1990094" y="1086299"/>
                    <a:pt x="1977209" y="1086299"/>
                  </a:cubicBezTo>
                  <a:cubicBezTo>
                    <a:pt x="1967787" y="1086299"/>
                    <a:pt x="1955317" y="1078540"/>
                    <a:pt x="1955317" y="1068979"/>
                  </a:cubicBezTo>
                  <a:cubicBezTo>
                    <a:pt x="1955317" y="1046533"/>
                    <a:pt x="1961136" y="1002610"/>
                    <a:pt x="1975823" y="983628"/>
                  </a:cubicBezTo>
                  <a:cubicBezTo>
                    <a:pt x="1967232" y="983628"/>
                    <a:pt x="1963214" y="992634"/>
                    <a:pt x="1954624" y="997761"/>
                  </a:cubicBezTo>
                  <a:cubicBezTo>
                    <a:pt x="1956286" y="980441"/>
                    <a:pt x="1987323" y="958411"/>
                    <a:pt x="2006167" y="958411"/>
                  </a:cubicBezTo>
                  <a:lnTo>
                    <a:pt x="2049812" y="958411"/>
                  </a:lnTo>
                  <a:lnTo>
                    <a:pt x="2049812" y="944001"/>
                  </a:lnTo>
                  <a:cubicBezTo>
                    <a:pt x="2024179" y="944001"/>
                    <a:pt x="2020438" y="932777"/>
                    <a:pt x="1999793" y="932777"/>
                  </a:cubicBezTo>
                  <a:cubicBezTo>
                    <a:pt x="1990371" y="932777"/>
                    <a:pt x="1986492" y="935964"/>
                    <a:pt x="1975269" y="935964"/>
                  </a:cubicBezTo>
                  <a:cubicBezTo>
                    <a:pt x="1969172" y="935964"/>
                    <a:pt x="1960997" y="945663"/>
                    <a:pt x="1960166" y="920030"/>
                  </a:cubicBezTo>
                  <a:lnTo>
                    <a:pt x="1942985" y="920030"/>
                  </a:lnTo>
                  <a:cubicBezTo>
                    <a:pt x="1946449" y="920030"/>
                    <a:pt x="1952545" y="916012"/>
                    <a:pt x="1952545" y="904096"/>
                  </a:cubicBezTo>
                  <a:cubicBezTo>
                    <a:pt x="1939521" y="906729"/>
                    <a:pt x="1924003" y="925850"/>
                    <a:pt x="1914581" y="925850"/>
                  </a:cubicBezTo>
                  <a:cubicBezTo>
                    <a:pt x="1906822" y="925850"/>
                    <a:pt x="1905990" y="938320"/>
                    <a:pt x="1891303" y="938320"/>
                  </a:cubicBezTo>
                  <a:cubicBezTo>
                    <a:pt x="1884375" y="938320"/>
                    <a:pt x="1881881" y="942477"/>
                    <a:pt x="1878417" y="934717"/>
                  </a:cubicBezTo>
                  <a:cubicBezTo>
                    <a:pt x="1872459" y="935549"/>
                    <a:pt x="1868995" y="945802"/>
                    <a:pt x="1862899" y="945802"/>
                  </a:cubicBezTo>
                  <a:lnTo>
                    <a:pt x="1849875" y="945802"/>
                  </a:lnTo>
                  <a:cubicBezTo>
                    <a:pt x="1869688" y="907283"/>
                    <a:pt x="1893797" y="907837"/>
                    <a:pt x="1917213" y="892457"/>
                  </a:cubicBezTo>
                  <a:cubicBezTo>
                    <a:pt x="1928436" y="888994"/>
                    <a:pt x="1930099" y="888162"/>
                    <a:pt x="1939660" y="883867"/>
                  </a:cubicBezTo>
                  <a:lnTo>
                    <a:pt x="1939660" y="883867"/>
                  </a:lnTo>
                  <a:close/>
                  <a:moveTo>
                    <a:pt x="2148881" y="1067455"/>
                  </a:moveTo>
                  <a:cubicBezTo>
                    <a:pt x="2144585" y="1069949"/>
                    <a:pt x="2139459" y="1063991"/>
                    <a:pt x="2128374" y="1063991"/>
                  </a:cubicBezTo>
                  <a:cubicBezTo>
                    <a:pt x="2116320" y="1063991"/>
                    <a:pt x="2103295" y="1063160"/>
                    <a:pt x="2095675" y="1070781"/>
                  </a:cubicBezTo>
                  <a:cubicBezTo>
                    <a:pt x="2092211" y="1074244"/>
                    <a:pt x="2091379" y="1079371"/>
                    <a:pt x="2083620" y="1079371"/>
                  </a:cubicBezTo>
                  <a:cubicBezTo>
                    <a:pt x="2078494" y="1079371"/>
                    <a:pt x="2073228" y="1073413"/>
                    <a:pt x="2070735" y="1068979"/>
                  </a:cubicBezTo>
                  <a:cubicBezTo>
                    <a:pt x="2070735" y="1077570"/>
                    <a:pt x="2074198" y="1090594"/>
                    <a:pt x="2082789" y="1090594"/>
                  </a:cubicBezTo>
                  <a:cubicBezTo>
                    <a:pt x="2100386" y="1090594"/>
                    <a:pt x="2129205" y="1077292"/>
                    <a:pt x="2149019" y="1067455"/>
                  </a:cubicBezTo>
                  <a:lnTo>
                    <a:pt x="2149019" y="1067455"/>
                  </a:lnTo>
                  <a:close/>
                  <a:moveTo>
                    <a:pt x="2159411" y="1051105"/>
                  </a:moveTo>
                  <a:cubicBezTo>
                    <a:pt x="2158995" y="1049858"/>
                    <a:pt x="2158441" y="1048750"/>
                    <a:pt x="2158025" y="1047641"/>
                  </a:cubicBezTo>
                  <a:cubicBezTo>
                    <a:pt x="2158580" y="1048750"/>
                    <a:pt x="2158995" y="1049858"/>
                    <a:pt x="2159411" y="1051105"/>
                  </a:cubicBezTo>
                  <a:lnTo>
                    <a:pt x="2159411" y="1051105"/>
                  </a:lnTo>
                  <a:close/>
                  <a:moveTo>
                    <a:pt x="2163568" y="1031153"/>
                  </a:moveTo>
                  <a:cubicBezTo>
                    <a:pt x="2182550" y="1025056"/>
                    <a:pt x="2223009" y="1014803"/>
                    <a:pt x="2244623" y="1014803"/>
                  </a:cubicBezTo>
                  <a:cubicBezTo>
                    <a:pt x="2244485" y="1047226"/>
                    <a:pt x="2189478" y="1038912"/>
                    <a:pt x="2164399" y="1038912"/>
                  </a:cubicBezTo>
                  <a:cubicBezTo>
                    <a:pt x="2160104" y="1038912"/>
                    <a:pt x="2160104" y="1039743"/>
                    <a:pt x="2154007" y="1039743"/>
                  </a:cubicBezTo>
                  <a:cubicBezTo>
                    <a:pt x="2154977" y="1041268"/>
                    <a:pt x="2155947" y="1043346"/>
                    <a:pt x="2157056" y="1045563"/>
                  </a:cubicBezTo>
                  <a:cubicBezTo>
                    <a:pt x="2155670" y="1042792"/>
                    <a:pt x="2152345" y="1041129"/>
                    <a:pt x="2152345" y="1038081"/>
                  </a:cubicBezTo>
                  <a:cubicBezTo>
                    <a:pt x="2152345" y="1033786"/>
                    <a:pt x="2160935" y="1032123"/>
                    <a:pt x="2163568" y="1031153"/>
                  </a:cubicBezTo>
                  <a:lnTo>
                    <a:pt x="2163568" y="1031153"/>
                  </a:lnTo>
                  <a:close/>
                  <a:moveTo>
                    <a:pt x="2457724" y="930422"/>
                  </a:moveTo>
                  <a:cubicBezTo>
                    <a:pt x="2457447" y="928482"/>
                    <a:pt x="2456893" y="926681"/>
                    <a:pt x="2456477" y="924880"/>
                  </a:cubicBezTo>
                  <a:cubicBezTo>
                    <a:pt x="2456893" y="926681"/>
                    <a:pt x="2457447" y="928621"/>
                    <a:pt x="2457724" y="930422"/>
                  </a:cubicBezTo>
                  <a:lnTo>
                    <a:pt x="2457724" y="930422"/>
                  </a:lnTo>
                  <a:close/>
                  <a:moveTo>
                    <a:pt x="2459110" y="940675"/>
                  </a:moveTo>
                  <a:cubicBezTo>
                    <a:pt x="2458971" y="939013"/>
                    <a:pt x="2458694" y="937350"/>
                    <a:pt x="2458556" y="935687"/>
                  </a:cubicBezTo>
                  <a:cubicBezTo>
                    <a:pt x="2458694" y="937350"/>
                    <a:pt x="2458971" y="939013"/>
                    <a:pt x="2459110" y="940675"/>
                  </a:cubicBezTo>
                  <a:lnTo>
                    <a:pt x="2459110" y="940675"/>
                  </a:lnTo>
                  <a:close/>
                  <a:moveTo>
                    <a:pt x="2460080" y="953284"/>
                  </a:moveTo>
                  <a:cubicBezTo>
                    <a:pt x="2460080" y="951621"/>
                    <a:pt x="2459802" y="949959"/>
                    <a:pt x="2459664" y="948296"/>
                  </a:cubicBezTo>
                  <a:cubicBezTo>
                    <a:pt x="2459664" y="949959"/>
                    <a:pt x="2459941" y="951621"/>
                    <a:pt x="2460080" y="953284"/>
                  </a:cubicBezTo>
                  <a:lnTo>
                    <a:pt x="2460080" y="953284"/>
                  </a:lnTo>
                  <a:close/>
                  <a:moveTo>
                    <a:pt x="2461188" y="965061"/>
                  </a:moveTo>
                  <a:cubicBezTo>
                    <a:pt x="2461050" y="963676"/>
                    <a:pt x="2460911" y="962429"/>
                    <a:pt x="2460772" y="961043"/>
                  </a:cubicBezTo>
                  <a:cubicBezTo>
                    <a:pt x="2460911" y="962429"/>
                    <a:pt x="2461050" y="963676"/>
                    <a:pt x="2461188" y="965061"/>
                  </a:cubicBezTo>
                  <a:lnTo>
                    <a:pt x="2461188" y="965061"/>
                  </a:lnTo>
                  <a:close/>
                  <a:moveTo>
                    <a:pt x="2463128" y="975038"/>
                  </a:moveTo>
                  <a:cubicBezTo>
                    <a:pt x="2462851" y="973791"/>
                    <a:pt x="2462574" y="972405"/>
                    <a:pt x="2462297" y="971158"/>
                  </a:cubicBezTo>
                  <a:cubicBezTo>
                    <a:pt x="2462574" y="972405"/>
                    <a:pt x="2462851" y="973791"/>
                    <a:pt x="2463128" y="975038"/>
                  </a:cubicBezTo>
                  <a:lnTo>
                    <a:pt x="2463128" y="975038"/>
                  </a:lnTo>
                  <a:close/>
                  <a:moveTo>
                    <a:pt x="2455369" y="920585"/>
                  </a:moveTo>
                  <a:cubicBezTo>
                    <a:pt x="2454260" y="917398"/>
                    <a:pt x="2453013" y="914350"/>
                    <a:pt x="2451489" y="911440"/>
                  </a:cubicBezTo>
                  <a:cubicBezTo>
                    <a:pt x="2453152" y="914350"/>
                    <a:pt x="2454399" y="917398"/>
                    <a:pt x="2455369" y="920585"/>
                  </a:cubicBezTo>
                  <a:lnTo>
                    <a:pt x="2455369" y="920585"/>
                  </a:lnTo>
                  <a:close/>
                  <a:moveTo>
                    <a:pt x="2464791" y="980718"/>
                  </a:moveTo>
                  <a:cubicBezTo>
                    <a:pt x="2465206" y="981827"/>
                    <a:pt x="2465622" y="982935"/>
                    <a:pt x="2466038" y="984044"/>
                  </a:cubicBezTo>
                  <a:cubicBezTo>
                    <a:pt x="2465483" y="982935"/>
                    <a:pt x="2465206" y="981827"/>
                    <a:pt x="2464791" y="980718"/>
                  </a:cubicBezTo>
                  <a:lnTo>
                    <a:pt x="2464791" y="980718"/>
                  </a:lnTo>
                  <a:close/>
                  <a:moveTo>
                    <a:pt x="2154284" y="1064822"/>
                  </a:moveTo>
                  <a:cubicBezTo>
                    <a:pt x="2157471" y="1063160"/>
                    <a:pt x="2160381" y="1061636"/>
                    <a:pt x="2162736" y="1060527"/>
                  </a:cubicBezTo>
                  <a:cubicBezTo>
                    <a:pt x="2162044" y="1058172"/>
                    <a:pt x="2161212" y="1055955"/>
                    <a:pt x="2160519" y="1053738"/>
                  </a:cubicBezTo>
                  <a:cubicBezTo>
                    <a:pt x="2161351" y="1055955"/>
                    <a:pt x="2162044" y="1058172"/>
                    <a:pt x="2162736" y="1060527"/>
                  </a:cubicBezTo>
                  <a:cubicBezTo>
                    <a:pt x="2160381" y="1061774"/>
                    <a:pt x="2157471" y="1063298"/>
                    <a:pt x="2154284" y="1064822"/>
                  </a:cubicBezTo>
                  <a:lnTo>
                    <a:pt x="2154284" y="1064822"/>
                  </a:lnTo>
                  <a:close/>
                  <a:moveTo>
                    <a:pt x="3244867" y="2302968"/>
                  </a:moveTo>
                  <a:cubicBezTo>
                    <a:pt x="3232812" y="2299504"/>
                    <a:pt x="3225053" y="2304769"/>
                    <a:pt x="3212998" y="2301305"/>
                  </a:cubicBezTo>
                  <a:cubicBezTo>
                    <a:pt x="3199281" y="2297010"/>
                    <a:pt x="3172540" y="2272901"/>
                    <a:pt x="3164642" y="2259876"/>
                  </a:cubicBezTo>
                  <a:cubicBezTo>
                    <a:pt x="3155220" y="2255581"/>
                    <a:pt x="3140533" y="2249485"/>
                    <a:pt x="3124183" y="2246021"/>
                  </a:cubicBezTo>
                  <a:lnTo>
                    <a:pt x="3091345" y="2250316"/>
                  </a:lnTo>
                  <a:cubicBezTo>
                    <a:pt x="3074164" y="2250316"/>
                    <a:pt x="3070700" y="2233689"/>
                    <a:pt x="3052550" y="2233689"/>
                  </a:cubicBezTo>
                  <a:cubicBezTo>
                    <a:pt x="3044790" y="2233689"/>
                    <a:pt x="3041326" y="2240340"/>
                    <a:pt x="3033567" y="2240340"/>
                  </a:cubicBezTo>
                  <a:lnTo>
                    <a:pt x="3027609" y="2240340"/>
                  </a:lnTo>
                  <a:cubicBezTo>
                    <a:pt x="3027609" y="2240340"/>
                    <a:pt x="3028440" y="2229532"/>
                    <a:pt x="3025946" y="2221635"/>
                  </a:cubicBezTo>
                  <a:cubicBezTo>
                    <a:pt x="3024284" y="2214707"/>
                    <a:pt x="3016525" y="2217894"/>
                    <a:pt x="3009597" y="2213598"/>
                  </a:cubicBezTo>
                  <a:cubicBezTo>
                    <a:pt x="2998374" y="2206671"/>
                    <a:pt x="2967337" y="2191014"/>
                    <a:pt x="2951818" y="2191014"/>
                  </a:cubicBezTo>
                  <a:cubicBezTo>
                    <a:pt x="2937963" y="2191014"/>
                    <a:pt x="2927710" y="2209442"/>
                    <a:pt x="2918980" y="2223298"/>
                  </a:cubicBezTo>
                  <a:cubicBezTo>
                    <a:pt x="2916348" y="2227593"/>
                    <a:pt x="2912884" y="2235352"/>
                    <a:pt x="2909559" y="2235352"/>
                  </a:cubicBezTo>
                  <a:cubicBezTo>
                    <a:pt x="2906926" y="2235352"/>
                    <a:pt x="2905263" y="2227593"/>
                    <a:pt x="2905263" y="2227593"/>
                  </a:cubicBezTo>
                  <a:lnTo>
                    <a:pt x="2884619" y="2227593"/>
                  </a:lnTo>
                  <a:cubicBezTo>
                    <a:pt x="2882817" y="2201960"/>
                    <a:pt x="2878522" y="2210550"/>
                    <a:pt x="2869931" y="2206255"/>
                  </a:cubicBezTo>
                  <a:cubicBezTo>
                    <a:pt x="2865636" y="2204592"/>
                    <a:pt x="2857877" y="2204592"/>
                    <a:pt x="2857877" y="2196002"/>
                  </a:cubicBezTo>
                  <a:cubicBezTo>
                    <a:pt x="2857877" y="2170230"/>
                    <a:pt x="2882817" y="2161085"/>
                    <a:pt x="2896673" y="2143904"/>
                  </a:cubicBezTo>
                  <a:cubicBezTo>
                    <a:pt x="2896673" y="2135314"/>
                    <a:pt x="2885450" y="2135037"/>
                    <a:pt x="2881155" y="2126446"/>
                  </a:cubicBezTo>
                  <a:cubicBezTo>
                    <a:pt x="2876859" y="2117024"/>
                    <a:pt x="2865636" y="2089867"/>
                    <a:pt x="2865636" y="2079614"/>
                  </a:cubicBezTo>
                  <a:cubicBezTo>
                    <a:pt x="2850949" y="2076150"/>
                    <a:pt x="2832798" y="2048161"/>
                    <a:pt x="2819081" y="2048161"/>
                  </a:cubicBezTo>
                  <a:cubicBezTo>
                    <a:pt x="2817418" y="2048161"/>
                    <a:pt x="2819081" y="2048161"/>
                    <a:pt x="2819081" y="2048161"/>
                  </a:cubicBezTo>
                  <a:lnTo>
                    <a:pt x="2819081" y="2045252"/>
                  </a:lnTo>
                  <a:cubicBezTo>
                    <a:pt x="2793448" y="2045252"/>
                    <a:pt x="2791508" y="2035414"/>
                    <a:pt x="2785412" y="2035414"/>
                  </a:cubicBezTo>
                  <a:lnTo>
                    <a:pt x="2763104" y="2035414"/>
                  </a:lnTo>
                  <a:cubicBezTo>
                    <a:pt x="2739826" y="2035414"/>
                    <a:pt x="2703524" y="2033890"/>
                    <a:pt x="2697566" y="2009781"/>
                  </a:cubicBezTo>
                  <a:cubicBezTo>
                    <a:pt x="2693271" y="2009781"/>
                    <a:pt x="2686343" y="2009088"/>
                    <a:pt x="2684681" y="2005624"/>
                  </a:cubicBezTo>
                  <a:cubicBezTo>
                    <a:pt x="2674289" y="1984148"/>
                    <a:pt x="2666530" y="1997034"/>
                    <a:pt x="2650180" y="1971401"/>
                  </a:cubicBezTo>
                  <a:lnTo>
                    <a:pt x="2626071" y="1971401"/>
                  </a:lnTo>
                  <a:cubicBezTo>
                    <a:pt x="2622607" y="1971401"/>
                    <a:pt x="2630920" y="1946322"/>
                    <a:pt x="2619697" y="1942858"/>
                  </a:cubicBezTo>
                  <a:cubicBezTo>
                    <a:pt x="2606811" y="1938563"/>
                    <a:pt x="2588384" y="1934960"/>
                    <a:pt x="2588384" y="1922906"/>
                  </a:cubicBezTo>
                  <a:lnTo>
                    <a:pt x="2588384" y="1915978"/>
                  </a:lnTo>
                  <a:cubicBezTo>
                    <a:pt x="2588384" y="1917641"/>
                    <a:pt x="2592124" y="1916810"/>
                    <a:pt x="2595588" y="1914177"/>
                  </a:cubicBezTo>
                  <a:cubicBezTo>
                    <a:pt x="2595588" y="1914177"/>
                    <a:pt x="2577160" y="1911544"/>
                    <a:pt x="2568570" y="1911544"/>
                  </a:cubicBezTo>
                  <a:cubicBezTo>
                    <a:pt x="2565937" y="1913207"/>
                    <a:pt x="2546401" y="1913207"/>
                    <a:pt x="2545569" y="1915978"/>
                  </a:cubicBezTo>
                  <a:cubicBezTo>
                    <a:pt x="2540443" y="1926370"/>
                    <a:pt x="2531159" y="1927063"/>
                    <a:pt x="2518135" y="1928725"/>
                  </a:cubicBezTo>
                  <a:cubicBezTo>
                    <a:pt x="2511207" y="1928725"/>
                    <a:pt x="2500123" y="1919996"/>
                    <a:pt x="2500123" y="1919996"/>
                  </a:cubicBezTo>
                  <a:lnTo>
                    <a:pt x="2453567" y="1919996"/>
                  </a:lnTo>
                  <a:cubicBezTo>
                    <a:pt x="2448441" y="1919996"/>
                    <a:pt x="2443176" y="1912376"/>
                    <a:pt x="2443176" y="1903785"/>
                  </a:cubicBezTo>
                  <a:cubicBezTo>
                    <a:pt x="2430290" y="1901153"/>
                    <a:pt x="2410892" y="1895887"/>
                    <a:pt x="2407428" y="1882032"/>
                  </a:cubicBezTo>
                  <a:lnTo>
                    <a:pt x="2392325" y="1886327"/>
                  </a:lnTo>
                  <a:cubicBezTo>
                    <a:pt x="2392325" y="1896580"/>
                    <a:pt x="2405350" y="1881616"/>
                    <a:pt x="2408675" y="1907249"/>
                  </a:cubicBezTo>
                  <a:lnTo>
                    <a:pt x="2388030" y="1907249"/>
                  </a:lnTo>
                  <a:cubicBezTo>
                    <a:pt x="2380271" y="1907249"/>
                    <a:pt x="2366415" y="1906002"/>
                    <a:pt x="2366415" y="1918888"/>
                  </a:cubicBezTo>
                  <a:cubicBezTo>
                    <a:pt x="2366415" y="1929280"/>
                    <a:pt x="2376807" y="1932882"/>
                    <a:pt x="2376807" y="1943274"/>
                  </a:cubicBezTo>
                  <a:cubicBezTo>
                    <a:pt x="2376807" y="1946737"/>
                    <a:pt x="2372096" y="1956160"/>
                    <a:pt x="2368632" y="1956160"/>
                  </a:cubicBezTo>
                  <a:cubicBezTo>
                    <a:pt x="2359210" y="1956160"/>
                    <a:pt x="2354361" y="1938978"/>
                    <a:pt x="2354361" y="1929418"/>
                  </a:cubicBezTo>
                  <a:cubicBezTo>
                    <a:pt x="2354361" y="1921659"/>
                    <a:pt x="2359487" y="1906695"/>
                    <a:pt x="2362120" y="1893809"/>
                  </a:cubicBezTo>
                  <a:cubicBezTo>
                    <a:pt x="2365584" y="1893809"/>
                    <a:pt x="2370710" y="1890206"/>
                    <a:pt x="2370710" y="1883417"/>
                  </a:cubicBezTo>
                  <a:cubicBezTo>
                    <a:pt x="2370710" y="1882586"/>
                    <a:pt x="2367247" y="1873025"/>
                    <a:pt x="2362951" y="1873025"/>
                  </a:cubicBezTo>
                  <a:cubicBezTo>
                    <a:pt x="2351728" y="1873025"/>
                    <a:pt x="2349096" y="1885911"/>
                    <a:pt x="2337872" y="1889375"/>
                  </a:cubicBezTo>
                  <a:cubicBezTo>
                    <a:pt x="2316257" y="1896164"/>
                    <a:pt x="2302540" y="1899628"/>
                    <a:pt x="2281895" y="1906556"/>
                  </a:cubicBezTo>
                  <a:cubicBezTo>
                    <a:pt x="2270672" y="1910020"/>
                    <a:pt x="2262913" y="1912514"/>
                    <a:pt x="2258618" y="1926370"/>
                  </a:cubicBezTo>
                  <a:cubicBezTo>
                    <a:pt x="2256955" y="1933298"/>
                    <a:pt x="2255985" y="1944382"/>
                    <a:pt x="2250859" y="1947846"/>
                  </a:cubicBezTo>
                  <a:cubicBezTo>
                    <a:pt x="2245732" y="1951310"/>
                    <a:pt x="2242268" y="1953804"/>
                    <a:pt x="2242268" y="1962533"/>
                  </a:cubicBezTo>
                  <a:cubicBezTo>
                    <a:pt x="2240467" y="1962533"/>
                    <a:pt x="2242268" y="1965166"/>
                    <a:pt x="2242268" y="1966828"/>
                  </a:cubicBezTo>
                  <a:cubicBezTo>
                    <a:pt x="2242268" y="1968491"/>
                    <a:pt x="2242268" y="1970292"/>
                    <a:pt x="2242268" y="1971955"/>
                  </a:cubicBezTo>
                  <a:cubicBezTo>
                    <a:pt x="2242268" y="1973618"/>
                    <a:pt x="2233678" y="1973618"/>
                    <a:pt x="2226750" y="1971955"/>
                  </a:cubicBezTo>
                  <a:cubicBezTo>
                    <a:pt x="2225503" y="1974033"/>
                    <a:pt x="2220376" y="1975973"/>
                    <a:pt x="2217605" y="1977913"/>
                  </a:cubicBezTo>
                  <a:cubicBezTo>
                    <a:pt x="2220653" y="1974726"/>
                    <a:pt x="2221762" y="1971817"/>
                    <a:pt x="2222177" y="1971124"/>
                  </a:cubicBezTo>
                  <a:cubicBezTo>
                    <a:pt x="2208460" y="1960871"/>
                    <a:pt x="2197099" y="1943551"/>
                    <a:pt x="2172990" y="1943551"/>
                  </a:cubicBezTo>
                  <a:cubicBezTo>
                    <a:pt x="2152345" y="1943551"/>
                    <a:pt x="2140844" y="1960732"/>
                    <a:pt x="2118398" y="1960732"/>
                  </a:cubicBezTo>
                  <a:cubicBezTo>
                    <a:pt x="2103711" y="1960732"/>
                    <a:pt x="2103850" y="1944382"/>
                    <a:pt x="2094428" y="1940087"/>
                  </a:cubicBezTo>
                  <a:cubicBezTo>
                    <a:pt x="2080572" y="1933159"/>
                    <a:pt x="2062698" y="1925400"/>
                    <a:pt x="2062698" y="1906418"/>
                  </a:cubicBezTo>
                  <a:lnTo>
                    <a:pt x="2062698" y="1853766"/>
                  </a:lnTo>
                  <a:cubicBezTo>
                    <a:pt x="2075584" y="1845175"/>
                    <a:pt x="2075445" y="1823561"/>
                    <a:pt x="2075445" y="1815801"/>
                  </a:cubicBezTo>
                  <a:cubicBezTo>
                    <a:pt x="2075445" y="1811506"/>
                    <a:pt x="2075445" y="1807211"/>
                    <a:pt x="2075445" y="1802916"/>
                  </a:cubicBezTo>
                  <a:cubicBezTo>
                    <a:pt x="2062698" y="1799452"/>
                    <a:pt x="2050921" y="1784765"/>
                    <a:pt x="2030276" y="1784765"/>
                  </a:cubicBezTo>
                  <a:cubicBezTo>
                    <a:pt x="2000070" y="1784765"/>
                    <a:pt x="1974992" y="1790030"/>
                    <a:pt x="1946587" y="1790030"/>
                  </a:cubicBezTo>
                  <a:cubicBezTo>
                    <a:pt x="1941322" y="1790030"/>
                    <a:pt x="1934394" y="1786566"/>
                    <a:pt x="1934394" y="1780608"/>
                  </a:cubicBezTo>
                  <a:lnTo>
                    <a:pt x="1934394" y="1776174"/>
                  </a:lnTo>
                  <a:cubicBezTo>
                    <a:pt x="1934394" y="1771047"/>
                    <a:pt x="1947280" y="1767583"/>
                    <a:pt x="1947280" y="1758993"/>
                  </a:cubicBezTo>
                  <a:lnTo>
                    <a:pt x="1947280" y="1714239"/>
                  </a:lnTo>
                  <a:lnTo>
                    <a:pt x="1947280" y="1714239"/>
                  </a:lnTo>
                  <a:lnTo>
                    <a:pt x="1947280" y="1723661"/>
                  </a:lnTo>
                  <a:cubicBezTo>
                    <a:pt x="1960027" y="1715071"/>
                    <a:pt x="1964323" y="1708974"/>
                    <a:pt x="1964323" y="1695257"/>
                  </a:cubicBezTo>
                  <a:cubicBezTo>
                    <a:pt x="1964323" y="1678907"/>
                    <a:pt x="1985661" y="1663250"/>
                    <a:pt x="1985661" y="1651334"/>
                  </a:cubicBezTo>
                  <a:lnTo>
                    <a:pt x="1985661" y="1643575"/>
                  </a:lnTo>
                  <a:cubicBezTo>
                    <a:pt x="1985661" y="1643575"/>
                    <a:pt x="1967232" y="1642744"/>
                    <a:pt x="1963769" y="1641774"/>
                  </a:cubicBezTo>
                  <a:cubicBezTo>
                    <a:pt x="1960305" y="1640111"/>
                    <a:pt x="1953238" y="1639141"/>
                    <a:pt x="1945479" y="1639141"/>
                  </a:cubicBezTo>
                  <a:cubicBezTo>
                    <a:pt x="1922201" y="1639141"/>
                    <a:pt x="1893243" y="1647732"/>
                    <a:pt x="1893243" y="1672810"/>
                  </a:cubicBezTo>
                  <a:cubicBezTo>
                    <a:pt x="1893243" y="1685835"/>
                    <a:pt x="1878279" y="1696919"/>
                    <a:pt x="1874815" y="1707311"/>
                  </a:cubicBezTo>
                  <a:cubicBezTo>
                    <a:pt x="1873983" y="1710775"/>
                    <a:pt x="1869550" y="1721167"/>
                    <a:pt x="1862622" y="1721167"/>
                  </a:cubicBezTo>
                  <a:cubicBezTo>
                    <a:pt x="1859158" y="1721167"/>
                    <a:pt x="1855694" y="1715902"/>
                    <a:pt x="1846134" y="1715902"/>
                  </a:cubicBezTo>
                  <a:cubicBezTo>
                    <a:pt x="1828952" y="1715902"/>
                    <a:pt x="1815097" y="1727956"/>
                    <a:pt x="1798609" y="1727956"/>
                  </a:cubicBezTo>
                  <a:cubicBezTo>
                    <a:pt x="1791681" y="1727956"/>
                    <a:pt x="1791681" y="1720197"/>
                    <a:pt x="1783921" y="1717565"/>
                  </a:cubicBezTo>
                  <a:cubicBezTo>
                    <a:pt x="1761475" y="1710637"/>
                    <a:pt x="1761475" y="1695950"/>
                    <a:pt x="1745957" y="1680570"/>
                  </a:cubicBezTo>
                  <a:cubicBezTo>
                    <a:pt x="1739999" y="1674473"/>
                    <a:pt x="1728776" y="1662419"/>
                    <a:pt x="1725312" y="1655491"/>
                  </a:cubicBezTo>
                  <a:cubicBezTo>
                    <a:pt x="1721848" y="1647732"/>
                    <a:pt x="1732794" y="1642605"/>
                    <a:pt x="1729330" y="1634846"/>
                  </a:cubicBezTo>
                  <a:cubicBezTo>
                    <a:pt x="1727667" y="1631382"/>
                    <a:pt x="1729053" y="1624454"/>
                    <a:pt x="1729053" y="1617526"/>
                  </a:cubicBezTo>
                  <a:lnTo>
                    <a:pt x="1729053" y="1569308"/>
                  </a:lnTo>
                  <a:cubicBezTo>
                    <a:pt x="1729053" y="1556284"/>
                    <a:pt x="1731131" y="1550326"/>
                    <a:pt x="1731131" y="1534808"/>
                  </a:cubicBezTo>
                  <a:cubicBezTo>
                    <a:pt x="1731131" y="1529543"/>
                    <a:pt x="1726143" y="1526217"/>
                    <a:pt x="1724342" y="1520952"/>
                  </a:cubicBezTo>
                  <a:lnTo>
                    <a:pt x="1722125" y="1518874"/>
                  </a:lnTo>
                  <a:cubicBezTo>
                    <a:pt x="1722818" y="1518874"/>
                    <a:pt x="1722818" y="1519151"/>
                    <a:pt x="1723511" y="1519151"/>
                  </a:cubicBezTo>
                  <a:cubicBezTo>
                    <a:pt x="1723511" y="1516657"/>
                    <a:pt x="1718800" y="1513193"/>
                    <a:pt x="1718800" y="1510560"/>
                  </a:cubicBezTo>
                  <a:cubicBezTo>
                    <a:pt x="1718800" y="1484650"/>
                    <a:pt x="1729746" y="1461372"/>
                    <a:pt x="1748728" y="1454583"/>
                  </a:cubicBezTo>
                  <a:cubicBezTo>
                    <a:pt x="1757318" y="1451119"/>
                    <a:pt x="1764939" y="1457077"/>
                    <a:pt x="1771867" y="1450288"/>
                  </a:cubicBezTo>
                  <a:cubicBezTo>
                    <a:pt x="1782259" y="1439896"/>
                    <a:pt x="1794313" y="1418281"/>
                    <a:pt x="1819253" y="1418281"/>
                  </a:cubicBezTo>
                  <a:cubicBezTo>
                    <a:pt x="1828814" y="1418281"/>
                    <a:pt x="1833940" y="1426872"/>
                    <a:pt x="1843362" y="1426872"/>
                  </a:cubicBezTo>
                  <a:cubicBezTo>
                    <a:pt x="1848489" y="1426872"/>
                    <a:pt x="1851122" y="1419944"/>
                    <a:pt x="1856248" y="1419944"/>
                  </a:cubicBezTo>
                  <a:cubicBezTo>
                    <a:pt x="1873429" y="1419944"/>
                    <a:pt x="1894213" y="1449318"/>
                    <a:pt x="1918322" y="1437125"/>
                  </a:cubicBezTo>
                  <a:cubicBezTo>
                    <a:pt x="1908069" y="1430336"/>
                    <a:pt x="1915828" y="1422577"/>
                    <a:pt x="1916659" y="1409552"/>
                  </a:cubicBezTo>
                  <a:cubicBezTo>
                    <a:pt x="1911532" y="1412185"/>
                    <a:pt x="1913195" y="1412185"/>
                    <a:pt x="1904605" y="1409552"/>
                  </a:cubicBezTo>
                  <a:cubicBezTo>
                    <a:pt x="1919153" y="1404426"/>
                    <a:pt x="1937304" y="1406088"/>
                    <a:pt x="1951160" y="1402624"/>
                  </a:cubicBezTo>
                  <a:cubicBezTo>
                    <a:pt x="1951160" y="1405257"/>
                    <a:pt x="1954624" y="1409552"/>
                    <a:pt x="1957256" y="1409552"/>
                  </a:cubicBezTo>
                  <a:cubicBezTo>
                    <a:pt x="1964045" y="1409552"/>
                    <a:pt x="1966678" y="1402624"/>
                    <a:pt x="1978733" y="1402624"/>
                  </a:cubicBezTo>
                  <a:cubicBezTo>
                    <a:pt x="1999516" y="1402624"/>
                    <a:pt x="2008938" y="1422577"/>
                    <a:pt x="2024456" y="1422577"/>
                  </a:cubicBezTo>
                  <a:cubicBezTo>
                    <a:pt x="2032216" y="1422577"/>
                    <a:pt x="2035679" y="1411353"/>
                    <a:pt x="2043439" y="1411353"/>
                  </a:cubicBezTo>
                  <a:cubicBezTo>
                    <a:pt x="2081403" y="1411353"/>
                    <a:pt x="2071012" y="1464005"/>
                    <a:pt x="2084867" y="1491439"/>
                  </a:cubicBezTo>
                  <a:cubicBezTo>
                    <a:pt x="2091795" y="1505295"/>
                    <a:pt x="2100386" y="1509590"/>
                    <a:pt x="2110778" y="1523446"/>
                  </a:cubicBezTo>
                  <a:cubicBezTo>
                    <a:pt x="2115904" y="1531205"/>
                    <a:pt x="2115073" y="1544922"/>
                    <a:pt x="2127959" y="1544922"/>
                  </a:cubicBezTo>
                  <a:cubicBezTo>
                    <a:pt x="2142646" y="1544922"/>
                    <a:pt x="2148326" y="1528573"/>
                    <a:pt x="2148326" y="1510422"/>
                  </a:cubicBezTo>
                  <a:cubicBezTo>
                    <a:pt x="2148326" y="1494903"/>
                    <a:pt x="2139320" y="1486313"/>
                    <a:pt x="2139320" y="1475921"/>
                  </a:cubicBezTo>
                  <a:lnTo>
                    <a:pt x="2139320" y="1471626"/>
                  </a:lnTo>
                  <a:cubicBezTo>
                    <a:pt x="2139320" y="1444053"/>
                    <a:pt x="2113826" y="1435324"/>
                    <a:pt x="2113826" y="1406920"/>
                  </a:cubicBezTo>
                  <a:cubicBezTo>
                    <a:pt x="2113826" y="1344292"/>
                    <a:pt x="2164815" y="1327942"/>
                    <a:pt x="2205135" y="1305080"/>
                  </a:cubicBezTo>
                  <a:lnTo>
                    <a:pt x="2202502" y="1303417"/>
                  </a:lnTo>
                  <a:cubicBezTo>
                    <a:pt x="2207629" y="1298291"/>
                    <a:pt x="2206659" y="1295658"/>
                    <a:pt x="2217051" y="1292194"/>
                  </a:cubicBezTo>
                  <a:cubicBezTo>
                    <a:pt x="2223979" y="1290532"/>
                    <a:pt x="2228412" y="1283743"/>
                    <a:pt x="2238527" y="1281803"/>
                  </a:cubicBezTo>
                  <a:cubicBezTo>
                    <a:pt x="2243238" y="1280971"/>
                    <a:pt x="2247672" y="1275706"/>
                    <a:pt x="2250304" y="1272381"/>
                  </a:cubicBezTo>
                  <a:lnTo>
                    <a:pt x="2241852" y="1266423"/>
                  </a:lnTo>
                  <a:lnTo>
                    <a:pt x="2241852" y="1259495"/>
                  </a:lnTo>
                  <a:cubicBezTo>
                    <a:pt x="2254738" y="1259495"/>
                    <a:pt x="2251828" y="1260326"/>
                    <a:pt x="2253491" y="1250766"/>
                  </a:cubicBezTo>
                  <a:cubicBezTo>
                    <a:pt x="2249196" y="1249935"/>
                    <a:pt x="2245871" y="1249242"/>
                    <a:pt x="2242407" y="1243284"/>
                  </a:cubicBezTo>
                  <a:cubicBezTo>
                    <a:pt x="2246702" y="1243284"/>
                    <a:pt x="2254600" y="1239681"/>
                    <a:pt x="2254600" y="1232753"/>
                  </a:cubicBezTo>
                  <a:lnTo>
                    <a:pt x="2254600" y="1227627"/>
                  </a:lnTo>
                  <a:lnTo>
                    <a:pt x="2245178" y="1227627"/>
                  </a:lnTo>
                  <a:cubicBezTo>
                    <a:pt x="2240051" y="1214741"/>
                    <a:pt x="2245178" y="1221530"/>
                    <a:pt x="2245178" y="1212940"/>
                  </a:cubicBezTo>
                  <a:cubicBezTo>
                    <a:pt x="2245178" y="1204349"/>
                    <a:pt x="2240883" y="1187861"/>
                    <a:pt x="2240883" y="1181903"/>
                  </a:cubicBezTo>
                  <a:cubicBezTo>
                    <a:pt x="2240883" y="1181903"/>
                    <a:pt x="2241714" y="1174698"/>
                    <a:pt x="2243515" y="1170264"/>
                  </a:cubicBezTo>
                  <a:cubicBezTo>
                    <a:pt x="2245178" y="1178994"/>
                    <a:pt x="2254600" y="1192295"/>
                    <a:pt x="2254600" y="1198391"/>
                  </a:cubicBezTo>
                  <a:lnTo>
                    <a:pt x="2254600" y="1207813"/>
                  </a:lnTo>
                  <a:cubicBezTo>
                    <a:pt x="2254600" y="1209614"/>
                    <a:pt x="2254600" y="1212940"/>
                    <a:pt x="2256401" y="1212940"/>
                  </a:cubicBezTo>
                  <a:cubicBezTo>
                    <a:pt x="2259034" y="1212940"/>
                    <a:pt x="2275383" y="1182873"/>
                    <a:pt x="2275383" y="1177608"/>
                  </a:cubicBezTo>
                  <a:cubicBezTo>
                    <a:pt x="2275383" y="1170680"/>
                    <a:pt x="2268871" y="1168186"/>
                    <a:pt x="2267208" y="1161258"/>
                  </a:cubicBezTo>
                  <a:lnTo>
                    <a:pt x="2271365" y="1156963"/>
                  </a:lnTo>
                  <a:cubicBezTo>
                    <a:pt x="2273028" y="1158626"/>
                    <a:pt x="2274690" y="1163752"/>
                    <a:pt x="2277323" y="1163752"/>
                  </a:cubicBezTo>
                  <a:cubicBezTo>
                    <a:pt x="2283419" y="1163752"/>
                    <a:pt x="2299769" y="1133547"/>
                    <a:pt x="2301432" y="1126757"/>
                  </a:cubicBezTo>
                  <a:cubicBezTo>
                    <a:pt x="2301432" y="1126757"/>
                    <a:pt x="2293673" y="1120661"/>
                    <a:pt x="2293673" y="1116365"/>
                  </a:cubicBezTo>
                  <a:cubicBezTo>
                    <a:pt x="2293673" y="1113733"/>
                    <a:pt x="2296305" y="1111100"/>
                    <a:pt x="2298799" y="1110269"/>
                  </a:cubicBezTo>
                  <a:cubicBezTo>
                    <a:pt x="2301432" y="1110269"/>
                    <a:pt x="2303926" y="1111100"/>
                    <a:pt x="2306558" y="1111100"/>
                  </a:cubicBezTo>
                  <a:cubicBezTo>
                    <a:pt x="2318613" y="1111100"/>
                    <a:pt x="2327204" y="1113733"/>
                    <a:pt x="2339258" y="1109438"/>
                  </a:cubicBezTo>
                  <a:cubicBezTo>
                    <a:pt x="2333161" y="1105142"/>
                    <a:pt x="2325402" y="1112070"/>
                    <a:pt x="2317643" y="1112070"/>
                  </a:cubicBezTo>
                  <a:lnTo>
                    <a:pt x="2309053" y="1112070"/>
                  </a:lnTo>
                  <a:cubicBezTo>
                    <a:pt x="2326372" y="1099323"/>
                    <a:pt x="2359210" y="1103341"/>
                    <a:pt x="2376391" y="1090455"/>
                  </a:cubicBezTo>
                  <a:cubicBezTo>
                    <a:pt x="2379855" y="1093919"/>
                    <a:pt x="2395651" y="1087823"/>
                    <a:pt x="2408398" y="1085190"/>
                  </a:cubicBezTo>
                  <a:lnTo>
                    <a:pt x="2408398" y="1079232"/>
                  </a:lnTo>
                  <a:cubicBezTo>
                    <a:pt x="2408398" y="1079232"/>
                    <a:pt x="2397036" y="1085190"/>
                    <a:pt x="2395374" y="1085190"/>
                  </a:cubicBezTo>
                  <a:cubicBezTo>
                    <a:pt x="2390247" y="1085190"/>
                    <a:pt x="2384982" y="1073967"/>
                    <a:pt x="2384982" y="1069672"/>
                  </a:cubicBezTo>
                  <a:cubicBezTo>
                    <a:pt x="2382349" y="1068841"/>
                    <a:pt x="2380687" y="1064545"/>
                    <a:pt x="2380687" y="1061913"/>
                  </a:cubicBezTo>
                  <a:cubicBezTo>
                    <a:pt x="2380687" y="1029213"/>
                    <a:pt x="2409506" y="1019653"/>
                    <a:pt x="2423362" y="1005936"/>
                  </a:cubicBezTo>
                  <a:cubicBezTo>
                    <a:pt x="2431953" y="1001640"/>
                    <a:pt x="2432645" y="1005936"/>
                    <a:pt x="2442899" y="1005936"/>
                  </a:cubicBezTo>
                  <a:cubicBezTo>
                    <a:pt x="2454953" y="1005936"/>
                    <a:pt x="2464375" y="1000809"/>
                    <a:pt x="2470333" y="991248"/>
                  </a:cubicBezTo>
                  <a:cubicBezTo>
                    <a:pt x="2468670" y="989170"/>
                    <a:pt x="2464375" y="986953"/>
                    <a:pt x="2463128" y="984598"/>
                  </a:cubicBezTo>
                  <a:lnTo>
                    <a:pt x="2459526" y="982658"/>
                  </a:lnTo>
                  <a:lnTo>
                    <a:pt x="2459526" y="984044"/>
                  </a:lnTo>
                  <a:lnTo>
                    <a:pt x="2474074" y="984044"/>
                  </a:lnTo>
                  <a:cubicBezTo>
                    <a:pt x="2479201" y="984044"/>
                    <a:pt x="2500954" y="985568"/>
                    <a:pt x="2508713" y="980441"/>
                  </a:cubicBezTo>
                  <a:cubicBezTo>
                    <a:pt x="2516472" y="975176"/>
                    <a:pt x="2516472" y="963121"/>
                    <a:pt x="2529497" y="962152"/>
                  </a:cubicBezTo>
                  <a:cubicBezTo>
                    <a:pt x="2529497" y="974206"/>
                    <a:pt x="2528665" y="974622"/>
                    <a:pt x="2542383" y="974622"/>
                  </a:cubicBezTo>
                  <a:cubicBezTo>
                    <a:pt x="2522569" y="976285"/>
                    <a:pt x="2491532" y="989863"/>
                    <a:pt x="2491532" y="1008846"/>
                  </a:cubicBezTo>
                  <a:cubicBezTo>
                    <a:pt x="2491532" y="1016605"/>
                    <a:pt x="2503587" y="1030322"/>
                    <a:pt x="2508852" y="1030322"/>
                  </a:cubicBezTo>
                  <a:cubicBezTo>
                    <a:pt x="2515641" y="1030322"/>
                    <a:pt x="2531714" y="1007044"/>
                    <a:pt x="2548895" y="1001918"/>
                  </a:cubicBezTo>
                  <a:cubicBezTo>
                    <a:pt x="2553190" y="1001086"/>
                    <a:pt x="2612215" y="978501"/>
                    <a:pt x="2612215" y="971574"/>
                  </a:cubicBezTo>
                  <a:cubicBezTo>
                    <a:pt x="2612215" y="962152"/>
                    <a:pt x="2589769" y="961182"/>
                    <a:pt x="2584642" y="961182"/>
                  </a:cubicBezTo>
                  <a:cubicBezTo>
                    <a:pt x="2559564" y="961182"/>
                    <a:pt x="2519936" y="937073"/>
                    <a:pt x="2519936" y="915458"/>
                  </a:cubicBezTo>
                  <a:cubicBezTo>
                    <a:pt x="2519936" y="910331"/>
                    <a:pt x="2526864" y="903403"/>
                    <a:pt x="2528527" y="894813"/>
                  </a:cubicBezTo>
                  <a:cubicBezTo>
                    <a:pt x="2524232" y="894813"/>
                    <a:pt x="2514671" y="892180"/>
                    <a:pt x="2506912" y="892180"/>
                  </a:cubicBezTo>
                  <a:cubicBezTo>
                    <a:pt x="2512177" y="885252"/>
                    <a:pt x="2543214" y="880957"/>
                    <a:pt x="2543214" y="863776"/>
                  </a:cubicBezTo>
                  <a:cubicBezTo>
                    <a:pt x="2543214" y="847426"/>
                    <a:pt x="2516472" y="850890"/>
                    <a:pt x="2498322" y="850890"/>
                  </a:cubicBezTo>
                  <a:cubicBezTo>
                    <a:pt x="2460357" y="850890"/>
                    <a:pt x="2443176" y="877632"/>
                    <a:pt x="2417266" y="880957"/>
                  </a:cubicBezTo>
                  <a:cubicBezTo>
                    <a:pt x="2428489" y="857680"/>
                    <a:pt x="2446640" y="865439"/>
                    <a:pt x="2465622" y="846456"/>
                  </a:cubicBezTo>
                  <a:cubicBezTo>
                    <a:pt x="2477676" y="834402"/>
                    <a:pt x="2469086" y="826643"/>
                    <a:pt x="2487237" y="820546"/>
                  </a:cubicBezTo>
                  <a:cubicBezTo>
                    <a:pt x="2519936" y="810293"/>
                    <a:pt x="2538919" y="816251"/>
                    <a:pt x="2571757" y="816251"/>
                  </a:cubicBezTo>
                  <a:cubicBezTo>
                    <a:pt x="2614848" y="816251"/>
                    <a:pt x="2638402" y="830384"/>
                    <a:pt x="2664036" y="797269"/>
                  </a:cubicBezTo>
                  <a:cubicBezTo>
                    <a:pt x="2676506" y="781196"/>
                    <a:pt x="2745923" y="777455"/>
                    <a:pt x="2745923" y="749882"/>
                  </a:cubicBezTo>
                  <a:cubicBezTo>
                    <a:pt x="2745923" y="730069"/>
                    <a:pt x="2741073" y="721478"/>
                    <a:pt x="2733314" y="708454"/>
                  </a:cubicBezTo>
                  <a:cubicBezTo>
                    <a:pt x="2726386" y="708454"/>
                    <a:pt x="2728464" y="700002"/>
                    <a:pt x="2728464" y="695568"/>
                  </a:cubicBezTo>
                  <a:lnTo>
                    <a:pt x="2728464" y="685176"/>
                  </a:lnTo>
                  <a:cubicBezTo>
                    <a:pt x="2702832" y="696399"/>
                    <a:pt x="2665144" y="711086"/>
                    <a:pt x="2644499" y="711086"/>
                  </a:cubicBezTo>
                  <a:cubicBezTo>
                    <a:pt x="2641866" y="711086"/>
                    <a:pt x="2635631" y="709424"/>
                    <a:pt x="2634800" y="707622"/>
                  </a:cubicBezTo>
                  <a:cubicBezTo>
                    <a:pt x="2652120" y="698062"/>
                    <a:pt x="2699506" y="691550"/>
                    <a:pt x="2704633" y="675200"/>
                  </a:cubicBezTo>
                  <a:cubicBezTo>
                    <a:pt x="2705464" y="670905"/>
                    <a:pt x="2694795" y="669658"/>
                    <a:pt x="2693964" y="665363"/>
                  </a:cubicBezTo>
                  <a:cubicBezTo>
                    <a:pt x="2673319" y="667857"/>
                    <a:pt x="2626071" y="658435"/>
                    <a:pt x="2626071" y="629199"/>
                  </a:cubicBezTo>
                  <a:lnTo>
                    <a:pt x="2626071" y="626567"/>
                  </a:lnTo>
                  <a:cubicBezTo>
                    <a:pt x="2600438" y="626567"/>
                    <a:pt x="2598914" y="614512"/>
                    <a:pt x="2587691" y="605922"/>
                  </a:cubicBezTo>
                  <a:cubicBezTo>
                    <a:pt x="2591986" y="603428"/>
                    <a:pt x="2602239" y="600656"/>
                    <a:pt x="2602239" y="590403"/>
                  </a:cubicBezTo>
                  <a:cubicBezTo>
                    <a:pt x="2602239" y="581813"/>
                    <a:pt x="2595173" y="574885"/>
                    <a:pt x="2596974" y="566294"/>
                  </a:cubicBezTo>
                  <a:cubicBezTo>
                    <a:pt x="2589215" y="563662"/>
                    <a:pt x="2561642" y="545926"/>
                    <a:pt x="2568847" y="530131"/>
                  </a:cubicBezTo>
                  <a:cubicBezTo>
                    <a:pt x="2577853" y="510594"/>
                    <a:pt x="2541413" y="506022"/>
                    <a:pt x="2538919" y="482744"/>
                  </a:cubicBezTo>
                  <a:cubicBezTo>
                    <a:pt x="2536286" y="482744"/>
                    <a:pt x="2527834" y="474985"/>
                    <a:pt x="2524370" y="471521"/>
                  </a:cubicBezTo>
                  <a:cubicBezTo>
                    <a:pt x="2518274" y="475816"/>
                    <a:pt x="2504557" y="483576"/>
                    <a:pt x="2504557" y="495769"/>
                  </a:cubicBezTo>
                  <a:cubicBezTo>
                    <a:pt x="2504557" y="508655"/>
                    <a:pt x="2476984" y="540523"/>
                    <a:pt x="2455369" y="540523"/>
                  </a:cubicBezTo>
                  <a:cubicBezTo>
                    <a:pt x="2439850" y="540523"/>
                    <a:pt x="2437218" y="521540"/>
                    <a:pt x="2426965" y="521540"/>
                  </a:cubicBezTo>
                  <a:cubicBezTo>
                    <a:pt x="2412278" y="521540"/>
                    <a:pt x="2406319" y="479280"/>
                    <a:pt x="2403687" y="461129"/>
                  </a:cubicBezTo>
                  <a:cubicBezTo>
                    <a:pt x="2400223" y="436882"/>
                    <a:pt x="2353668" y="454202"/>
                    <a:pt x="2353668" y="422333"/>
                  </a:cubicBezTo>
                  <a:cubicBezTo>
                    <a:pt x="2329559" y="418870"/>
                    <a:pt x="2324432" y="389496"/>
                    <a:pt x="2300185" y="389496"/>
                  </a:cubicBezTo>
                  <a:cubicBezTo>
                    <a:pt x="2288962" y="389496"/>
                    <a:pt x="2288962" y="398086"/>
                    <a:pt x="2276076" y="398086"/>
                  </a:cubicBezTo>
                  <a:cubicBezTo>
                    <a:pt x="2250997" y="398086"/>
                    <a:pt x="2235479" y="383399"/>
                    <a:pt x="2211370" y="383399"/>
                  </a:cubicBezTo>
                  <a:cubicBezTo>
                    <a:pt x="2198484" y="383399"/>
                    <a:pt x="2185598" y="389496"/>
                    <a:pt x="2185598" y="404875"/>
                  </a:cubicBezTo>
                  <a:cubicBezTo>
                    <a:pt x="2185598" y="413466"/>
                    <a:pt x="2216081" y="426075"/>
                    <a:pt x="2188231" y="443671"/>
                  </a:cubicBezTo>
                  <a:cubicBezTo>
                    <a:pt x="2177285" y="450599"/>
                    <a:pt x="2203888" y="469581"/>
                    <a:pt x="2205412" y="482467"/>
                  </a:cubicBezTo>
                  <a:cubicBezTo>
                    <a:pt x="2208460" y="507962"/>
                    <a:pt x="2184074" y="514474"/>
                    <a:pt x="2172851" y="518769"/>
                  </a:cubicBezTo>
                  <a:cubicBezTo>
                    <a:pt x="2192665" y="552438"/>
                    <a:pt x="2222593" y="563523"/>
                    <a:pt x="2222593" y="620470"/>
                  </a:cubicBezTo>
                  <a:cubicBezTo>
                    <a:pt x="2222593" y="635988"/>
                    <a:pt x="2170773" y="674784"/>
                    <a:pt x="2153592" y="678248"/>
                  </a:cubicBezTo>
                  <a:cubicBezTo>
                    <a:pt x="2183520" y="693351"/>
                    <a:pt x="2171743" y="740322"/>
                    <a:pt x="2183797" y="755009"/>
                  </a:cubicBezTo>
                  <a:cubicBezTo>
                    <a:pt x="2180333" y="760136"/>
                    <a:pt x="2169110" y="766232"/>
                    <a:pt x="2168279" y="775654"/>
                  </a:cubicBezTo>
                  <a:cubicBezTo>
                    <a:pt x="2157887" y="775654"/>
                    <a:pt x="2150543" y="792558"/>
                    <a:pt x="2142369" y="785907"/>
                  </a:cubicBezTo>
                  <a:cubicBezTo>
                    <a:pt x="2121031" y="768865"/>
                    <a:pt x="2090687" y="734780"/>
                    <a:pt x="2090687" y="709701"/>
                  </a:cubicBezTo>
                  <a:cubicBezTo>
                    <a:pt x="2090687" y="682128"/>
                    <a:pt x="2095813" y="650537"/>
                    <a:pt x="2071704" y="637790"/>
                  </a:cubicBezTo>
                  <a:lnTo>
                    <a:pt x="2015589" y="637790"/>
                  </a:lnTo>
                  <a:cubicBezTo>
                    <a:pt x="1983721" y="637790"/>
                    <a:pt x="1947419" y="607861"/>
                    <a:pt x="1909593" y="593313"/>
                  </a:cubicBezTo>
                  <a:cubicBezTo>
                    <a:pt x="1902665" y="590819"/>
                    <a:pt x="1882851" y="579734"/>
                    <a:pt x="1870797" y="579734"/>
                  </a:cubicBezTo>
                  <a:cubicBezTo>
                    <a:pt x="1857772" y="579734"/>
                    <a:pt x="1851814" y="594421"/>
                    <a:pt x="1838929" y="594421"/>
                  </a:cubicBezTo>
                  <a:cubicBezTo>
                    <a:pt x="1838929" y="573776"/>
                    <a:pt x="1825073" y="526390"/>
                    <a:pt x="1806091" y="526390"/>
                  </a:cubicBezTo>
                  <a:cubicBezTo>
                    <a:pt x="1797500" y="526390"/>
                    <a:pt x="1793205" y="533733"/>
                    <a:pt x="1784614" y="535396"/>
                  </a:cubicBezTo>
                  <a:cubicBezTo>
                    <a:pt x="1788078" y="525004"/>
                    <a:pt x="1784614" y="521818"/>
                    <a:pt x="1784614" y="496739"/>
                  </a:cubicBezTo>
                  <a:cubicBezTo>
                    <a:pt x="1784614" y="462238"/>
                    <a:pt x="1795006" y="441732"/>
                    <a:pt x="1814820" y="421918"/>
                  </a:cubicBezTo>
                  <a:cubicBezTo>
                    <a:pt x="1821748" y="414990"/>
                    <a:pt x="1836296" y="381459"/>
                    <a:pt x="1843224" y="378827"/>
                  </a:cubicBezTo>
                  <a:cubicBezTo>
                    <a:pt x="1857911" y="373700"/>
                    <a:pt x="1883683" y="382291"/>
                    <a:pt x="1883683" y="361646"/>
                  </a:cubicBezTo>
                  <a:cubicBezTo>
                    <a:pt x="1883683" y="348760"/>
                    <a:pt x="1850706" y="347651"/>
                    <a:pt x="1838652" y="340862"/>
                  </a:cubicBezTo>
                  <a:cubicBezTo>
                    <a:pt x="1846411" y="343356"/>
                    <a:pt x="1820362" y="319940"/>
                    <a:pt x="1890333" y="341555"/>
                  </a:cubicBezTo>
                  <a:cubicBezTo>
                    <a:pt x="1908484" y="347097"/>
                    <a:pt x="1897538" y="317307"/>
                    <a:pt x="1907791" y="317307"/>
                  </a:cubicBezTo>
                  <a:lnTo>
                    <a:pt x="1926774" y="317307"/>
                  </a:lnTo>
                  <a:cubicBezTo>
                    <a:pt x="1947419" y="317307"/>
                    <a:pt x="1946726" y="307470"/>
                    <a:pt x="1959473" y="297078"/>
                  </a:cubicBezTo>
                  <a:lnTo>
                    <a:pt x="1959473" y="284192"/>
                  </a:lnTo>
                  <a:cubicBezTo>
                    <a:pt x="1933840" y="277264"/>
                    <a:pt x="1913888" y="278927"/>
                    <a:pt x="1900864" y="253294"/>
                  </a:cubicBezTo>
                  <a:lnTo>
                    <a:pt x="1916382" y="253294"/>
                  </a:lnTo>
                  <a:cubicBezTo>
                    <a:pt x="1927605" y="266180"/>
                    <a:pt x="1938828" y="274355"/>
                    <a:pt x="1955178" y="274355"/>
                  </a:cubicBezTo>
                  <a:cubicBezTo>
                    <a:pt x="1969034" y="274355"/>
                    <a:pt x="1993974" y="256896"/>
                    <a:pt x="1993974" y="246505"/>
                  </a:cubicBezTo>
                  <a:cubicBezTo>
                    <a:pt x="1993974" y="243041"/>
                    <a:pt x="1981088" y="227800"/>
                    <a:pt x="1987877" y="227800"/>
                  </a:cubicBezTo>
                  <a:cubicBezTo>
                    <a:pt x="2006860" y="227800"/>
                    <a:pt x="2013788" y="245258"/>
                    <a:pt x="2025842" y="245258"/>
                  </a:cubicBezTo>
                  <a:cubicBezTo>
                    <a:pt x="2033601" y="245258"/>
                    <a:pt x="2038728" y="238468"/>
                    <a:pt x="2054246" y="238468"/>
                  </a:cubicBezTo>
                  <a:cubicBezTo>
                    <a:pt x="2049951" y="233342"/>
                    <a:pt x="2053969" y="218101"/>
                    <a:pt x="2064638" y="234173"/>
                  </a:cubicBezTo>
                  <a:cubicBezTo>
                    <a:pt x="2070319" y="242764"/>
                    <a:pt x="2114657" y="204937"/>
                    <a:pt x="2114657" y="193714"/>
                  </a:cubicBezTo>
                  <a:cubicBezTo>
                    <a:pt x="2114657" y="185955"/>
                    <a:pt x="2094843" y="177365"/>
                    <a:pt x="2094843" y="172100"/>
                  </a:cubicBezTo>
                  <a:cubicBezTo>
                    <a:pt x="2094843" y="166142"/>
                    <a:pt x="2083205" y="152424"/>
                    <a:pt x="2110362" y="139400"/>
                  </a:cubicBezTo>
                  <a:cubicBezTo>
                    <a:pt x="2113826" y="131641"/>
                    <a:pt x="2110362" y="132472"/>
                    <a:pt x="2110362" y="117924"/>
                  </a:cubicBezTo>
                  <a:cubicBezTo>
                    <a:pt x="2082789" y="117924"/>
                    <a:pt x="2089717" y="96309"/>
                    <a:pt x="2054246" y="96309"/>
                  </a:cubicBezTo>
                  <a:cubicBezTo>
                    <a:pt x="2046487" y="95339"/>
                    <a:pt x="2040391" y="90212"/>
                    <a:pt x="2032631" y="90212"/>
                  </a:cubicBezTo>
                  <a:cubicBezTo>
                    <a:pt x="2022240" y="90212"/>
                    <a:pt x="2011155" y="97140"/>
                    <a:pt x="2011155" y="107532"/>
                  </a:cubicBezTo>
                  <a:cubicBezTo>
                    <a:pt x="2011155" y="118755"/>
                    <a:pt x="2024041" y="123050"/>
                    <a:pt x="2024041" y="130810"/>
                  </a:cubicBezTo>
                  <a:cubicBezTo>
                    <a:pt x="2024041" y="139400"/>
                    <a:pt x="2004227" y="139400"/>
                    <a:pt x="1999932" y="148129"/>
                  </a:cubicBezTo>
                  <a:cubicBezTo>
                    <a:pt x="1993143" y="162816"/>
                    <a:pt x="1995360" y="174317"/>
                    <a:pt x="1982889" y="190250"/>
                  </a:cubicBezTo>
                  <a:cubicBezTo>
                    <a:pt x="1963491" y="215052"/>
                    <a:pt x="1937858" y="174871"/>
                    <a:pt x="1937858" y="165310"/>
                  </a:cubicBezTo>
                  <a:cubicBezTo>
                    <a:pt x="1937858" y="154087"/>
                    <a:pt x="1952545" y="156720"/>
                    <a:pt x="1952545" y="143834"/>
                  </a:cubicBezTo>
                  <a:cubicBezTo>
                    <a:pt x="1952545" y="137876"/>
                    <a:pt x="1927466" y="113628"/>
                    <a:pt x="1920677" y="113628"/>
                  </a:cubicBezTo>
                  <a:cubicBezTo>
                    <a:pt x="1895737" y="113628"/>
                    <a:pt x="1912918" y="150762"/>
                    <a:pt x="1886177" y="150762"/>
                  </a:cubicBezTo>
                  <a:cubicBezTo>
                    <a:pt x="1886177" y="136075"/>
                    <a:pt x="1884514" y="125822"/>
                    <a:pt x="1866363" y="117092"/>
                  </a:cubicBezTo>
                  <a:cubicBezTo>
                    <a:pt x="1868995" y="112797"/>
                    <a:pt x="1870658" y="110165"/>
                    <a:pt x="1874953" y="106701"/>
                  </a:cubicBezTo>
                  <a:cubicBezTo>
                    <a:pt x="1861236" y="98110"/>
                    <a:pt x="1842254" y="106701"/>
                    <a:pt x="1831862" y="93815"/>
                  </a:cubicBezTo>
                  <a:cubicBezTo>
                    <a:pt x="1837959" y="90351"/>
                    <a:pt x="1853477" y="84393"/>
                    <a:pt x="1853477" y="73170"/>
                  </a:cubicBezTo>
                  <a:cubicBezTo>
                    <a:pt x="1853477" y="56820"/>
                    <a:pt x="1828121" y="57513"/>
                    <a:pt x="1827567" y="44766"/>
                  </a:cubicBezTo>
                  <a:cubicBezTo>
                    <a:pt x="1826736" y="17886"/>
                    <a:pt x="1807753" y="705"/>
                    <a:pt x="1774084" y="12"/>
                  </a:cubicBezTo>
                  <a:cubicBezTo>
                    <a:pt x="1757596" y="-404"/>
                    <a:pt x="1764662" y="10265"/>
                    <a:pt x="1765493" y="18994"/>
                  </a:cubicBezTo>
                  <a:cubicBezTo>
                    <a:pt x="1755102" y="21627"/>
                    <a:pt x="1741384" y="18994"/>
                    <a:pt x="1741384" y="32018"/>
                  </a:cubicBezTo>
                  <a:cubicBezTo>
                    <a:pt x="1741384" y="40609"/>
                    <a:pt x="1748312" y="44904"/>
                    <a:pt x="1748312" y="53495"/>
                  </a:cubicBezTo>
                  <a:cubicBezTo>
                    <a:pt x="1748312" y="62085"/>
                    <a:pt x="1737089" y="61254"/>
                    <a:pt x="1737089" y="73308"/>
                  </a:cubicBezTo>
                  <a:cubicBezTo>
                    <a:pt x="1737089" y="101851"/>
                    <a:pt x="1795699" y="84532"/>
                    <a:pt x="1795699" y="113767"/>
                  </a:cubicBezTo>
                  <a:cubicBezTo>
                    <a:pt x="1795699" y="119032"/>
                    <a:pt x="1788771" y="139677"/>
                    <a:pt x="1788771" y="139677"/>
                  </a:cubicBezTo>
                  <a:cubicBezTo>
                    <a:pt x="1794868" y="136213"/>
                    <a:pt x="1799994" y="134551"/>
                    <a:pt x="1806922" y="131087"/>
                  </a:cubicBezTo>
                  <a:cubicBezTo>
                    <a:pt x="1818145" y="166419"/>
                    <a:pt x="1761198" y="149238"/>
                    <a:pt x="1761198" y="191497"/>
                  </a:cubicBezTo>
                  <a:cubicBezTo>
                    <a:pt x="1732933" y="199118"/>
                    <a:pt x="1755240" y="170853"/>
                    <a:pt x="1748312" y="161292"/>
                  </a:cubicBezTo>
                  <a:cubicBezTo>
                    <a:pt x="1745680" y="156997"/>
                    <a:pt x="1722402" y="150900"/>
                    <a:pt x="1709516" y="150900"/>
                  </a:cubicBezTo>
                  <a:cubicBezTo>
                    <a:pt x="1693998" y="150900"/>
                    <a:pt x="1687901" y="160461"/>
                    <a:pt x="1687901" y="178473"/>
                  </a:cubicBezTo>
                  <a:cubicBezTo>
                    <a:pt x="1673214" y="176672"/>
                    <a:pt x="1663792" y="178473"/>
                    <a:pt x="1614605" y="178473"/>
                  </a:cubicBezTo>
                  <a:cubicBezTo>
                    <a:pt x="1568050" y="178473"/>
                    <a:pt x="1513735" y="162123"/>
                    <a:pt x="1502512" y="126791"/>
                  </a:cubicBezTo>
                  <a:cubicBezTo>
                    <a:pt x="1486994" y="131087"/>
                    <a:pt x="1435312" y="131918"/>
                    <a:pt x="1435312" y="150900"/>
                  </a:cubicBezTo>
                  <a:cubicBezTo>
                    <a:pt x="1435312" y="156858"/>
                    <a:pt x="1439330" y="160184"/>
                    <a:pt x="1446258" y="160184"/>
                  </a:cubicBezTo>
                  <a:cubicBezTo>
                    <a:pt x="1460114" y="160184"/>
                    <a:pt x="1482837" y="153394"/>
                    <a:pt x="1493090" y="146605"/>
                  </a:cubicBezTo>
                  <a:cubicBezTo>
                    <a:pt x="1496554" y="175009"/>
                    <a:pt x="1452632" y="151732"/>
                    <a:pt x="1452632" y="181106"/>
                  </a:cubicBezTo>
                  <a:cubicBezTo>
                    <a:pt x="1452632" y="187064"/>
                    <a:pt x="1462054" y="206877"/>
                    <a:pt x="1457758" y="206877"/>
                  </a:cubicBezTo>
                  <a:cubicBezTo>
                    <a:pt x="1440439" y="206877"/>
                    <a:pt x="1437113" y="187479"/>
                    <a:pt x="1422426" y="180690"/>
                  </a:cubicBezTo>
                  <a:lnTo>
                    <a:pt x="1409541" y="176810"/>
                  </a:lnTo>
                  <a:lnTo>
                    <a:pt x="1354395" y="176810"/>
                  </a:lnTo>
                  <a:cubicBezTo>
                    <a:pt x="1337075" y="176810"/>
                    <a:pt x="1325852" y="181660"/>
                    <a:pt x="1307008" y="182491"/>
                  </a:cubicBezTo>
                  <a:cubicBezTo>
                    <a:pt x="1272923" y="184154"/>
                    <a:pt x="1272923" y="170575"/>
                    <a:pt x="1272923" y="167943"/>
                  </a:cubicBezTo>
                  <a:cubicBezTo>
                    <a:pt x="1272923" y="160184"/>
                    <a:pt x="1299249" y="162816"/>
                    <a:pt x="1304514" y="157690"/>
                  </a:cubicBezTo>
                  <a:cubicBezTo>
                    <a:pt x="1280544" y="124297"/>
                    <a:pt x="1284839" y="129424"/>
                    <a:pt x="1235513" y="133304"/>
                  </a:cubicBezTo>
                  <a:cubicBezTo>
                    <a:pt x="1183000" y="137460"/>
                    <a:pt x="1157090" y="94369"/>
                    <a:pt x="1104438" y="94369"/>
                  </a:cubicBezTo>
                  <a:cubicBezTo>
                    <a:pt x="1088088" y="94369"/>
                    <a:pt x="1081160" y="105454"/>
                    <a:pt x="1067305" y="105454"/>
                  </a:cubicBezTo>
                  <a:cubicBezTo>
                    <a:pt x="1057883" y="105454"/>
                    <a:pt x="1048322" y="89104"/>
                    <a:pt x="1046660" y="82176"/>
                  </a:cubicBezTo>
                  <a:cubicBezTo>
                    <a:pt x="1030310" y="85640"/>
                    <a:pt x="1030310" y="104622"/>
                    <a:pt x="1012990" y="104622"/>
                  </a:cubicBezTo>
                  <a:cubicBezTo>
                    <a:pt x="995671" y="104622"/>
                    <a:pt x="973363" y="65826"/>
                    <a:pt x="968236" y="65826"/>
                  </a:cubicBezTo>
                  <a:cubicBezTo>
                    <a:pt x="950917" y="65826"/>
                    <a:pt x="957013" y="90767"/>
                    <a:pt x="938862" y="90767"/>
                  </a:cubicBezTo>
                  <a:cubicBezTo>
                    <a:pt x="931934" y="90767"/>
                    <a:pt x="925838" y="85640"/>
                    <a:pt x="923344" y="78712"/>
                  </a:cubicBezTo>
                  <a:cubicBezTo>
                    <a:pt x="896602" y="84809"/>
                    <a:pt x="887181" y="86471"/>
                    <a:pt x="863072" y="95893"/>
                  </a:cubicBezTo>
                  <a:cubicBezTo>
                    <a:pt x="853650" y="97695"/>
                    <a:pt x="830926" y="114183"/>
                    <a:pt x="823444" y="107116"/>
                  </a:cubicBezTo>
                  <a:cubicBezTo>
                    <a:pt x="800859" y="86056"/>
                    <a:pt x="804878" y="112936"/>
                    <a:pt x="796703" y="113074"/>
                  </a:cubicBezTo>
                  <a:cubicBezTo>
                    <a:pt x="740587" y="115153"/>
                    <a:pt x="779522" y="135521"/>
                    <a:pt x="771763" y="135521"/>
                  </a:cubicBezTo>
                  <a:cubicBezTo>
                    <a:pt x="750148" y="135521"/>
                    <a:pt x="711490" y="131225"/>
                    <a:pt x="676020" y="109610"/>
                  </a:cubicBezTo>
                  <a:cubicBezTo>
                    <a:pt x="674496" y="108779"/>
                    <a:pt x="663272" y="101020"/>
                    <a:pt x="663272" y="98387"/>
                  </a:cubicBezTo>
                  <a:cubicBezTo>
                    <a:pt x="657314" y="101851"/>
                    <a:pt x="665212" y="100188"/>
                    <a:pt x="652326" y="98387"/>
                  </a:cubicBezTo>
                  <a:lnTo>
                    <a:pt x="652326" y="99357"/>
                  </a:lnTo>
                  <a:cubicBezTo>
                    <a:pt x="639579" y="92429"/>
                    <a:pt x="623645" y="82037"/>
                    <a:pt x="598566" y="82037"/>
                  </a:cubicBezTo>
                  <a:cubicBezTo>
                    <a:pt x="583048" y="82037"/>
                    <a:pt x="573903" y="85640"/>
                    <a:pt x="558385" y="85640"/>
                  </a:cubicBezTo>
                  <a:cubicBezTo>
                    <a:pt x="531643" y="85640"/>
                    <a:pt x="478576" y="100050"/>
                    <a:pt x="461256" y="61531"/>
                  </a:cubicBezTo>
                  <a:lnTo>
                    <a:pt x="394888" y="61531"/>
                  </a:lnTo>
                  <a:cubicBezTo>
                    <a:pt x="382833" y="61531"/>
                    <a:pt x="379369" y="61531"/>
                    <a:pt x="368977" y="48784"/>
                  </a:cubicBezTo>
                  <a:lnTo>
                    <a:pt x="325886" y="48784"/>
                  </a:lnTo>
                  <a:cubicBezTo>
                    <a:pt x="318127" y="48784"/>
                    <a:pt x="315494" y="43934"/>
                    <a:pt x="305934" y="40470"/>
                  </a:cubicBezTo>
                  <a:cubicBezTo>
                    <a:pt x="301639" y="47398"/>
                    <a:pt x="293048" y="53495"/>
                    <a:pt x="284319" y="51832"/>
                  </a:cubicBezTo>
                  <a:cubicBezTo>
                    <a:pt x="286952" y="47537"/>
                    <a:pt x="287783" y="45874"/>
                    <a:pt x="292078" y="40748"/>
                  </a:cubicBezTo>
                  <a:cubicBezTo>
                    <a:pt x="280855" y="37284"/>
                    <a:pt x="276560" y="27862"/>
                    <a:pt x="265337" y="27862"/>
                  </a:cubicBezTo>
                  <a:cubicBezTo>
                    <a:pt x="250650" y="27862"/>
                    <a:pt x="242059" y="46844"/>
                    <a:pt x="228203" y="51971"/>
                  </a:cubicBezTo>
                  <a:cubicBezTo>
                    <a:pt x="216149" y="56266"/>
                    <a:pt x="208390" y="45320"/>
                    <a:pt x="196335" y="48784"/>
                  </a:cubicBezTo>
                  <a:cubicBezTo>
                    <a:pt x="150611" y="63471"/>
                    <a:pt x="111816" y="112936"/>
                    <a:pt x="86044" y="125822"/>
                  </a:cubicBezTo>
                  <a:lnTo>
                    <a:pt x="38657" y="125822"/>
                  </a:lnTo>
                  <a:cubicBezTo>
                    <a:pt x="37826" y="125822"/>
                    <a:pt x="25772" y="154918"/>
                    <a:pt x="25772" y="154918"/>
                  </a:cubicBezTo>
                  <a:cubicBezTo>
                    <a:pt x="25772" y="160876"/>
                    <a:pt x="61104" y="170298"/>
                    <a:pt x="71495" y="176395"/>
                  </a:cubicBezTo>
                  <a:cubicBezTo>
                    <a:pt x="80086" y="181522"/>
                    <a:pt x="90478" y="208679"/>
                    <a:pt x="97406" y="212004"/>
                  </a:cubicBezTo>
                  <a:cubicBezTo>
                    <a:pt x="122484" y="224058"/>
                    <a:pt x="140497" y="226414"/>
                    <a:pt x="149087" y="254125"/>
                  </a:cubicBezTo>
                  <a:cubicBezTo>
                    <a:pt x="138696" y="256619"/>
                    <a:pt x="137033" y="257589"/>
                    <a:pt x="124978" y="257589"/>
                  </a:cubicBezTo>
                  <a:cubicBezTo>
                    <a:pt x="106827" y="257589"/>
                    <a:pt x="93110" y="266872"/>
                    <a:pt x="93110" y="241240"/>
                  </a:cubicBezTo>
                  <a:lnTo>
                    <a:pt x="77592" y="241240"/>
                  </a:lnTo>
                  <a:cubicBezTo>
                    <a:pt x="56947" y="253987"/>
                    <a:pt x="21476" y="263132"/>
                    <a:pt x="0" y="276017"/>
                  </a:cubicBezTo>
                  <a:cubicBezTo>
                    <a:pt x="4295" y="284608"/>
                    <a:pt x="12054" y="288210"/>
                    <a:pt x="25910" y="288210"/>
                  </a:cubicBezTo>
                  <a:cubicBezTo>
                    <a:pt x="25079" y="290843"/>
                    <a:pt x="23278" y="292783"/>
                    <a:pt x="23278" y="295415"/>
                  </a:cubicBezTo>
                  <a:cubicBezTo>
                    <a:pt x="23278" y="303175"/>
                    <a:pt x="33669" y="305253"/>
                    <a:pt x="34501" y="318139"/>
                  </a:cubicBezTo>
                  <a:lnTo>
                    <a:pt x="80225" y="318139"/>
                  </a:lnTo>
                  <a:cubicBezTo>
                    <a:pt x="93110" y="305253"/>
                    <a:pt x="99207" y="324789"/>
                    <a:pt x="116388" y="324789"/>
                  </a:cubicBezTo>
                  <a:cubicBezTo>
                    <a:pt x="134539" y="324789"/>
                    <a:pt x="145485" y="310379"/>
                    <a:pt x="159341" y="310379"/>
                  </a:cubicBezTo>
                  <a:cubicBezTo>
                    <a:pt x="164467" y="310379"/>
                    <a:pt x="152551" y="309825"/>
                    <a:pt x="178184" y="310657"/>
                  </a:cubicBezTo>
                  <a:lnTo>
                    <a:pt x="178184" y="323681"/>
                  </a:lnTo>
                  <a:cubicBezTo>
                    <a:pt x="152551" y="320217"/>
                    <a:pt x="168070" y="319386"/>
                    <a:pt x="159341" y="324512"/>
                  </a:cubicBezTo>
                  <a:cubicBezTo>
                    <a:pt x="160172" y="327145"/>
                    <a:pt x="171118" y="339199"/>
                    <a:pt x="171118" y="345157"/>
                  </a:cubicBezTo>
                  <a:cubicBezTo>
                    <a:pt x="171118" y="356380"/>
                    <a:pt x="110984" y="379658"/>
                    <a:pt x="103225" y="379658"/>
                  </a:cubicBezTo>
                  <a:cubicBezTo>
                    <a:pt x="85074" y="379658"/>
                    <a:pt x="37826" y="401273"/>
                    <a:pt x="37826" y="427044"/>
                  </a:cubicBezTo>
                  <a:cubicBezTo>
                    <a:pt x="37826" y="440900"/>
                    <a:pt x="65122" y="445196"/>
                    <a:pt x="71911" y="464039"/>
                  </a:cubicBezTo>
                  <a:cubicBezTo>
                    <a:pt x="67616" y="464039"/>
                    <a:pt x="63043" y="466672"/>
                    <a:pt x="58748" y="466672"/>
                  </a:cubicBezTo>
                  <a:cubicBezTo>
                    <a:pt x="64845" y="474431"/>
                    <a:pt x="105303" y="506299"/>
                    <a:pt x="116388" y="506299"/>
                  </a:cubicBezTo>
                  <a:cubicBezTo>
                    <a:pt x="119852" y="506299"/>
                    <a:pt x="126225" y="491612"/>
                    <a:pt x="133153" y="491612"/>
                  </a:cubicBezTo>
                  <a:cubicBezTo>
                    <a:pt x="140913" y="491612"/>
                    <a:pt x="139527" y="502004"/>
                    <a:pt x="139527" y="504498"/>
                  </a:cubicBezTo>
                  <a:lnTo>
                    <a:pt x="139527" y="521818"/>
                  </a:lnTo>
                  <a:cubicBezTo>
                    <a:pt x="139527" y="528745"/>
                    <a:pt x="143407" y="536643"/>
                    <a:pt x="148533" y="536643"/>
                  </a:cubicBezTo>
                  <a:cubicBezTo>
                    <a:pt x="151997" y="536643"/>
                    <a:pt x="156708" y="523064"/>
                    <a:pt x="161973" y="523064"/>
                  </a:cubicBezTo>
                  <a:lnTo>
                    <a:pt x="172365" y="523064"/>
                  </a:lnTo>
                  <a:cubicBezTo>
                    <a:pt x="172365" y="523064"/>
                    <a:pt x="171534" y="521956"/>
                    <a:pt x="173196" y="516829"/>
                  </a:cubicBezTo>
                  <a:cubicBezTo>
                    <a:pt x="187883" y="528053"/>
                    <a:pt x="193841" y="536505"/>
                    <a:pt x="214625" y="544264"/>
                  </a:cubicBezTo>
                  <a:cubicBezTo>
                    <a:pt x="215456" y="538167"/>
                    <a:pt x="218089" y="537336"/>
                    <a:pt x="220583" y="530408"/>
                  </a:cubicBezTo>
                  <a:cubicBezTo>
                    <a:pt x="229312" y="533041"/>
                    <a:pt x="233469" y="535673"/>
                    <a:pt x="243860" y="535673"/>
                  </a:cubicBezTo>
                  <a:cubicBezTo>
                    <a:pt x="256746" y="535673"/>
                    <a:pt x="262843" y="522926"/>
                    <a:pt x="275729" y="522926"/>
                  </a:cubicBezTo>
                  <a:lnTo>
                    <a:pt x="288753" y="522926"/>
                  </a:lnTo>
                  <a:cubicBezTo>
                    <a:pt x="268108" y="548559"/>
                    <a:pt x="267969" y="564077"/>
                    <a:pt x="248156" y="577102"/>
                  </a:cubicBezTo>
                  <a:cubicBezTo>
                    <a:pt x="227511" y="590957"/>
                    <a:pt x="193841" y="606753"/>
                    <a:pt x="179154" y="625735"/>
                  </a:cubicBezTo>
                  <a:cubicBezTo>
                    <a:pt x="168762" y="638621"/>
                    <a:pt x="152413" y="630723"/>
                    <a:pt x="137864" y="639314"/>
                  </a:cubicBezTo>
                  <a:cubicBezTo>
                    <a:pt x="128304" y="644440"/>
                    <a:pt x="120683" y="662037"/>
                    <a:pt x="110291" y="667995"/>
                  </a:cubicBezTo>
                  <a:cubicBezTo>
                    <a:pt x="95604" y="676586"/>
                    <a:pt x="79255" y="669796"/>
                    <a:pt x="68863" y="686285"/>
                  </a:cubicBezTo>
                  <a:cubicBezTo>
                    <a:pt x="105026" y="696676"/>
                    <a:pt x="122346" y="660513"/>
                    <a:pt x="153383" y="655386"/>
                  </a:cubicBezTo>
                  <a:cubicBezTo>
                    <a:pt x="178461" y="651923"/>
                    <a:pt x="209498" y="642501"/>
                    <a:pt x="222384" y="629615"/>
                  </a:cubicBezTo>
                  <a:cubicBezTo>
                    <a:pt x="236240" y="615759"/>
                    <a:pt x="265475" y="607168"/>
                    <a:pt x="278500" y="590819"/>
                  </a:cubicBezTo>
                  <a:cubicBezTo>
                    <a:pt x="285427" y="582228"/>
                    <a:pt x="291801" y="573638"/>
                    <a:pt x="303024" y="569342"/>
                  </a:cubicBezTo>
                  <a:cubicBezTo>
                    <a:pt x="322838" y="561583"/>
                    <a:pt x="344730" y="554655"/>
                    <a:pt x="344730" y="534842"/>
                  </a:cubicBezTo>
                  <a:lnTo>
                    <a:pt x="344730" y="521956"/>
                  </a:lnTo>
                  <a:cubicBezTo>
                    <a:pt x="344730" y="493552"/>
                    <a:pt x="395719" y="446165"/>
                    <a:pt x="416364" y="446165"/>
                  </a:cubicBezTo>
                  <a:cubicBezTo>
                    <a:pt x="420659" y="446165"/>
                    <a:pt x="418996" y="446165"/>
                    <a:pt x="426756" y="446165"/>
                  </a:cubicBezTo>
                  <a:cubicBezTo>
                    <a:pt x="426756" y="446165"/>
                    <a:pt x="425924" y="452123"/>
                    <a:pt x="425924" y="454756"/>
                  </a:cubicBezTo>
                  <a:cubicBezTo>
                    <a:pt x="400984" y="462515"/>
                    <a:pt x="387960" y="477202"/>
                    <a:pt x="387960" y="496184"/>
                  </a:cubicBezTo>
                  <a:cubicBezTo>
                    <a:pt x="387960" y="500480"/>
                    <a:pt x="384496" y="500480"/>
                    <a:pt x="388791" y="506438"/>
                  </a:cubicBezTo>
                  <a:cubicBezTo>
                    <a:pt x="387128" y="507407"/>
                    <a:pt x="381863" y="508239"/>
                    <a:pt x="381863" y="513366"/>
                  </a:cubicBezTo>
                  <a:cubicBezTo>
                    <a:pt x="381863" y="516829"/>
                    <a:pt x="386990" y="519323"/>
                    <a:pt x="390454" y="519323"/>
                  </a:cubicBezTo>
                  <a:cubicBezTo>
                    <a:pt x="410267" y="519323"/>
                    <a:pt x="465413" y="488287"/>
                    <a:pt x="476636" y="470967"/>
                  </a:cubicBezTo>
                  <a:cubicBezTo>
                    <a:pt x="472341" y="467503"/>
                    <a:pt x="470678" y="464871"/>
                    <a:pt x="468046" y="458913"/>
                  </a:cubicBezTo>
                  <a:cubicBezTo>
                    <a:pt x="475805" y="454617"/>
                    <a:pt x="493124" y="447967"/>
                    <a:pt x="503378" y="443671"/>
                  </a:cubicBezTo>
                  <a:cubicBezTo>
                    <a:pt x="518065" y="473877"/>
                    <a:pt x="556029" y="484546"/>
                    <a:pt x="584434" y="484546"/>
                  </a:cubicBezTo>
                  <a:lnTo>
                    <a:pt x="631820" y="484546"/>
                  </a:lnTo>
                  <a:cubicBezTo>
                    <a:pt x="657730" y="497431"/>
                    <a:pt x="686966" y="500618"/>
                    <a:pt x="709412" y="517106"/>
                  </a:cubicBezTo>
                  <a:cubicBezTo>
                    <a:pt x="719804" y="524866"/>
                    <a:pt x="731858" y="550914"/>
                    <a:pt x="749871" y="550914"/>
                  </a:cubicBezTo>
                  <a:cubicBezTo>
                    <a:pt x="756798" y="550914"/>
                    <a:pt x="760124" y="542878"/>
                    <a:pt x="762895" y="535950"/>
                  </a:cubicBezTo>
                  <a:cubicBezTo>
                    <a:pt x="769823" y="542878"/>
                    <a:pt x="775781" y="549113"/>
                    <a:pt x="788667" y="549113"/>
                  </a:cubicBezTo>
                  <a:cubicBezTo>
                    <a:pt x="792130" y="543155"/>
                    <a:pt x="799890" y="551053"/>
                    <a:pt x="804185" y="555348"/>
                  </a:cubicBezTo>
                  <a:cubicBezTo>
                    <a:pt x="801552" y="559644"/>
                    <a:pt x="795594" y="563246"/>
                    <a:pt x="795594" y="573499"/>
                  </a:cubicBezTo>
                  <a:cubicBezTo>
                    <a:pt x="795594" y="578764"/>
                    <a:pt x="804878" y="586524"/>
                    <a:pt x="808342" y="586524"/>
                  </a:cubicBezTo>
                  <a:cubicBezTo>
                    <a:pt x="819565" y="586524"/>
                    <a:pt x="818733" y="576132"/>
                    <a:pt x="831481" y="575301"/>
                  </a:cubicBezTo>
                  <a:lnTo>
                    <a:pt x="831481" y="586524"/>
                  </a:lnTo>
                  <a:cubicBezTo>
                    <a:pt x="831481" y="593313"/>
                    <a:pt x="818595" y="594283"/>
                    <a:pt x="818595" y="601072"/>
                  </a:cubicBezTo>
                  <a:cubicBezTo>
                    <a:pt x="818595" y="606337"/>
                    <a:pt x="820673" y="613958"/>
                    <a:pt x="832589" y="613958"/>
                  </a:cubicBezTo>
                  <a:cubicBezTo>
                    <a:pt x="848107" y="613958"/>
                    <a:pt x="856975" y="613958"/>
                    <a:pt x="856975" y="626844"/>
                  </a:cubicBezTo>
                  <a:lnTo>
                    <a:pt x="856975" y="639868"/>
                  </a:lnTo>
                  <a:cubicBezTo>
                    <a:pt x="856975" y="649290"/>
                    <a:pt x="880114" y="665778"/>
                    <a:pt x="894663" y="665778"/>
                  </a:cubicBezTo>
                  <a:cubicBezTo>
                    <a:pt x="898958" y="665778"/>
                    <a:pt x="899789" y="664947"/>
                    <a:pt x="904085" y="664947"/>
                  </a:cubicBezTo>
                  <a:cubicBezTo>
                    <a:pt x="904085" y="669242"/>
                    <a:pt x="909627" y="671875"/>
                    <a:pt x="909627" y="677001"/>
                  </a:cubicBezTo>
                  <a:cubicBezTo>
                    <a:pt x="909627" y="688224"/>
                    <a:pt x="906301" y="711502"/>
                    <a:pt x="918356" y="714966"/>
                  </a:cubicBezTo>
                  <a:cubicBezTo>
                    <a:pt x="925284" y="716629"/>
                    <a:pt x="932212" y="716629"/>
                    <a:pt x="937477" y="721894"/>
                  </a:cubicBezTo>
                  <a:cubicBezTo>
                    <a:pt x="945236" y="729653"/>
                    <a:pt x="935814" y="740876"/>
                    <a:pt x="946067" y="747804"/>
                  </a:cubicBezTo>
                  <a:cubicBezTo>
                    <a:pt x="946067" y="747804"/>
                    <a:pt x="968514" y="761521"/>
                    <a:pt x="969345" y="764154"/>
                  </a:cubicBezTo>
                  <a:cubicBezTo>
                    <a:pt x="975441" y="783967"/>
                    <a:pt x="977104" y="807245"/>
                    <a:pt x="1006478" y="807245"/>
                  </a:cubicBezTo>
                  <a:cubicBezTo>
                    <a:pt x="1010773" y="824564"/>
                    <a:pt x="1040979" y="813341"/>
                    <a:pt x="1047907" y="835649"/>
                  </a:cubicBezTo>
                  <a:cubicBezTo>
                    <a:pt x="1050539" y="844240"/>
                    <a:pt x="1072016" y="846041"/>
                    <a:pt x="1080606" y="854631"/>
                  </a:cubicBezTo>
                  <a:cubicBezTo>
                    <a:pt x="1082269" y="856433"/>
                    <a:pt x="1086703" y="858234"/>
                    <a:pt x="1090167" y="859897"/>
                  </a:cubicBezTo>
                  <a:cubicBezTo>
                    <a:pt x="1093631" y="868487"/>
                    <a:pt x="1101390" y="871120"/>
                    <a:pt x="1101390" y="879710"/>
                  </a:cubicBezTo>
                  <a:cubicBezTo>
                    <a:pt x="1101390" y="887469"/>
                    <a:pt x="1093492" y="897861"/>
                    <a:pt x="1089335" y="902988"/>
                  </a:cubicBezTo>
                  <a:cubicBezTo>
                    <a:pt x="1085040" y="895229"/>
                    <a:pt x="1077281" y="888301"/>
                    <a:pt x="1064395" y="888301"/>
                  </a:cubicBezTo>
                  <a:cubicBezTo>
                    <a:pt x="1060931" y="888301"/>
                    <a:pt x="1051509" y="889132"/>
                    <a:pt x="1051509" y="894397"/>
                  </a:cubicBezTo>
                  <a:cubicBezTo>
                    <a:pt x="1051509" y="913380"/>
                    <a:pt x="1073124" y="921139"/>
                    <a:pt x="1073124" y="939982"/>
                  </a:cubicBezTo>
                  <a:cubicBezTo>
                    <a:pt x="1073124" y="966724"/>
                    <a:pt x="1050401" y="1015635"/>
                    <a:pt x="1058437" y="1036695"/>
                  </a:cubicBezTo>
                  <a:cubicBezTo>
                    <a:pt x="1066750" y="1058310"/>
                    <a:pt x="1057606" y="1090178"/>
                    <a:pt x="1067028" y="1109022"/>
                  </a:cubicBezTo>
                  <a:cubicBezTo>
                    <a:pt x="1061901" y="1112486"/>
                    <a:pt x="1054142" y="1118028"/>
                    <a:pt x="1058437" y="1125372"/>
                  </a:cubicBezTo>
                  <a:cubicBezTo>
                    <a:pt x="1073263" y="1151005"/>
                    <a:pt x="1092106" y="1189247"/>
                    <a:pt x="1110257" y="1191741"/>
                  </a:cubicBezTo>
                  <a:cubicBezTo>
                    <a:pt x="1105962" y="1227073"/>
                    <a:pt x="1130071" y="1237465"/>
                    <a:pt x="1142125" y="1267670"/>
                  </a:cubicBezTo>
                  <a:cubicBezTo>
                    <a:pt x="1144758" y="1274459"/>
                    <a:pt x="1142125" y="1284435"/>
                    <a:pt x="1149053" y="1286929"/>
                  </a:cubicBezTo>
                  <a:cubicBezTo>
                    <a:pt x="1180090" y="1298984"/>
                    <a:pt x="1224013" y="1330436"/>
                    <a:pt x="1237037" y="1343322"/>
                  </a:cubicBezTo>
                  <a:lnTo>
                    <a:pt x="1228862" y="1343322"/>
                  </a:lnTo>
                  <a:lnTo>
                    <a:pt x="1228862" y="1348587"/>
                  </a:lnTo>
                  <a:cubicBezTo>
                    <a:pt x="1228862" y="1368401"/>
                    <a:pt x="1245905" y="1373666"/>
                    <a:pt x="1253664" y="1389184"/>
                  </a:cubicBezTo>
                  <a:cubicBezTo>
                    <a:pt x="1258790" y="1399576"/>
                    <a:pt x="1259760" y="1423547"/>
                    <a:pt x="1270014" y="1430059"/>
                  </a:cubicBezTo>
                  <a:cubicBezTo>
                    <a:pt x="1285116" y="1439896"/>
                    <a:pt x="1300080" y="1458186"/>
                    <a:pt x="1312828" y="1476475"/>
                  </a:cubicBezTo>
                  <a:cubicBezTo>
                    <a:pt x="1320310" y="1487283"/>
                    <a:pt x="1300358" y="1484096"/>
                    <a:pt x="1296062" y="1484096"/>
                  </a:cubicBezTo>
                  <a:cubicBezTo>
                    <a:pt x="1304653" y="1497120"/>
                    <a:pt x="1328207" y="1494488"/>
                    <a:pt x="1340262" y="1506542"/>
                  </a:cubicBezTo>
                  <a:cubicBezTo>
                    <a:pt x="1348852" y="1515133"/>
                    <a:pt x="1357027" y="1524693"/>
                    <a:pt x="1369775" y="1534115"/>
                  </a:cubicBezTo>
                  <a:lnTo>
                    <a:pt x="1369775" y="1556561"/>
                  </a:lnTo>
                  <a:cubicBezTo>
                    <a:pt x="1369775" y="1560857"/>
                    <a:pt x="1368805" y="1560857"/>
                    <a:pt x="1374070" y="1564320"/>
                  </a:cubicBezTo>
                  <a:cubicBezTo>
                    <a:pt x="1383492" y="1570417"/>
                    <a:pt x="1389727" y="1590785"/>
                    <a:pt x="1405245" y="1590785"/>
                  </a:cubicBezTo>
                  <a:cubicBezTo>
                    <a:pt x="1406077" y="1594249"/>
                    <a:pt x="1416607" y="1609213"/>
                    <a:pt x="1418269" y="1609213"/>
                  </a:cubicBezTo>
                  <a:cubicBezTo>
                    <a:pt x="1420902" y="1609213"/>
                    <a:pt x="1423812" y="1600622"/>
                    <a:pt x="1423812" y="1596188"/>
                  </a:cubicBezTo>
                  <a:cubicBezTo>
                    <a:pt x="1423812" y="1589399"/>
                    <a:pt x="1413143" y="1574712"/>
                    <a:pt x="1406354" y="1581640"/>
                  </a:cubicBezTo>
                  <a:cubicBezTo>
                    <a:pt x="1390835" y="1571248"/>
                    <a:pt x="1385570" y="1548940"/>
                    <a:pt x="1378642" y="1528157"/>
                  </a:cubicBezTo>
                  <a:cubicBezTo>
                    <a:pt x="1372684" y="1510145"/>
                    <a:pt x="1355226" y="1500584"/>
                    <a:pt x="1349268" y="1480771"/>
                  </a:cubicBezTo>
                  <a:cubicBezTo>
                    <a:pt x="1344973" y="1466084"/>
                    <a:pt x="1343172" y="1457493"/>
                    <a:pt x="1331117" y="1445438"/>
                  </a:cubicBezTo>
                  <a:cubicBezTo>
                    <a:pt x="1322527" y="1436848"/>
                    <a:pt x="1311165" y="1436709"/>
                    <a:pt x="1305207" y="1423823"/>
                  </a:cubicBezTo>
                  <a:cubicBezTo>
                    <a:pt x="1298279" y="1409275"/>
                    <a:pt x="1289827" y="1398052"/>
                    <a:pt x="1289827" y="1379901"/>
                  </a:cubicBezTo>
                  <a:cubicBezTo>
                    <a:pt x="1289827" y="1377269"/>
                    <a:pt x="1288857" y="1372142"/>
                    <a:pt x="1291490" y="1368678"/>
                  </a:cubicBezTo>
                  <a:cubicBezTo>
                    <a:pt x="1302713" y="1379901"/>
                    <a:pt x="1316430" y="1379070"/>
                    <a:pt x="1331117" y="1385859"/>
                  </a:cubicBezTo>
                  <a:cubicBezTo>
                    <a:pt x="1338045" y="1389323"/>
                    <a:pt x="1336244" y="1408305"/>
                    <a:pt x="1344003" y="1416064"/>
                  </a:cubicBezTo>
                  <a:cubicBezTo>
                    <a:pt x="1351762" y="1423823"/>
                    <a:pt x="1349268" y="1438511"/>
                    <a:pt x="1356889" y="1446270"/>
                  </a:cubicBezTo>
                  <a:cubicBezTo>
                    <a:pt x="1366449" y="1455830"/>
                    <a:pt x="1375040" y="1465252"/>
                    <a:pt x="1386263" y="1476475"/>
                  </a:cubicBezTo>
                  <a:cubicBezTo>
                    <a:pt x="1388895" y="1473981"/>
                    <a:pt x="1387925" y="1474812"/>
                    <a:pt x="1395685" y="1476475"/>
                  </a:cubicBezTo>
                  <a:cubicBezTo>
                    <a:pt x="1395685" y="1497259"/>
                    <a:pt x="1422426" y="1498922"/>
                    <a:pt x="1430185" y="1514440"/>
                  </a:cubicBezTo>
                  <a:cubicBezTo>
                    <a:pt x="1434481" y="1524000"/>
                    <a:pt x="1428384" y="1532591"/>
                    <a:pt x="1435312" y="1539519"/>
                  </a:cubicBezTo>
                  <a:cubicBezTo>
                    <a:pt x="1443903" y="1548109"/>
                    <a:pt x="1457758" y="1551573"/>
                    <a:pt x="1466349" y="1560164"/>
                  </a:cubicBezTo>
                  <a:cubicBezTo>
                    <a:pt x="1485331" y="1579146"/>
                    <a:pt x="1514705" y="1604086"/>
                    <a:pt x="1524959" y="1635262"/>
                  </a:cubicBezTo>
                  <a:cubicBezTo>
                    <a:pt x="1526621" y="1641219"/>
                    <a:pt x="1533549" y="1643852"/>
                    <a:pt x="1533549" y="1655075"/>
                  </a:cubicBezTo>
                  <a:cubicBezTo>
                    <a:pt x="1533549" y="1664497"/>
                    <a:pt x="1524959" y="1669762"/>
                    <a:pt x="1524959" y="1679184"/>
                  </a:cubicBezTo>
                  <a:cubicBezTo>
                    <a:pt x="1524959" y="1686943"/>
                    <a:pt x="1530085" y="1696504"/>
                    <a:pt x="1537844" y="1696504"/>
                  </a:cubicBezTo>
                  <a:cubicBezTo>
                    <a:pt x="1540477" y="1707727"/>
                    <a:pt x="1567080" y="1713685"/>
                    <a:pt x="1577472" y="1724077"/>
                  </a:cubicBezTo>
                  <a:cubicBezTo>
                    <a:pt x="1580104" y="1726709"/>
                    <a:pt x="1581767" y="1727541"/>
                    <a:pt x="1586893" y="1730173"/>
                  </a:cubicBezTo>
                  <a:cubicBezTo>
                    <a:pt x="1598117" y="1735300"/>
                    <a:pt x="1604074" y="1733637"/>
                    <a:pt x="1615436" y="1738764"/>
                  </a:cubicBezTo>
                  <a:cubicBezTo>
                    <a:pt x="1627491" y="1744860"/>
                    <a:pt x="1630123" y="1755252"/>
                    <a:pt x="1642178" y="1758577"/>
                  </a:cubicBezTo>
                  <a:cubicBezTo>
                    <a:pt x="1651600" y="1761210"/>
                    <a:pt x="1657696" y="1755945"/>
                    <a:pt x="1667118" y="1760379"/>
                  </a:cubicBezTo>
                  <a:cubicBezTo>
                    <a:pt x="1675708" y="1764674"/>
                    <a:pt x="1705083" y="1785319"/>
                    <a:pt x="1715336" y="1785319"/>
                  </a:cubicBezTo>
                  <a:cubicBezTo>
                    <a:pt x="1722264" y="1785319"/>
                    <a:pt x="1728360" y="1783517"/>
                    <a:pt x="1735149" y="1786981"/>
                  </a:cubicBezTo>
                  <a:cubicBezTo>
                    <a:pt x="1738613" y="1788783"/>
                    <a:pt x="1745403" y="1794741"/>
                    <a:pt x="1752330" y="1794741"/>
                  </a:cubicBezTo>
                  <a:cubicBezTo>
                    <a:pt x="1767017" y="1794741"/>
                    <a:pt x="1769512" y="1781439"/>
                    <a:pt x="1785030" y="1781439"/>
                  </a:cubicBezTo>
                  <a:cubicBezTo>
                    <a:pt x="1791958" y="1781439"/>
                    <a:pt x="1797084" y="1779361"/>
                    <a:pt x="1804012" y="1792247"/>
                  </a:cubicBezTo>
                  <a:lnTo>
                    <a:pt x="1809139" y="1792247"/>
                  </a:lnTo>
                  <a:cubicBezTo>
                    <a:pt x="1832416" y="1805133"/>
                    <a:pt x="1835880" y="1819404"/>
                    <a:pt x="1862622" y="1832290"/>
                  </a:cubicBezTo>
                  <a:cubicBezTo>
                    <a:pt x="1879803" y="1841019"/>
                    <a:pt x="1891996" y="1834645"/>
                    <a:pt x="1908346" y="1842543"/>
                  </a:cubicBezTo>
                  <a:cubicBezTo>
                    <a:pt x="1919569" y="1847669"/>
                    <a:pt x="1928159" y="1852519"/>
                    <a:pt x="1944509" y="1852519"/>
                  </a:cubicBezTo>
                  <a:cubicBezTo>
                    <a:pt x="1950467" y="1852519"/>
                    <a:pt x="1954901" y="1843513"/>
                    <a:pt x="1960859" y="1843513"/>
                  </a:cubicBezTo>
                  <a:lnTo>
                    <a:pt x="1965985" y="1843513"/>
                  </a:lnTo>
                  <a:cubicBezTo>
                    <a:pt x="1971112" y="1869146"/>
                    <a:pt x="1985799" y="1875519"/>
                    <a:pt x="1999516" y="1889375"/>
                  </a:cubicBezTo>
                  <a:cubicBezTo>
                    <a:pt x="2003811" y="1893670"/>
                    <a:pt x="2008107" y="1893255"/>
                    <a:pt x="2010739" y="1901845"/>
                  </a:cubicBezTo>
                  <a:cubicBezTo>
                    <a:pt x="2015035" y="1914870"/>
                    <a:pt x="2006444" y="1933298"/>
                    <a:pt x="2019330" y="1933298"/>
                  </a:cubicBezTo>
                  <a:lnTo>
                    <a:pt x="2027920" y="1933298"/>
                  </a:lnTo>
                  <a:cubicBezTo>
                    <a:pt x="2026258" y="1933298"/>
                    <a:pt x="2026258" y="1932189"/>
                    <a:pt x="2027920" y="1929557"/>
                  </a:cubicBezTo>
                  <a:cubicBezTo>
                    <a:pt x="2028752" y="1929557"/>
                    <a:pt x="2058126" y="1949647"/>
                    <a:pt x="2060758" y="1954774"/>
                  </a:cubicBezTo>
                  <a:cubicBezTo>
                    <a:pt x="2064222" y="1961702"/>
                    <a:pt x="2064222" y="1971401"/>
                    <a:pt x="2076277" y="1973895"/>
                  </a:cubicBezTo>
                  <a:cubicBezTo>
                    <a:pt x="2076277" y="1975558"/>
                    <a:pt x="2078771" y="1979576"/>
                    <a:pt x="2080572" y="1979576"/>
                  </a:cubicBezTo>
                  <a:cubicBezTo>
                    <a:pt x="2086530" y="1979576"/>
                    <a:pt x="2100386" y="1974588"/>
                    <a:pt x="2106482" y="1980684"/>
                  </a:cubicBezTo>
                  <a:cubicBezTo>
                    <a:pt x="2113410" y="1987612"/>
                    <a:pt x="2122001" y="2004100"/>
                    <a:pt x="2135856" y="2004100"/>
                  </a:cubicBezTo>
                  <a:cubicBezTo>
                    <a:pt x="2142784" y="2004100"/>
                    <a:pt x="2147079" y="1999805"/>
                    <a:pt x="2148742" y="1991215"/>
                  </a:cubicBezTo>
                  <a:cubicBezTo>
                    <a:pt x="2147079" y="1990383"/>
                    <a:pt x="2141814" y="1986919"/>
                    <a:pt x="2141814" y="1983455"/>
                  </a:cubicBezTo>
                  <a:cubicBezTo>
                    <a:pt x="2141814" y="1978329"/>
                    <a:pt x="2165923" y="1961009"/>
                    <a:pt x="2172020" y="1961009"/>
                  </a:cubicBezTo>
                  <a:cubicBezTo>
                    <a:pt x="2181442" y="1961009"/>
                    <a:pt x="2184074" y="1972232"/>
                    <a:pt x="2193635" y="1976528"/>
                  </a:cubicBezTo>
                  <a:cubicBezTo>
                    <a:pt x="2191833" y="1979991"/>
                    <a:pt x="2188508" y="1981654"/>
                    <a:pt x="2188508" y="1985257"/>
                  </a:cubicBezTo>
                  <a:cubicBezTo>
                    <a:pt x="2188508" y="1987751"/>
                    <a:pt x="2196406" y="1990245"/>
                    <a:pt x="2198207" y="1991907"/>
                  </a:cubicBezTo>
                  <a:cubicBezTo>
                    <a:pt x="2198484" y="1992046"/>
                    <a:pt x="2199315" y="1991630"/>
                    <a:pt x="2200285" y="1990937"/>
                  </a:cubicBezTo>
                  <a:cubicBezTo>
                    <a:pt x="2199454" y="1992600"/>
                    <a:pt x="2198900" y="1994401"/>
                    <a:pt x="2198900" y="1996480"/>
                  </a:cubicBezTo>
                  <a:cubicBezTo>
                    <a:pt x="2198900" y="2011998"/>
                    <a:pt x="2214418" y="2009366"/>
                    <a:pt x="2214418" y="2027516"/>
                  </a:cubicBezTo>
                  <a:cubicBezTo>
                    <a:pt x="2214418" y="2036107"/>
                    <a:pt x="2210261" y="2039432"/>
                    <a:pt x="2210261" y="2049824"/>
                  </a:cubicBezTo>
                  <a:cubicBezTo>
                    <a:pt x="2210261" y="2056752"/>
                    <a:pt x="2215527" y="2062017"/>
                    <a:pt x="2215527" y="2068807"/>
                  </a:cubicBezTo>
                  <a:lnTo>
                    <a:pt x="2215527" y="2073102"/>
                  </a:lnTo>
                  <a:lnTo>
                    <a:pt x="2211924" y="2079891"/>
                  </a:lnTo>
                  <a:cubicBezTo>
                    <a:pt x="2211924" y="2082524"/>
                    <a:pt x="2216219" y="2086819"/>
                    <a:pt x="2220515" y="2088620"/>
                  </a:cubicBezTo>
                  <a:cubicBezTo>
                    <a:pt x="2215249" y="2111898"/>
                    <a:pt x="2192942" y="2105801"/>
                    <a:pt x="2183381" y="2124783"/>
                  </a:cubicBezTo>
                  <a:cubicBezTo>
                    <a:pt x="2176453" y="2138639"/>
                    <a:pt x="2170357" y="2161917"/>
                    <a:pt x="2147079" y="2161917"/>
                  </a:cubicBezTo>
                  <a:cubicBezTo>
                    <a:pt x="2150821" y="2199881"/>
                    <a:pt x="2128929" y="2196418"/>
                    <a:pt x="2128929" y="2216231"/>
                  </a:cubicBezTo>
                  <a:cubicBezTo>
                    <a:pt x="2128929" y="2228285"/>
                    <a:pt x="2130591" y="2245605"/>
                    <a:pt x="2142646" y="2245605"/>
                  </a:cubicBezTo>
                  <a:cubicBezTo>
                    <a:pt x="2148742" y="2245605"/>
                    <a:pt x="2147772" y="2241310"/>
                    <a:pt x="2155531" y="2246436"/>
                  </a:cubicBezTo>
                  <a:cubicBezTo>
                    <a:pt x="2152067" y="2260292"/>
                    <a:pt x="2136549" y="2263756"/>
                    <a:pt x="2128790" y="2276642"/>
                  </a:cubicBezTo>
                  <a:cubicBezTo>
                    <a:pt x="2125326" y="2280106"/>
                    <a:pt x="2119368" y="2292160"/>
                    <a:pt x="2119368" y="2302552"/>
                  </a:cubicBezTo>
                  <a:cubicBezTo>
                    <a:pt x="2119368" y="2318071"/>
                    <a:pt x="2131422" y="2335251"/>
                    <a:pt x="2140983" y="2344812"/>
                  </a:cubicBezTo>
                  <a:cubicBezTo>
                    <a:pt x="2144447" y="2348276"/>
                    <a:pt x="2151375" y="2346475"/>
                    <a:pt x="2153869" y="2351740"/>
                  </a:cubicBezTo>
                  <a:cubicBezTo>
                    <a:pt x="2156501" y="2357698"/>
                    <a:pt x="2158164" y="2369752"/>
                    <a:pt x="2164261" y="2375849"/>
                  </a:cubicBezTo>
                  <a:cubicBezTo>
                    <a:pt x="2166893" y="2378343"/>
                    <a:pt x="2172851" y="2376680"/>
                    <a:pt x="2175484" y="2381807"/>
                  </a:cubicBezTo>
                  <a:cubicBezTo>
                    <a:pt x="2183243" y="2398156"/>
                    <a:pt x="2188369" y="2409380"/>
                    <a:pt x="2194466" y="2429193"/>
                  </a:cubicBezTo>
                  <a:cubicBezTo>
                    <a:pt x="2200424" y="2448175"/>
                    <a:pt x="2217744" y="2463694"/>
                    <a:pt x="2224671" y="2484339"/>
                  </a:cubicBezTo>
                  <a:cubicBezTo>
                    <a:pt x="2228135" y="2496532"/>
                    <a:pt x="2241021" y="2503321"/>
                    <a:pt x="2241021" y="2517177"/>
                  </a:cubicBezTo>
                  <a:cubicBezTo>
                    <a:pt x="2241021" y="2527430"/>
                    <a:pt x="2237557" y="2536990"/>
                    <a:pt x="2244485" y="2543918"/>
                  </a:cubicBezTo>
                  <a:cubicBezTo>
                    <a:pt x="2260003" y="2559437"/>
                    <a:pt x="2272058" y="2571630"/>
                    <a:pt x="2296167" y="2579389"/>
                  </a:cubicBezTo>
                  <a:cubicBezTo>
                    <a:pt x="2308221" y="2582853"/>
                    <a:pt x="2313348" y="2586317"/>
                    <a:pt x="2323740" y="2596570"/>
                  </a:cubicBezTo>
                  <a:cubicBezTo>
                    <a:pt x="2333161" y="2605992"/>
                    <a:pt x="2342722" y="2604329"/>
                    <a:pt x="2355608" y="2610287"/>
                  </a:cubicBezTo>
                  <a:cubicBezTo>
                    <a:pt x="2371126" y="2618185"/>
                    <a:pt x="2384843" y="2631071"/>
                    <a:pt x="2392602" y="2651716"/>
                  </a:cubicBezTo>
                  <a:cubicBezTo>
                    <a:pt x="2395235" y="2661138"/>
                    <a:pt x="2401054" y="2712127"/>
                    <a:pt x="2401054" y="2720717"/>
                  </a:cubicBezTo>
                  <a:cubicBezTo>
                    <a:pt x="2401054" y="2734434"/>
                    <a:pt x="2394681" y="2757712"/>
                    <a:pt x="2394681" y="2769905"/>
                  </a:cubicBezTo>
                  <a:lnTo>
                    <a:pt x="2394681" y="2845695"/>
                  </a:lnTo>
                  <a:cubicBezTo>
                    <a:pt x="2394681" y="2874931"/>
                    <a:pt x="2370295" y="2896546"/>
                    <a:pt x="2370295" y="2929384"/>
                  </a:cubicBezTo>
                  <a:cubicBezTo>
                    <a:pt x="2370295" y="2943101"/>
                    <a:pt x="2358517" y="2955294"/>
                    <a:pt x="2363783" y="2970812"/>
                  </a:cubicBezTo>
                  <a:lnTo>
                    <a:pt x="2363505" y="3035519"/>
                  </a:lnTo>
                  <a:cubicBezTo>
                    <a:pt x="2358379" y="3056164"/>
                    <a:pt x="2357825" y="3070851"/>
                    <a:pt x="2351728" y="3090665"/>
                  </a:cubicBezTo>
                  <a:cubicBezTo>
                    <a:pt x="2350897" y="3094128"/>
                    <a:pt x="2346324" y="3093297"/>
                    <a:pt x="2343692" y="3096622"/>
                  </a:cubicBezTo>
                  <a:cubicBezTo>
                    <a:pt x="2339397" y="3102719"/>
                    <a:pt x="2337457" y="3114773"/>
                    <a:pt x="2334131" y="3120870"/>
                  </a:cubicBezTo>
                  <a:cubicBezTo>
                    <a:pt x="2326372" y="3132924"/>
                    <a:pt x="2314179" y="3152738"/>
                    <a:pt x="2314179" y="3172551"/>
                  </a:cubicBezTo>
                  <a:cubicBezTo>
                    <a:pt x="2314179" y="3178648"/>
                    <a:pt x="2315010" y="3202757"/>
                    <a:pt x="2318474" y="3202757"/>
                  </a:cubicBezTo>
                  <a:cubicBezTo>
                    <a:pt x="2318474" y="3202757"/>
                    <a:pt x="2323601" y="3207052"/>
                    <a:pt x="2323601" y="3212318"/>
                  </a:cubicBezTo>
                  <a:cubicBezTo>
                    <a:pt x="2323601" y="3214950"/>
                    <a:pt x="2320969" y="3217444"/>
                    <a:pt x="2315010" y="3217444"/>
                  </a:cubicBezTo>
                  <a:cubicBezTo>
                    <a:pt x="2312378" y="3232962"/>
                    <a:pt x="2306420" y="3239890"/>
                    <a:pt x="2306420" y="3256240"/>
                  </a:cubicBezTo>
                  <a:cubicBezTo>
                    <a:pt x="2306420" y="3265800"/>
                    <a:pt x="2311547" y="3285614"/>
                    <a:pt x="2318474" y="3285614"/>
                  </a:cubicBezTo>
                  <a:cubicBezTo>
                    <a:pt x="2324432" y="3285614"/>
                    <a:pt x="2321107" y="3278686"/>
                    <a:pt x="2327065" y="3276053"/>
                  </a:cubicBezTo>
                  <a:cubicBezTo>
                    <a:pt x="2329697" y="3275222"/>
                    <a:pt x="2330529" y="3276053"/>
                    <a:pt x="2330529" y="3276053"/>
                  </a:cubicBezTo>
                  <a:lnTo>
                    <a:pt x="2330529" y="3289078"/>
                  </a:lnTo>
                  <a:lnTo>
                    <a:pt x="2306420" y="3416689"/>
                  </a:lnTo>
                  <a:cubicBezTo>
                    <a:pt x="2293534" y="3416689"/>
                    <a:pt x="2301709" y="3399508"/>
                    <a:pt x="2286191" y="3399508"/>
                  </a:cubicBezTo>
                  <a:cubicBezTo>
                    <a:pt x="2281895" y="3399508"/>
                    <a:pt x="2280510" y="3407406"/>
                    <a:pt x="2280510" y="3407406"/>
                  </a:cubicBezTo>
                  <a:lnTo>
                    <a:pt x="2266516" y="3407406"/>
                  </a:lnTo>
                  <a:lnTo>
                    <a:pt x="2266516" y="3419322"/>
                  </a:lnTo>
                  <a:cubicBezTo>
                    <a:pt x="2266516" y="3428744"/>
                    <a:pt x="2285221" y="3442599"/>
                    <a:pt x="2285221" y="3449527"/>
                  </a:cubicBezTo>
                  <a:cubicBezTo>
                    <a:pt x="2285221" y="3463244"/>
                    <a:pt x="2265961" y="3469341"/>
                    <a:pt x="2265961" y="3484859"/>
                  </a:cubicBezTo>
                  <a:cubicBezTo>
                    <a:pt x="2265961" y="3499408"/>
                    <a:pt x="2279401" y="3529613"/>
                    <a:pt x="2279401" y="3548595"/>
                  </a:cubicBezTo>
                  <a:lnTo>
                    <a:pt x="2279401" y="3560650"/>
                  </a:lnTo>
                  <a:cubicBezTo>
                    <a:pt x="2279401" y="3578801"/>
                    <a:pt x="2305450" y="3575337"/>
                    <a:pt x="2305450" y="3595982"/>
                  </a:cubicBezTo>
                  <a:cubicBezTo>
                    <a:pt x="2305450" y="3601108"/>
                    <a:pt x="2303372" y="3606374"/>
                    <a:pt x="2300739" y="3610669"/>
                  </a:cubicBezTo>
                  <a:cubicBezTo>
                    <a:pt x="2303372" y="3612332"/>
                    <a:pt x="2305727" y="3614133"/>
                    <a:pt x="2308360" y="3614964"/>
                  </a:cubicBezTo>
                  <a:cubicBezTo>
                    <a:pt x="2307390" y="3622723"/>
                    <a:pt x="2292287" y="3621892"/>
                    <a:pt x="2292287" y="3629651"/>
                  </a:cubicBezTo>
                  <a:cubicBezTo>
                    <a:pt x="2292287" y="3631452"/>
                    <a:pt x="2297552" y="3635609"/>
                    <a:pt x="2300185" y="3638380"/>
                  </a:cubicBezTo>
                  <a:cubicBezTo>
                    <a:pt x="2311408" y="3649603"/>
                    <a:pt x="2318474" y="3663459"/>
                    <a:pt x="2342583" y="3663459"/>
                  </a:cubicBezTo>
                  <a:cubicBezTo>
                    <a:pt x="2343415" y="3667754"/>
                    <a:pt x="2345216" y="3676622"/>
                    <a:pt x="2352144" y="3676622"/>
                  </a:cubicBezTo>
                  <a:lnTo>
                    <a:pt x="2368493" y="3676622"/>
                  </a:lnTo>
                  <a:cubicBezTo>
                    <a:pt x="2368493" y="3689508"/>
                    <a:pt x="2387476" y="3687568"/>
                    <a:pt x="2400362" y="3692002"/>
                  </a:cubicBezTo>
                  <a:cubicBezTo>
                    <a:pt x="2414217" y="3696297"/>
                    <a:pt x="2407289" y="3715141"/>
                    <a:pt x="2427103" y="3715141"/>
                  </a:cubicBezTo>
                  <a:lnTo>
                    <a:pt x="2469363" y="3715141"/>
                  </a:lnTo>
                  <a:cubicBezTo>
                    <a:pt x="2477122" y="3715141"/>
                    <a:pt x="2498737" y="3699622"/>
                    <a:pt x="2511623" y="3699622"/>
                  </a:cubicBezTo>
                  <a:cubicBezTo>
                    <a:pt x="2516749" y="3699622"/>
                    <a:pt x="2522015" y="3702532"/>
                    <a:pt x="2525340" y="3697405"/>
                  </a:cubicBezTo>
                  <a:cubicBezTo>
                    <a:pt x="2502062" y="3686182"/>
                    <a:pt x="2478785" y="3678700"/>
                    <a:pt x="2459802" y="3659718"/>
                  </a:cubicBezTo>
                  <a:cubicBezTo>
                    <a:pt x="2448579" y="3648495"/>
                    <a:pt x="2449411" y="3609006"/>
                    <a:pt x="2433892" y="3600277"/>
                  </a:cubicBezTo>
                  <a:cubicBezTo>
                    <a:pt x="2428766" y="3599446"/>
                    <a:pt x="2420868" y="3589192"/>
                    <a:pt x="2420868" y="3580463"/>
                  </a:cubicBezTo>
                  <a:cubicBezTo>
                    <a:pt x="2420868" y="3564114"/>
                    <a:pt x="2425163" y="3552059"/>
                    <a:pt x="2435555" y="3541667"/>
                  </a:cubicBezTo>
                  <a:cubicBezTo>
                    <a:pt x="2443314" y="3533908"/>
                    <a:pt x="2457031" y="3539173"/>
                    <a:pt x="2463128" y="3527119"/>
                  </a:cubicBezTo>
                  <a:cubicBezTo>
                    <a:pt x="2468393" y="3515896"/>
                    <a:pt x="2465761" y="3504672"/>
                    <a:pt x="2472688" y="3497745"/>
                  </a:cubicBezTo>
                  <a:cubicBezTo>
                    <a:pt x="2484743" y="3485690"/>
                    <a:pt x="2506219" y="3483196"/>
                    <a:pt x="2506219" y="3459088"/>
                  </a:cubicBezTo>
                  <a:cubicBezTo>
                    <a:pt x="2506219" y="3432346"/>
                    <a:pt x="2467423" y="3444401"/>
                    <a:pt x="2467423" y="3410731"/>
                  </a:cubicBezTo>
                  <a:cubicBezTo>
                    <a:pt x="2467423" y="3396044"/>
                    <a:pt x="2479478" y="3383989"/>
                    <a:pt x="2493333" y="3380526"/>
                  </a:cubicBezTo>
                  <a:cubicBezTo>
                    <a:pt x="2499430" y="3379694"/>
                    <a:pt x="2514810" y="3378724"/>
                    <a:pt x="2516611" y="3369302"/>
                  </a:cubicBezTo>
                  <a:cubicBezTo>
                    <a:pt x="2521737" y="3347688"/>
                    <a:pt x="2521737" y="3332169"/>
                    <a:pt x="2537256" y="3316651"/>
                  </a:cubicBezTo>
                  <a:cubicBezTo>
                    <a:pt x="2532961" y="3314988"/>
                    <a:pt x="2527834" y="3313187"/>
                    <a:pt x="2527834" y="3303765"/>
                  </a:cubicBezTo>
                  <a:cubicBezTo>
                    <a:pt x="2536425" y="3303765"/>
                    <a:pt x="2539889" y="3311524"/>
                    <a:pt x="2550280" y="3311524"/>
                  </a:cubicBezTo>
                  <a:cubicBezTo>
                    <a:pt x="2551943" y="3311524"/>
                    <a:pt x="2558871" y="3305428"/>
                    <a:pt x="2558871" y="3300301"/>
                  </a:cubicBezTo>
                  <a:cubicBezTo>
                    <a:pt x="2558871" y="3296006"/>
                    <a:pt x="2554576" y="3295036"/>
                    <a:pt x="2551112" y="3291572"/>
                  </a:cubicBezTo>
                  <a:cubicBezTo>
                    <a:pt x="2548479" y="3292403"/>
                    <a:pt x="2543353" y="3297668"/>
                    <a:pt x="2539057" y="3297668"/>
                  </a:cubicBezTo>
                  <a:cubicBezTo>
                    <a:pt x="2531298" y="3297668"/>
                    <a:pt x="2520906" y="3275222"/>
                    <a:pt x="2520906" y="3263168"/>
                  </a:cubicBezTo>
                  <a:cubicBezTo>
                    <a:pt x="2520906" y="3258872"/>
                    <a:pt x="2523539" y="3252776"/>
                    <a:pt x="2529497" y="3252776"/>
                  </a:cubicBezTo>
                  <a:cubicBezTo>
                    <a:pt x="2546678" y="3252776"/>
                    <a:pt x="2549588" y="3264830"/>
                    <a:pt x="2567600" y="3264830"/>
                  </a:cubicBezTo>
                  <a:cubicBezTo>
                    <a:pt x="2573696" y="3264830"/>
                    <a:pt x="2586721" y="3258734"/>
                    <a:pt x="2586721" y="3254577"/>
                  </a:cubicBezTo>
                  <a:cubicBezTo>
                    <a:pt x="2586721" y="3252499"/>
                    <a:pt x="2586721" y="3248619"/>
                    <a:pt x="2586721" y="3245987"/>
                  </a:cubicBezTo>
                  <a:cubicBezTo>
                    <a:pt x="2599607" y="3233794"/>
                    <a:pt x="2584920" y="3208022"/>
                    <a:pt x="2596004" y="3196799"/>
                  </a:cubicBezTo>
                  <a:cubicBezTo>
                    <a:pt x="2603763" y="3188901"/>
                    <a:pt x="2632583" y="3198462"/>
                    <a:pt x="2646439" y="3194167"/>
                  </a:cubicBezTo>
                  <a:cubicBezTo>
                    <a:pt x="2667084" y="3187239"/>
                    <a:pt x="2685373" y="3191534"/>
                    <a:pt x="2700060" y="3176985"/>
                  </a:cubicBezTo>
                  <a:cubicBezTo>
                    <a:pt x="2708651" y="3168395"/>
                    <a:pt x="2714886" y="3162853"/>
                    <a:pt x="2722645" y="3150798"/>
                  </a:cubicBezTo>
                  <a:cubicBezTo>
                    <a:pt x="2726941" y="3143870"/>
                    <a:pt x="2726941" y="3138189"/>
                    <a:pt x="2726941" y="3127798"/>
                  </a:cubicBezTo>
                  <a:cubicBezTo>
                    <a:pt x="2726941" y="3118376"/>
                    <a:pt x="2713223" y="3118376"/>
                    <a:pt x="2710591" y="3108815"/>
                  </a:cubicBezTo>
                  <a:cubicBezTo>
                    <a:pt x="2707127" y="3098562"/>
                    <a:pt x="2707127" y="3089001"/>
                    <a:pt x="2700199" y="3082074"/>
                  </a:cubicBezTo>
                  <a:cubicBezTo>
                    <a:pt x="2697566" y="3079441"/>
                    <a:pt x="2684681" y="3075146"/>
                    <a:pt x="2684681" y="3067387"/>
                  </a:cubicBezTo>
                  <a:cubicBezTo>
                    <a:pt x="2684681" y="3064754"/>
                    <a:pt x="2688976" y="3063091"/>
                    <a:pt x="2691608" y="3063091"/>
                  </a:cubicBezTo>
                  <a:cubicBezTo>
                    <a:pt x="2704494" y="3063091"/>
                    <a:pt x="2715717" y="3073345"/>
                    <a:pt x="2727772" y="3073345"/>
                  </a:cubicBezTo>
                  <a:cubicBezTo>
                    <a:pt x="2733868" y="3073345"/>
                    <a:pt x="2752989" y="3082767"/>
                    <a:pt x="2766845" y="3082767"/>
                  </a:cubicBezTo>
                  <a:cubicBezTo>
                    <a:pt x="2806472" y="3082767"/>
                    <a:pt x="2813123" y="3039675"/>
                    <a:pt x="2830304" y="3013765"/>
                  </a:cubicBezTo>
                  <a:cubicBezTo>
                    <a:pt x="2844991" y="2991319"/>
                    <a:pt x="2864389" y="2988825"/>
                    <a:pt x="2879907" y="2965548"/>
                  </a:cubicBezTo>
                  <a:cubicBezTo>
                    <a:pt x="2886835" y="2954324"/>
                    <a:pt x="2894179" y="2948366"/>
                    <a:pt x="2894179" y="2937004"/>
                  </a:cubicBezTo>
                  <a:lnTo>
                    <a:pt x="2894179" y="2937836"/>
                  </a:lnTo>
                  <a:cubicBezTo>
                    <a:pt x="2907065" y="2919685"/>
                    <a:pt x="2907065" y="2905136"/>
                    <a:pt x="2919812" y="2896407"/>
                  </a:cubicBezTo>
                  <a:lnTo>
                    <a:pt x="2919812" y="2855810"/>
                  </a:lnTo>
                  <a:cubicBezTo>
                    <a:pt x="2919812" y="2839461"/>
                    <a:pt x="2920366" y="2827406"/>
                    <a:pt x="2931450" y="2816183"/>
                  </a:cubicBezTo>
                  <a:cubicBezTo>
                    <a:pt x="2938240" y="2809255"/>
                    <a:pt x="2950571" y="2809255"/>
                    <a:pt x="2957499" y="2798032"/>
                  </a:cubicBezTo>
                  <a:cubicBezTo>
                    <a:pt x="2973018" y="2773923"/>
                    <a:pt x="2995187" y="2785977"/>
                    <a:pt x="3015832" y="2765194"/>
                  </a:cubicBezTo>
                  <a:cubicBezTo>
                    <a:pt x="3018464" y="2762700"/>
                    <a:pt x="3019573" y="2758266"/>
                    <a:pt x="3024699" y="2755772"/>
                  </a:cubicBezTo>
                  <a:cubicBezTo>
                    <a:pt x="3037585" y="2749676"/>
                    <a:pt x="3050748" y="2750646"/>
                    <a:pt x="3067098" y="2750646"/>
                  </a:cubicBezTo>
                  <a:cubicBezTo>
                    <a:pt x="3081785" y="2750646"/>
                    <a:pt x="3099936" y="2738591"/>
                    <a:pt x="3105062" y="2728199"/>
                  </a:cubicBezTo>
                  <a:cubicBezTo>
                    <a:pt x="3106864" y="2724735"/>
                    <a:pt x="3106032" y="2714344"/>
                    <a:pt x="3109496" y="2709217"/>
                  </a:cubicBezTo>
                  <a:cubicBezTo>
                    <a:pt x="3122382" y="2691897"/>
                    <a:pt x="3126678" y="2683307"/>
                    <a:pt x="3139563" y="2663493"/>
                  </a:cubicBezTo>
                  <a:cubicBezTo>
                    <a:pt x="3141365" y="2660029"/>
                    <a:pt x="3143997" y="2642848"/>
                    <a:pt x="3143997" y="2634119"/>
                  </a:cubicBezTo>
                  <a:cubicBezTo>
                    <a:pt x="3143997" y="2627191"/>
                    <a:pt x="3151756" y="2618601"/>
                    <a:pt x="3155220" y="2614305"/>
                  </a:cubicBezTo>
                  <a:cubicBezTo>
                    <a:pt x="3156052" y="2611673"/>
                    <a:pt x="3159516" y="2608209"/>
                    <a:pt x="3159516" y="2603914"/>
                  </a:cubicBezTo>
                  <a:cubicBezTo>
                    <a:pt x="3159516" y="2592691"/>
                    <a:pt x="3165335" y="2578281"/>
                    <a:pt x="3165335" y="2562901"/>
                  </a:cubicBezTo>
                  <a:cubicBezTo>
                    <a:pt x="3165335" y="2542117"/>
                    <a:pt x="3152588" y="2514267"/>
                    <a:pt x="3165335" y="2501382"/>
                  </a:cubicBezTo>
                  <a:cubicBezTo>
                    <a:pt x="3173925" y="2492791"/>
                    <a:pt x="3183486" y="2490990"/>
                    <a:pt x="3192077" y="2478104"/>
                  </a:cubicBezTo>
                  <a:cubicBezTo>
                    <a:pt x="3197203" y="2470345"/>
                    <a:pt x="3200944" y="2468266"/>
                    <a:pt x="3206209" y="2460507"/>
                  </a:cubicBezTo>
                  <a:cubicBezTo>
                    <a:pt x="3229487" y="2425175"/>
                    <a:pt x="3264542" y="2408271"/>
                    <a:pt x="3264542" y="2344535"/>
                  </a:cubicBezTo>
                  <a:cubicBezTo>
                    <a:pt x="3264542" y="2326522"/>
                    <a:pt x="3260246" y="2308371"/>
                    <a:pt x="3242927" y="2303106"/>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6" name="Freeform: Shape 105">
              <a:extLst>
                <a:ext uri="{FF2B5EF4-FFF2-40B4-BE49-F238E27FC236}">
                  <a16:creationId xmlns:a16="http://schemas.microsoft.com/office/drawing/2014/main" id="{DE6C4338-4EEC-0E6D-1CAF-A87813F1F7E1}"/>
                </a:ext>
              </a:extLst>
            </p:cNvPr>
            <p:cNvSpPr/>
            <p:nvPr/>
          </p:nvSpPr>
          <p:spPr>
            <a:xfrm>
              <a:off x="3001143" y="4064448"/>
              <a:ext cx="12885" cy="16719"/>
            </a:xfrm>
            <a:custGeom>
              <a:avLst/>
              <a:gdLst>
                <a:gd name="connsiteX0" fmla="*/ 0 w 12885"/>
                <a:gd name="connsiteY0" fmla="*/ 369 h 16719"/>
                <a:gd name="connsiteX1" fmla="*/ 8590 w 12885"/>
                <a:gd name="connsiteY1" fmla="*/ 16719 h 16719"/>
                <a:gd name="connsiteX2" fmla="*/ 12886 w 12885"/>
                <a:gd name="connsiteY2" fmla="*/ 12424 h 16719"/>
                <a:gd name="connsiteX3" fmla="*/ 3464 w 12885"/>
                <a:gd name="connsiteY3" fmla="*/ 369 h 16719"/>
                <a:gd name="connsiteX4" fmla="*/ 0 w 12885"/>
                <a:gd name="connsiteY4" fmla="*/ 369 h 1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5" h="16719">
                  <a:moveTo>
                    <a:pt x="0" y="369"/>
                  </a:moveTo>
                  <a:cubicBezTo>
                    <a:pt x="0" y="7297"/>
                    <a:pt x="0" y="16719"/>
                    <a:pt x="8590" y="16719"/>
                  </a:cubicBezTo>
                  <a:cubicBezTo>
                    <a:pt x="10253" y="16719"/>
                    <a:pt x="12886" y="14087"/>
                    <a:pt x="12886" y="12424"/>
                  </a:cubicBezTo>
                  <a:cubicBezTo>
                    <a:pt x="12886" y="6327"/>
                    <a:pt x="10253" y="1201"/>
                    <a:pt x="3464" y="369"/>
                  </a:cubicBezTo>
                  <a:cubicBezTo>
                    <a:pt x="2632" y="369"/>
                    <a:pt x="0" y="-462"/>
                    <a:pt x="0" y="36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7" name="Freeform: Shape 106">
              <a:extLst>
                <a:ext uri="{FF2B5EF4-FFF2-40B4-BE49-F238E27FC236}">
                  <a16:creationId xmlns:a16="http://schemas.microsoft.com/office/drawing/2014/main" id="{D4D0F263-53B9-CCCF-CD15-E32C4E716B58}"/>
                </a:ext>
              </a:extLst>
            </p:cNvPr>
            <p:cNvSpPr/>
            <p:nvPr/>
          </p:nvSpPr>
          <p:spPr>
            <a:xfrm>
              <a:off x="2988119" y="4015768"/>
              <a:ext cx="22446" cy="7297"/>
            </a:xfrm>
            <a:custGeom>
              <a:avLst/>
              <a:gdLst>
                <a:gd name="connsiteX0" fmla="*/ 12054 w 22446"/>
                <a:gd name="connsiteY0" fmla="*/ 0 h 7297"/>
                <a:gd name="connsiteX1" fmla="*/ 0 w 22446"/>
                <a:gd name="connsiteY1" fmla="*/ 6928 h 7297"/>
                <a:gd name="connsiteX2" fmla="*/ 22446 w 22446"/>
                <a:gd name="connsiteY2" fmla="*/ 6928 h 7297"/>
                <a:gd name="connsiteX3" fmla="*/ 12054 w 22446"/>
                <a:gd name="connsiteY3" fmla="*/ 0 h 7297"/>
              </a:gdLst>
              <a:ahLst/>
              <a:cxnLst>
                <a:cxn ang="0">
                  <a:pos x="connsiteX0" y="connsiteY0"/>
                </a:cxn>
                <a:cxn ang="0">
                  <a:pos x="connsiteX1" y="connsiteY1"/>
                </a:cxn>
                <a:cxn ang="0">
                  <a:pos x="connsiteX2" y="connsiteY2"/>
                </a:cxn>
                <a:cxn ang="0">
                  <a:pos x="connsiteX3" y="connsiteY3"/>
                </a:cxn>
              </a:cxnLst>
              <a:rect l="l" t="t" r="r" b="b"/>
              <a:pathLst>
                <a:path w="22446" h="7297">
                  <a:moveTo>
                    <a:pt x="12054" y="0"/>
                  </a:moveTo>
                  <a:cubicBezTo>
                    <a:pt x="7759" y="0"/>
                    <a:pt x="1663" y="3464"/>
                    <a:pt x="0" y="6928"/>
                  </a:cubicBezTo>
                  <a:cubicBezTo>
                    <a:pt x="5127" y="6928"/>
                    <a:pt x="13856" y="7759"/>
                    <a:pt x="22446" y="6928"/>
                  </a:cubicBezTo>
                  <a:cubicBezTo>
                    <a:pt x="20784" y="4295"/>
                    <a:pt x="18151" y="0"/>
                    <a:pt x="12054"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08" name="Freeform: Shape 107">
              <a:extLst>
                <a:ext uri="{FF2B5EF4-FFF2-40B4-BE49-F238E27FC236}">
                  <a16:creationId xmlns:a16="http://schemas.microsoft.com/office/drawing/2014/main" id="{C0935BAE-D440-82BF-00A3-897CE2120972}"/>
                </a:ext>
              </a:extLst>
            </p:cNvPr>
            <p:cNvSpPr/>
            <p:nvPr/>
          </p:nvSpPr>
          <p:spPr>
            <a:xfrm>
              <a:off x="3026752" y="4026021"/>
              <a:ext cx="4458" cy="7017"/>
            </a:xfrm>
            <a:custGeom>
              <a:avLst/>
              <a:gdLst>
                <a:gd name="connsiteX0" fmla="*/ 163 w 4458"/>
                <a:gd name="connsiteY0" fmla="*/ 0 h 7017"/>
                <a:gd name="connsiteX1" fmla="*/ 4458 w 4458"/>
                <a:gd name="connsiteY1" fmla="*/ 6928 h 7017"/>
                <a:gd name="connsiteX2" fmla="*/ 163 w 4458"/>
                <a:gd name="connsiteY2" fmla="*/ 0 h 7017"/>
              </a:gdLst>
              <a:ahLst/>
              <a:cxnLst>
                <a:cxn ang="0">
                  <a:pos x="connsiteX0" y="connsiteY0"/>
                </a:cxn>
                <a:cxn ang="0">
                  <a:pos x="connsiteX1" y="connsiteY1"/>
                </a:cxn>
                <a:cxn ang="0">
                  <a:pos x="connsiteX2" y="connsiteY2"/>
                </a:cxn>
              </a:cxnLst>
              <a:rect l="l" t="t" r="r" b="b"/>
              <a:pathLst>
                <a:path w="4458" h="7017">
                  <a:moveTo>
                    <a:pt x="163" y="0"/>
                  </a:moveTo>
                  <a:cubicBezTo>
                    <a:pt x="-669" y="2633"/>
                    <a:pt x="1825" y="7759"/>
                    <a:pt x="4458" y="6928"/>
                  </a:cubicBezTo>
                  <a:lnTo>
                    <a:pt x="163" y="0"/>
                  </a:lnTo>
                  <a:close/>
                </a:path>
              </a:pathLst>
            </a:custGeom>
            <a:solidFill>
              <a:srgbClr val="FFFFFF">
                <a:alpha val="70000"/>
              </a:srgbClr>
            </a:solidFill>
            <a:ln w="13856" cap="flat">
              <a:noFill/>
              <a:prstDash val="solid"/>
              <a:miter/>
            </a:ln>
          </p:spPr>
          <p:txBody>
            <a:bodyPr rtlCol="0" anchor="ctr"/>
            <a:lstStyle/>
            <a:p>
              <a:endParaRPr lang="es-CO"/>
            </a:p>
          </p:txBody>
        </p:sp>
        <p:sp>
          <p:nvSpPr>
            <p:cNvPr id="109" name="Freeform: Shape 108">
              <a:extLst>
                <a:ext uri="{FF2B5EF4-FFF2-40B4-BE49-F238E27FC236}">
                  <a16:creationId xmlns:a16="http://schemas.microsoft.com/office/drawing/2014/main" id="{1DC1E160-BCC3-6832-6FBD-68B2EA90F420}"/>
                </a:ext>
              </a:extLst>
            </p:cNvPr>
            <p:cNvSpPr/>
            <p:nvPr/>
          </p:nvSpPr>
          <p:spPr>
            <a:xfrm>
              <a:off x="3113929" y="4155295"/>
              <a:ext cx="17319" cy="13393"/>
            </a:xfrm>
            <a:custGeom>
              <a:avLst/>
              <a:gdLst>
                <a:gd name="connsiteX0" fmla="*/ 17320 w 17319"/>
                <a:gd name="connsiteY0" fmla="*/ 7759 h 13393"/>
                <a:gd name="connsiteX1" fmla="*/ 17320 w 17319"/>
                <a:gd name="connsiteY1" fmla="*/ 0 h 13393"/>
                <a:gd name="connsiteX2" fmla="*/ 0 w 17319"/>
                <a:gd name="connsiteY2" fmla="*/ 7759 h 13393"/>
                <a:gd name="connsiteX3" fmla="*/ 0 w 17319"/>
                <a:gd name="connsiteY3" fmla="*/ 13024 h 13393"/>
                <a:gd name="connsiteX4" fmla="*/ 3464 w 17319"/>
                <a:gd name="connsiteY4" fmla="*/ 13024 h 13393"/>
                <a:gd name="connsiteX5" fmla="*/ 17181 w 17319"/>
                <a:gd name="connsiteY5" fmla="*/ 7759 h 1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9" h="13393">
                  <a:moveTo>
                    <a:pt x="17320" y="7759"/>
                  </a:moveTo>
                  <a:lnTo>
                    <a:pt x="17320" y="0"/>
                  </a:lnTo>
                  <a:cubicBezTo>
                    <a:pt x="13856" y="5127"/>
                    <a:pt x="6928" y="9560"/>
                    <a:pt x="0" y="7759"/>
                  </a:cubicBezTo>
                  <a:lnTo>
                    <a:pt x="0" y="13024"/>
                  </a:lnTo>
                  <a:cubicBezTo>
                    <a:pt x="0" y="13856"/>
                    <a:pt x="2632" y="13024"/>
                    <a:pt x="3464" y="13024"/>
                  </a:cubicBezTo>
                  <a:cubicBezTo>
                    <a:pt x="7759" y="13024"/>
                    <a:pt x="13856" y="11362"/>
                    <a:pt x="17181" y="775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0" name="Freeform: Shape 109">
              <a:extLst>
                <a:ext uri="{FF2B5EF4-FFF2-40B4-BE49-F238E27FC236}">
                  <a16:creationId xmlns:a16="http://schemas.microsoft.com/office/drawing/2014/main" id="{A61499F0-5EE9-777F-B239-41D6554B0C19}"/>
                </a:ext>
              </a:extLst>
            </p:cNvPr>
            <p:cNvSpPr/>
            <p:nvPr/>
          </p:nvSpPr>
          <p:spPr>
            <a:xfrm>
              <a:off x="1637049" y="3134491"/>
              <a:ext cx="43091" cy="55200"/>
            </a:xfrm>
            <a:custGeom>
              <a:avLst/>
              <a:gdLst>
                <a:gd name="connsiteX0" fmla="*/ 36163 w 43091"/>
                <a:gd name="connsiteY0" fmla="*/ 55200 h 55200"/>
                <a:gd name="connsiteX1" fmla="*/ 43091 w 43091"/>
                <a:gd name="connsiteY1" fmla="*/ 46610 h 55200"/>
                <a:gd name="connsiteX2" fmla="*/ 22446 w 43091"/>
                <a:gd name="connsiteY2" fmla="*/ 1717 h 55200"/>
                <a:gd name="connsiteX3" fmla="*/ 0 w 43091"/>
                <a:gd name="connsiteY3" fmla="*/ 19037 h 55200"/>
                <a:gd name="connsiteX4" fmla="*/ 18982 w 43091"/>
                <a:gd name="connsiteY4" fmla="*/ 19037 h 55200"/>
                <a:gd name="connsiteX5" fmla="*/ 18982 w 43091"/>
                <a:gd name="connsiteY5" fmla="*/ 36218 h 55200"/>
                <a:gd name="connsiteX6" fmla="*/ 36163 w 43091"/>
                <a:gd name="connsiteY6" fmla="*/ 55200 h 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91" h="55200">
                  <a:moveTo>
                    <a:pt x="36163" y="55200"/>
                  </a:moveTo>
                  <a:cubicBezTo>
                    <a:pt x="40459" y="55200"/>
                    <a:pt x="43091" y="52568"/>
                    <a:pt x="43091" y="46610"/>
                  </a:cubicBezTo>
                  <a:cubicBezTo>
                    <a:pt x="43091" y="27627"/>
                    <a:pt x="19814" y="24995"/>
                    <a:pt x="22446" y="1717"/>
                  </a:cubicBezTo>
                  <a:cubicBezTo>
                    <a:pt x="4295" y="-1747"/>
                    <a:pt x="0" y="-1747"/>
                    <a:pt x="0" y="19037"/>
                  </a:cubicBezTo>
                  <a:cubicBezTo>
                    <a:pt x="10392" y="12109"/>
                    <a:pt x="5127" y="16404"/>
                    <a:pt x="18982" y="19037"/>
                  </a:cubicBezTo>
                  <a:cubicBezTo>
                    <a:pt x="16350" y="23332"/>
                    <a:pt x="18982" y="30260"/>
                    <a:pt x="18982" y="36218"/>
                  </a:cubicBezTo>
                  <a:cubicBezTo>
                    <a:pt x="18982" y="37049"/>
                    <a:pt x="28404" y="55200"/>
                    <a:pt x="36163" y="5520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1" name="Freeform: Shape 110">
              <a:extLst>
                <a:ext uri="{FF2B5EF4-FFF2-40B4-BE49-F238E27FC236}">
                  <a16:creationId xmlns:a16="http://schemas.microsoft.com/office/drawing/2014/main" id="{3E79252A-CE8A-EBE9-A8CE-C25A5EBB5291}"/>
                </a:ext>
              </a:extLst>
            </p:cNvPr>
            <p:cNvSpPr/>
            <p:nvPr/>
          </p:nvSpPr>
          <p:spPr>
            <a:xfrm>
              <a:off x="1572343" y="3067345"/>
              <a:ext cx="41016" cy="69001"/>
            </a:xfrm>
            <a:custGeom>
              <a:avLst/>
              <a:gdLst>
                <a:gd name="connsiteX0" fmla="*/ 38796 w 41016"/>
                <a:gd name="connsiteY0" fmla="*/ 36163 h 69001"/>
                <a:gd name="connsiteX1" fmla="*/ 30205 w 41016"/>
                <a:gd name="connsiteY1" fmla="*/ 36163 h 69001"/>
                <a:gd name="connsiteX2" fmla="*/ 30205 w 41016"/>
                <a:gd name="connsiteY2" fmla="*/ 0 h 69001"/>
                <a:gd name="connsiteX3" fmla="*/ 10392 w 41016"/>
                <a:gd name="connsiteY3" fmla="*/ 0 h 69001"/>
                <a:gd name="connsiteX4" fmla="*/ 0 w 41016"/>
                <a:gd name="connsiteY4" fmla="*/ 8590 h 69001"/>
                <a:gd name="connsiteX5" fmla="*/ 23278 w 41016"/>
                <a:gd name="connsiteY5" fmla="*/ 34501 h 69001"/>
                <a:gd name="connsiteX6" fmla="*/ 37133 w 41016"/>
                <a:gd name="connsiteY6" fmla="*/ 69001 h 69001"/>
                <a:gd name="connsiteX7" fmla="*/ 38796 w 41016"/>
                <a:gd name="connsiteY7" fmla="*/ 36163 h 6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6" h="69001">
                  <a:moveTo>
                    <a:pt x="38796" y="36163"/>
                  </a:moveTo>
                  <a:cubicBezTo>
                    <a:pt x="37133" y="37133"/>
                    <a:pt x="30205" y="38796"/>
                    <a:pt x="30205" y="36163"/>
                  </a:cubicBezTo>
                  <a:cubicBezTo>
                    <a:pt x="25910" y="22308"/>
                    <a:pt x="30205" y="22308"/>
                    <a:pt x="30205" y="0"/>
                  </a:cubicBezTo>
                  <a:cubicBezTo>
                    <a:pt x="18151" y="6928"/>
                    <a:pt x="25910" y="0"/>
                    <a:pt x="10392" y="0"/>
                  </a:cubicBezTo>
                  <a:cubicBezTo>
                    <a:pt x="6928" y="0"/>
                    <a:pt x="0" y="1801"/>
                    <a:pt x="0" y="8590"/>
                  </a:cubicBezTo>
                  <a:cubicBezTo>
                    <a:pt x="0" y="21476"/>
                    <a:pt x="10392" y="32699"/>
                    <a:pt x="23278" y="34501"/>
                  </a:cubicBezTo>
                  <a:cubicBezTo>
                    <a:pt x="23278" y="48218"/>
                    <a:pt x="26742" y="58610"/>
                    <a:pt x="37133" y="69001"/>
                  </a:cubicBezTo>
                  <a:cubicBezTo>
                    <a:pt x="45724" y="60411"/>
                    <a:pt x="37133" y="48356"/>
                    <a:pt x="38796" y="3616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2" name="Freeform: Shape 111">
              <a:extLst>
                <a:ext uri="{FF2B5EF4-FFF2-40B4-BE49-F238E27FC236}">
                  <a16:creationId xmlns:a16="http://schemas.microsoft.com/office/drawing/2014/main" id="{EFDF82AF-C63D-2571-640F-B12F4D648C91}"/>
                </a:ext>
              </a:extLst>
            </p:cNvPr>
            <p:cNvSpPr/>
            <p:nvPr/>
          </p:nvSpPr>
          <p:spPr>
            <a:xfrm>
              <a:off x="1990508" y="2420700"/>
              <a:ext cx="452665" cy="233191"/>
            </a:xfrm>
            <a:custGeom>
              <a:avLst/>
              <a:gdLst>
                <a:gd name="connsiteX0" fmla="*/ 418165 w 452665"/>
                <a:gd name="connsiteY0" fmla="*/ 187052 h 233191"/>
                <a:gd name="connsiteX1" fmla="*/ 452666 w 452665"/>
                <a:gd name="connsiteY1" fmla="*/ 180124 h 233191"/>
                <a:gd name="connsiteX2" fmla="*/ 363851 w 452665"/>
                <a:gd name="connsiteY2" fmla="*/ 120683 h 233191"/>
                <a:gd name="connsiteX3" fmla="*/ 340573 w 452665"/>
                <a:gd name="connsiteY3" fmla="*/ 47386 h 233191"/>
                <a:gd name="connsiteX4" fmla="*/ 359555 w 452665"/>
                <a:gd name="connsiteY4" fmla="*/ 18982 h 233191"/>
                <a:gd name="connsiteX5" fmla="*/ 329350 w 452665"/>
                <a:gd name="connsiteY5" fmla="*/ 0 h 233191"/>
                <a:gd name="connsiteX6" fmla="*/ 303578 w 452665"/>
                <a:gd name="connsiteY6" fmla="*/ 14687 h 233191"/>
                <a:gd name="connsiteX7" fmla="*/ 304410 w 452665"/>
                <a:gd name="connsiteY7" fmla="*/ 23277 h 233191"/>
                <a:gd name="connsiteX8" fmla="*/ 280301 w 452665"/>
                <a:gd name="connsiteY8" fmla="*/ 23277 h 233191"/>
                <a:gd name="connsiteX9" fmla="*/ 264782 w 452665"/>
                <a:gd name="connsiteY9" fmla="*/ 34501 h 233191"/>
                <a:gd name="connsiteX10" fmla="*/ 284596 w 452665"/>
                <a:gd name="connsiteY10" fmla="*/ 94080 h 233191"/>
                <a:gd name="connsiteX11" fmla="*/ 273373 w 452665"/>
                <a:gd name="connsiteY11" fmla="*/ 100869 h 233191"/>
                <a:gd name="connsiteX12" fmla="*/ 258686 w 452665"/>
                <a:gd name="connsiteY12" fmla="*/ 66923 h 233191"/>
                <a:gd name="connsiteX13" fmla="*/ 230282 w 452665"/>
                <a:gd name="connsiteY13" fmla="*/ 40874 h 233191"/>
                <a:gd name="connsiteX14" fmla="*/ 211299 w 452665"/>
                <a:gd name="connsiteY14" fmla="*/ 40874 h 233191"/>
                <a:gd name="connsiteX15" fmla="*/ 215595 w 452665"/>
                <a:gd name="connsiteY15" fmla="*/ 58471 h 233191"/>
                <a:gd name="connsiteX16" fmla="*/ 189685 w 452665"/>
                <a:gd name="connsiteY16" fmla="*/ 65399 h 233191"/>
                <a:gd name="connsiteX17" fmla="*/ 150889 w 452665"/>
                <a:gd name="connsiteY17" fmla="*/ 40043 h 233191"/>
                <a:gd name="connsiteX18" fmla="*/ 124147 w 452665"/>
                <a:gd name="connsiteY18" fmla="*/ 55838 h 233191"/>
                <a:gd name="connsiteX19" fmla="*/ 109460 w 452665"/>
                <a:gd name="connsiteY19" fmla="*/ 25910 h 233191"/>
                <a:gd name="connsiteX20" fmla="*/ 0 w 452665"/>
                <a:gd name="connsiteY20" fmla="*/ 99207 h 233191"/>
                <a:gd name="connsiteX21" fmla="*/ 25910 w 452665"/>
                <a:gd name="connsiteY21" fmla="*/ 116526 h 233191"/>
                <a:gd name="connsiteX22" fmla="*/ 56116 w 452665"/>
                <a:gd name="connsiteY22" fmla="*/ 117358 h 233191"/>
                <a:gd name="connsiteX23" fmla="*/ 21615 w 452665"/>
                <a:gd name="connsiteY23" fmla="*/ 138141 h 233191"/>
                <a:gd name="connsiteX24" fmla="*/ 87984 w 452665"/>
                <a:gd name="connsiteY24" fmla="*/ 156292 h 233191"/>
                <a:gd name="connsiteX25" fmla="*/ 133707 w 452665"/>
                <a:gd name="connsiteY25" fmla="*/ 156292 h 233191"/>
                <a:gd name="connsiteX26" fmla="*/ 155322 w 452665"/>
                <a:gd name="connsiteY26" fmla="*/ 162250 h 233191"/>
                <a:gd name="connsiteX27" fmla="*/ 126918 w 452665"/>
                <a:gd name="connsiteY27" fmla="*/ 162666 h 233191"/>
                <a:gd name="connsiteX28" fmla="*/ 43230 w 452665"/>
                <a:gd name="connsiteY28" fmla="*/ 181787 h 233191"/>
                <a:gd name="connsiteX29" fmla="*/ 83827 w 452665"/>
                <a:gd name="connsiteY29" fmla="*/ 211576 h 233191"/>
                <a:gd name="connsiteX30" fmla="*/ 131214 w 452665"/>
                <a:gd name="connsiteY30" fmla="*/ 213793 h 233191"/>
                <a:gd name="connsiteX31" fmla="*/ 146732 w 452665"/>
                <a:gd name="connsiteY31" fmla="*/ 233191 h 233191"/>
                <a:gd name="connsiteX32" fmla="*/ 224324 w 452665"/>
                <a:gd name="connsiteY32" fmla="*/ 233191 h 233191"/>
                <a:gd name="connsiteX33" fmla="*/ 286397 w 452665"/>
                <a:gd name="connsiteY33" fmla="*/ 217950 h 233191"/>
                <a:gd name="connsiteX34" fmla="*/ 308843 w 452665"/>
                <a:gd name="connsiteY34" fmla="*/ 203402 h 233191"/>
                <a:gd name="connsiteX35" fmla="*/ 379508 w 452665"/>
                <a:gd name="connsiteY35" fmla="*/ 229728 h 233191"/>
                <a:gd name="connsiteX36" fmla="*/ 428695 w 452665"/>
                <a:gd name="connsiteY36" fmla="*/ 214486 h 233191"/>
                <a:gd name="connsiteX37" fmla="*/ 420105 w 452665"/>
                <a:gd name="connsiteY37" fmla="*/ 202570 h 233191"/>
                <a:gd name="connsiteX38" fmla="*/ 407219 w 452665"/>
                <a:gd name="connsiteY38" fmla="*/ 195781 h 233191"/>
                <a:gd name="connsiteX39" fmla="*/ 418442 w 452665"/>
                <a:gd name="connsiteY39" fmla="*/ 187190 h 23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2665" h="233191">
                  <a:moveTo>
                    <a:pt x="418165" y="187052"/>
                  </a:moveTo>
                  <a:cubicBezTo>
                    <a:pt x="433683" y="187052"/>
                    <a:pt x="437147" y="190377"/>
                    <a:pt x="452666" y="180124"/>
                  </a:cubicBezTo>
                  <a:cubicBezTo>
                    <a:pt x="436316" y="167238"/>
                    <a:pt x="363851" y="148117"/>
                    <a:pt x="363851" y="120683"/>
                  </a:cubicBezTo>
                  <a:cubicBezTo>
                    <a:pt x="363851" y="98237"/>
                    <a:pt x="340573" y="78423"/>
                    <a:pt x="340573" y="47386"/>
                  </a:cubicBezTo>
                  <a:cubicBezTo>
                    <a:pt x="340573" y="39627"/>
                    <a:pt x="359555" y="31868"/>
                    <a:pt x="359555" y="18982"/>
                  </a:cubicBezTo>
                  <a:cubicBezTo>
                    <a:pt x="359555" y="6097"/>
                    <a:pt x="344868" y="0"/>
                    <a:pt x="329350" y="0"/>
                  </a:cubicBezTo>
                  <a:cubicBezTo>
                    <a:pt x="315633" y="0"/>
                    <a:pt x="303578" y="6097"/>
                    <a:pt x="303578" y="14687"/>
                  </a:cubicBezTo>
                  <a:cubicBezTo>
                    <a:pt x="303578" y="17320"/>
                    <a:pt x="303578" y="20645"/>
                    <a:pt x="304410" y="23277"/>
                  </a:cubicBezTo>
                  <a:cubicBezTo>
                    <a:pt x="290554" y="30205"/>
                    <a:pt x="295819" y="23277"/>
                    <a:pt x="280301" y="23277"/>
                  </a:cubicBezTo>
                  <a:cubicBezTo>
                    <a:pt x="273511" y="23277"/>
                    <a:pt x="264782" y="27573"/>
                    <a:pt x="264782" y="34501"/>
                  </a:cubicBezTo>
                  <a:cubicBezTo>
                    <a:pt x="264782" y="42260"/>
                    <a:pt x="277807" y="82719"/>
                    <a:pt x="284596" y="94080"/>
                  </a:cubicBezTo>
                  <a:cubicBezTo>
                    <a:pt x="280301" y="97544"/>
                    <a:pt x="280301" y="100869"/>
                    <a:pt x="273373" y="100869"/>
                  </a:cubicBezTo>
                  <a:cubicBezTo>
                    <a:pt x="257855" y="100869"/>
                    <a:pt x="263812" y="77315"/>
                    <a:pt x="258686" y="66923"/>
                  </a:cubicBezTo>
                  <a:cubicBezTo>
                    <a:pt x="254391" y="57501"/>
                    <a:pt x="242336" y="53621"/>
                    <a:pt x="230282" y="40874"/>
                  </a:cubicBezTo>
                  <a:lnTo>
                    <a:pt x="211299" y="40874"/>
                  </a:lnTo>
                  <a:cubicBezTo>
                    <a:pt x="212962" y="53760"/>
                    <a:pt x="214763" y="50573"/>
                    <a:pt x="215595" y="58471"/>
                  </a:cubicBezTo>
                  <a:cubicBezTo>
                    <a:pt x="206034" y="61103"/>
                    <a:pt x="199245" y="63736"/>
                    <a:pt x="189685" y="65399"/>
                  </a:cubicBezTo>
                  <a:cubicBezTo>
                    <a:pt x="183588" y="49880"/>
                    <a:pt x="174997" y="40043"/>
                    <a:pt x="150889" y="40043"/>
                  </a:cubicBezTo>
                  <a:cubicBezTo>
                    <a:pt x="137171" y="40043"/>
                    <a:pt x="131075" y="51543"/>
                    <a:pt x="124147" y="55838"/>
                  </a:cubicBezTo>
                  <a:cubicBezTo>
                    <a:pt x="120683" y="50712"/>
                    <a:pt x="121514" y="25910"/>
                    <a:pt x="109460" y="25910"/>
                  </a:cubicBezTo>
                  <a:cubicBezTo>
                    <a:pt x="78423" y="25910"/>
                    <a:pt x="0" y="56947"/>
                    <a:pt x="0" y="99207"/>
                  </a:cubicBezTo>
                  <a:cubicBezTo>
                    <a:pt x="0" y="103502"/>
                    <a:pt x="16350" y="116526"/>
                    <a:pt x="25910" y="116526"/>
                  </a:cubicBezTo>
                  <a:cubicBezTo>
                    <a:pt x="37133" y="116526"/>
                    <a:pt x="42260" y="113894"/>
                    <a:pt x="56116" y="117358"/>
                  </a:cubicBezTo>
                  <a:cubicBezTo>
                    <a:pt x="46694" y="123316"/>
                    <a:pt x="21615" y="119159"/>
                    <a:pt x="21615" y="138141"/>
                  </a:cubicBezTo>
                  <a:cubicBezTo>
                    <a:pt x="21615" y="162250"/>
                    <a:pt x="69140" y="156292"/>
                    <a:pt x="87984" y="156292"/>
                  </a:cubicBezTo>
                  <a:lnTo>
                    <a:pt x="133707" y="156292"/>
                  </a:lnTo>
                  <a:cubicBezTo>
                    <a:pt x="142298" y="156292"/>
                    <a:pt x="149226" y="158786"/>
                    <a:pt x="155322" y="162250"/>
                  </a:cubicBezTo>
                  <a:cubicBezTo>
                    <a:pt x="144931" y="163081"/>
                    <a:pt x="139804" y="162666"/>
                    <a:pt x="126918" y="162666"/>
                  </a:cubicBezTo>
                  <a:cubicBezTo>
                    <a:pt x="90755" y="162666"/>
                    <a:pt x="64013" y="166268"/>
                    <a:pt x="43230" y="181787"/>
                  </a:cubicBezTo>
                  <a:cubicBezTo>
                    <a:pt x="49326" y="192178"/>
                    <a:pt x="64845" y="211576"/>
                    <a:pt x="83827" y="211576"/>
                  </a:cubicBezTo>
                  <a:cubicBezTo>
                    <a:pt x="95881" y="211576"/>
                    <a:pt x="121792" y="206866"/>
                    <a:pt x="131214" y="213793"/>
                  </a:cubicBezTo>
                  <a:cubicBezTo>
                    <a:pt x="141605" y="221553"/>
                    <a:pt x="132045" y="233191"/>
                    <a:pt x="146732" y="233191"/>
                  </a:cubicBezTo>
                  <a:lnTo>
                    <a:pt x="224324" y="233191"/>
                  </a:lnTo>
                  <a:cubicBezTo>
                    <a:pt x="242475" y="220306"/>
                    <a:pt x="263951" y="229173"/>
                    <a:pt x="286397" y="217950"/>
                  </a:cubicBezTo>
                  <a:cubicBezTo>
                    <a:pt x="299283" y="211854"/>
                    <a:pt x="293325" y="203402"/>
                    <a:pt x="308843" y="203402"/>
                  </a:cubicBezTo>
                  <a:cubicBezTo>
                    <a:pt x="333784" y="203402"/>
                    <a:pt x="345977" y="229728"/>
                    <a:pt x="379508" y="229728"/>
                  </a:cubicBezTo>
                  <a:cubicBezTo>
                    <a:pt x="401122" y="229728"/>
                    <a:pt x="420936" y="230836"/>
                    <a:pt x="428695" y="214486"/>
                  </a:cubicBezTo>
                  <a:cubicBezTo>
                    <a:pt x="425231" y="211854"/>
                    <a:pt x="420936" y="209360"/>
                    <a:pt x="420105" y="202570"/>
                  </a:cubicBezTo>
                  <a:cubicBezTo>
                    <a:pt x="416641" y="202570"/>
                    <a:pt x="407219" y="202570"/>
                    <a:pt x="407219" y="195781"/>
                  </a:cubicBezTo>
                  <a:cubicBezTo>
                    <a:pt x="407219" y="189685"/>
                    <a:pt x="411514" y="187190"/>
                    <a:pt x="418442" y="18719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3" name="Freeform: Shape 112">
              <a:extLst>
                <a:ext uri="{FF2B5EF4-FFF2-40B4-BE49-F238E27FC236}">
                  <a16:creationId xmlns:a16="http://schemas.microsoft.com/office/drawing/2014/main" id="{AE3FB7F9-251E-4FD2-8E5B-4A59278686B1}"/>
                </a:ext>
              </a:extLst>
            </p:cNvPr>
            <p:cNvSpPr/>
            <p:nvPr/>
          </p:nvSpPr>
          <p:spPr>
            <a:xfrm>
              <a:off x="1823963" y="2385020"/>
              <a:ext cx="252866" cy="164953"/>
            </a:xfrm>
            <a:custGeom>
              <a:avLst/>
              <a:gdLst>
                <a:gd name="connsiteX0" fmla="*/ 41567 w 252866"/>
                <a:gd name="connsiteY0" fmla="*/ 139043 h 164953"/>
                <a:gd name="connsiteX1" fmla="*/ 54453 w 252866"/>
                <a:gd name="connsiteY1" fmla="*/ 156363 h 164953"/>
                <a:gd name="connsiteX2" fmla="*/ 67477 w 252866"/>
                <a:gd name="connsiteY2" fmla="*/ 164953 h 164953"/>
                <a:gd name="connsiteX3" fmla="*/ 133846 w 252866"/>
                <a:gd name="connsiteY3" fmla="*/ 136549 h 164953"/>
                <a:gd name="connsiteX4" fmla="*/ 198552 w 252866"/>
                <a:gd name="connsiteY4" fmla="*/ 71843 h 164953"/>
                <a:gd name="connsiteX5" fmla="*/ 252867 w 252866"/>
                <a:gd name="connsiteY5" fmla="*/ 52861 h 164953"/>
                <a:gd name="connsiteX6" fmla="*/ 192456 w 252866"/>
                <a:gd name="connsiteY6" fmla="*/ 15727 h 164953"/>
                <a:gd name="connsiteX7" fmla="*/ 163082 w 252866"/>
                <a:gd name="connsiteY7" fmla="*/ 18360 h 164953"/>
                <a:gd name="connsiteX8" fmla="*/ 116526 w 252866"/>
                <a:gd name="connsiteY8" fmla="*/ 1040 h 164953"/>
                <a:gd name="connsiteX9" fmla="*/ 82026 w 252866"/>
                <a:gd name="connsiteY9" fmla="*/ 7137 h 164953"/>
                <a:gd name="connsiteX10" fmla="*/ 30206 w 252866"/>
                <a:gd name="connsiteY10" fmla="*/ 7137 h 164953"/>
                <a:gd name="connsiteX11" fmla="*/ 43091 w 252866"/>
                <a:gd name="connsiteY11" fmla="*/ 37342 h 164953"/>
                <a:gd name="connsiteX12" fmla="*/ 0 w 252866"/>
                <a:gd name="connsiteY12" fmla="*/ 121862 h 164953"/>
                <a:gd name="connsiteX13" fmla="*/ 41429 w 252866"/>
                <a:gd name="connsiteY13" fmla="*/ 139043 h 16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866" h="164953">
                  <a:moveTo>
                    <a:pt x="41567" y="139043"/>
                  </a:moveTo>
                  <a:cubicBezTo>
                    <a:pt x="44061" y="143338"/>
                    <a:pt x="50158" y="156363"/>
                    <a:pt x="54453" y="156363"/>
                  </a:cubicBezTo>
                  <a:cubicBezTo>
                    <a:pt x="58748" y="156363"/>
                    <a:pt x="61381" y="164953"/>
                    <a:pt x="67477" y="164953"/>
                  </a:cubicBezTo>
                  <a:cubicBezTo>
                    <a:pt x="74267" y="164953"/>
                    <a:pt x="133846" y="143338"/>
                    <a:pt x="133846" y="136549"/>
                  </a:cubicBezTo>
                  <a:cubicBezTo>
                    <a:pt x="133846" y="116735"/>
                    <a:pt x="171811" y="80434"/>
                    <a:pt x="198552" y="71843"/>
                  </a:cubicBezTo>
                  <a:cubicBezTo>
                    <a:pt x="207143" y="69210"/>
                    <a:pt x="252867" y="62421"/>
                    <a:pt x="252867" y="52861"/>
                  </a:cubicBezTo>
                  <a:cubicBezTo>
                    <a:pt x="252867" y="33047"/>
                    <a:pt x="210607" y="15727"/>
                    <a:pt x="192456" y="15727"/>
                  </a:cubicBezTo>
                  <a:cubicBezTo>
                    <a:pt x="181233" y="15727"/>
                    <a:pt x="170841" y="26119"/>
                    <a:pt x="163082" y="18360"/>
                  </a:cubicBezTo>
                  <a:cubicBezTo>
                    <a:pt x="144099" y="16559"/>
                    <a:pt x="135509" y="6305"/>
                    <a:pt x="116526" y="1040"/>
                  </a:cubicBezTo>
                  <a:cubicBezTo>
                    <a:pt x="101008" y="-3255"/>
                    <a:pt x="92417" y="7137"/>
                    <a:pt x="82026" y="7137"/>
                  </a:cubicBezTo>
                  <a:cubicBezTo>
                    <a:pt x="61242" y="7137"/>
                    <a:pt x="51820" y="-1454"/>
                    <a:pt x="30206" y="7137"/>
                  </a:cubicBezTo>
                  <a:cubicBezTo>
                    <a:pt x="31037" y="16559"/>
                    <a:pt x="43091" y="30414"/>
                    <a:pt x="43091" y="37342"/>
                  </a:cubicBezTo>
                  <a:cubicBezTo>
                    <a:pt x="43091" y="68379"/>
                    <a:pt x="0" y="92488"/>
                    <a:pt x="0" y="121862"/>
                  </a:cubicBezTo>
                  <a:cubicBezTo>
                    <a:pt x="0" y="132254"/>
                    <a:pt x="34501" y="129621"/>
                    <a:pt x="41429" y="13904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4" name="Freeform: Shape 113">
              <a:extLst>
                <a:ext uri="{FF2B5EF4-FFF2-40B4-BE49-F238E27FC236}">
                  <a16:creationId xmlns:a16="http://schemas.microsoft.com/office/drawing/2014/main" id="{A758F17D-3C65-6182-D5FE-F6F990DC33AF}"/>
                </a:ext>
              </a:extLst>
            </p:cNvPr>
            <p:cNvSpPr/>
            <p:nvPr/>
          </p:nvSpPr>
          <p:spPr>
            <a:xfrm>
              <a:off x="2024316" y="2265100"/>
              <a:ext cx="303024" cy="127056"/>
            </a:xfrm>
            <a:custGeom>
              <a:avLst/>
              <a:gdLst>
                <a:gd name="connsiteX0" fmla="*/ 75652 w 303024"/>
                <a:gd name="connsiteY0" fmla="*/ 51128 h 127056"/>
                <a:gd name="connsiteX1" fmla="*/ 62073 w 303024"/>
                <a:gd name="connsiteY1" fmla="*/ 49188 h 127056"/>
                <a:gd name="connsiteX2" fmla="*/ 75652 w 303024"/>
                <a:gd name="connsiteY2" fmla="*/ 51128 h 127056"/>
                <a:gd name="connsiteX3" fmla="*/ 75652 w 303024"/>
                <a:gd name="connsiteY3" fmla="*/ 51128 h 127056"/>
                <a:gd name="connsiteX4" fmla="*/ 52097 w 303024"/>
                <a:gd name="connsiteY4" fmla="*/ 32284 h 127056"/>
                <a:gd name="connsiteX5" fmla="*/ 49880 w 303024"/>
                <a:gd name="connsiteY5" fmla="*/ 32145 h 127056"/>
                <a:gd name="connsiteX6" fmla="*/ 32699 w 303024"/>
                <a:gd name="connsiteY6" fmla="*/ 41706 h 127056"/>
                <a:gd name="connsiteX7" fmla="*/ 41567 w 303024"/>
                <a:gd name="connsiteY7" fmla="*/ 44477 h 127056"/>
                <a:gd name="connsiteX8" fmla="*/ 37549 w 303024"/>
                <a:gd name="connsiteY8" fmla="*/ 42537 h 127056"/>
                <a:gd name="connsiteX9" fmla="*/ 15934 w 303024"/>
                <a:gd name="connsiteY9" fmla="*/ 42537 h 127056"/>
                <a:gd name="connsiteX10" fmla="*/ 15934 w 303024"/>
                <a:gd name="connsiteY10" fmla="*/ 58055 h 127056"/>
                <a:gd name="connsiteX11" fmla="*/ 28681 w 303024"/>
                <a:gd name="connsiteY11" fmla="*/ 61658 h 127056"/>
                <a:gd name="connsiteX12" fmla="*/ 20784 w 303024"/>
                <a:gd name="connsiteY12" fmla="*/ 60688 h 127056"/>
                <a:gd name="connsiteX13" fmla="*/ 0 w 303024"/>
                <a:gd name="connsiteY13" fmla="*/ 69279 h 127056"/>
                <a:gd name="connsiteX14" fmla="*/ 416 w 303024"/>
                <a:gd name="connsiteY14" fmla="*/ 82164 h 127056"/>
                <a:gd name="connsiteX15" fmla="*/ 13579 w 303024"/>
                <a:gd name="connsiteY15" fmla="*/ 95189 h 127056"/>
                <a:gd name="connsiteX16" fmla="*/ 43923 w 303024"/>
                <a:gd name="connsiteY16" fmla="*/ 101147 h 127056"/>
                <a:gd name="connsiteX17" fmla="*/ 80224 w 303024"/>
                <a:gd name="connsiteY17" fmla="*/ 95189 h 127056"/>
                <a:gd name="connsiteX18" fmla="*/ 89785 w 303024"/>
                <a:gd name="connsiteY18" fmla="*/ 83966 h 127056"/>
                <a:gd name="connsiteX19" fmla="*/ 104472 w 303024"/>
                <a:gd name="connsiteY19" fmla="*/ 103779 h 127056"/>
                <a:gd name="connsiteX20" fmla="*/ 80363 w 303024"/>
                <a:gd name="connsiteY20" fmla="*/ 114033 h 127056"/>
                <a:gd name="connsiteX21" fmla="*/ 104472 w 303024"/>
                <a:gd name="connsiteY21" fmla="*/ 127057 h 127056"/>
                <a:gd name="connsiteX22" fmla="*/ 160588 w 303024"/>
                <a:gd name="connsiteY22" fmla="*/ 114033 h 127056"/>
                <a:gd name="connsiteX23" fmla="*/ 218366 w 303024"/>
                <a:gd name="connsiteY23" fmla="*/ 99346 h 127056"/>
                <a:gd name="connsiteX24" fmla="*/ 274481 w 303024"/>
                <a:gd name="connsiteY24" fmla="*/ 101008 h 127056"/>
                <a:gd name="connsiteX25" fmla="*/ 303024 w 303024"/>
                <a:gd name="connsiteY25" fmla="*/ 60550 h 127056"/>
                <a:gd name="connsiteX26" fmla="*/ 283210 w 303024"/>
                <a:gd name="connsiteY26" fmla="*/ 38935 h 127056"/>
                <a:gd name="connsiteX27" fmla="*/ 259933 w 303024"/>
                <a:gd name="connsiteY27" fmla="*/ 49188 h 127056"/>
                <a:gd name="connsiteX28" fmla="*/ 227233 w 303024"/>
                <a:gd name="connsiteY28" fmla="*/ 17320 h 127056"/>
                <a:gd name="connsiteX29" fmla="*/ 227233 w 303024"/>
                <a:gd name="connsiteY29" fmla="*/ 6097 h 127056"/>
                <a:gd name="connsiteX30" fmla="*/ 210884 w 303024"/>
                <a:gd name="connsiteY30" fmla="*/ 0 h 127056"/>
                <a:gd name="connsiteX31" fmla="*/ 177214 w 303024"/>
                <a:gd name="connsiteY31" fmla="*/ 27573 h 127056"/>
                <a:gd name="connsiteX32" fmla="*/ 196058 w 303024"/>
                <a:gd name="connsiteY32" fmla="*/ 40459 h 127056"/>
                <a:gd name="connsiteX33" fmla="*/ 196058 w 303024"/>
                <a:gd name="connsiteY33" fmla="*/ 51682 h 127056"/>
                <a:gd name="connsiteX34" fmla="*/ 190100 w 303024"/>
                <a:gd name="connsiteY34" fmla="*/ 55146 h 127056"/>
                <a:gd name="connsiteX35" fmla="*/ 208667 w 303024"/>
                <a:gd name="connsiteY35" fmla="*/ 57778 h 127056"/>
                <a:gd name="connsiteX36" fmla="*/ 190377 w 303024"/>
                <a:gd name="connsiteY36" fmla="*/ 72050 h 127056"/>
                <a:gd name="connsiteX37" fmla="*/ 109183 w 303024"/>
                <a:gd name="connsiteY37" fmla="*/ 42260 h 127056"/>
                <a:gd name="connsiteX38" fmla="*/ 89369 w 303024"/>
                <a:gd name="connsiteY38" fmla="*/ 42260 h 127056"/>
                <a:gd name="connsiteX39" fmla="*/ 74682 w 303024"/>
                <a:gd name="connsiteY39" fmla="*/ 26326 h 127056"/>
                <a:gd name="connsiteX40" fmla="*/ 46278 w 303024"/>
                <a:gd name="connsiteY40" fmla="*/ 24802 h 127056"/>
                <a:gd name="connsiteX41" fmla="*/ 52790 w 303024"/>
                <a:gd name="connsiteY41" fmla="*/ 32145 h 12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3024" h="127056">
                  <a:moveTo>
                    <a:pt x="75652" y="51128"/>
                  </a:moveTo>
                  <a:cubicBezTo>
                    <a:pt x="72742" y="50851"/>
                    <a:pt x="67616" y="50019"/>
                    <a:pt x="62073" y="49188"/>
                  </a:cubicBezTo>
                  <a:cubicBezTo>
                    <a:pt x="66507" y="49603"/>
                    <a:pt x="70941" y="50158"/>
                    <a:pt x="75652" y="51128"/>
                  </a:cubicBezTo>
                  <a:lnTo>
                    <a:pt x="75652" y="51128"/>
                  </a:lnTo>
                  <a:close/>
                  <a:moveTo>
                    <a:pt x="52097" y="32284"/>
                  </a:moveTo>
                  <a:cubicBezTo>
                    <a:pt x="51266" y="32284"/>
                    <a:pt x="50712" y="32145"/>
                    <a:pt x="49880" y="32145"/>
                  </a:cubicBezTo>
                  <a:cubicBezTo>
                    <a:pt x="42953" y="32145"/>
                    <a:pt x="36025" y="36441"/>
                    <a:pt x="32699" y="41706"/>
                  </a:cubicBezTo>
                  <a:cubicBezTo>
                    <a:pt x="35471" y="43507"/>
                    <a:pt x="38519" y="43507"/>
                    <a:pt x="41567" y="44477"/>
                  </a:cubicBezTo>
                  <a:cubicBezTo>
                    <a:pt x="39350" y="44200"/>
                    <a:pt x="38242" y="42537"/>
                    <a:pt x="37549" y="42537"/>
                  </a:cubicBezTo>
                  <a:lnTo>
                    <a:pt x="15934" y="42537"/>
                  </a:lnTo>
                  <a:lnTo>
                    <a:pt x="15934" y="58055"/>
                  </a:lnTo>
                  <a:cubicBezTo>
                    <a:pt x="15934" y="59303"/>
                    <a:pt x="25356" y="60550"/>
                    <a:pt x="28681" y="61658"/>
                  </a:cubicBezTo>
                  <a:cubicBezTo>
                    <a:pt x="25772" y="61104"/>
                    <a:pt x="24247" y="60688"/>
                    <a:pt x="20784" y="60688"/>
                  </a:cubicBezTo>
                  <a:cubicBezTo>
                    <a:pt x="12193" y="60688"/>
                    <a:pt x="8590" y="67616"/>
                    <a:pt x="0" y="69279"/>
                  </a:cubicBezTo>
                  <a:cubicBezTo>
                    <a:pt x="3464" y="75237"/>
                    <a:pt x="416" y="73574"/>
                    <a:pt x="416" y="82164"/>
                  </a:cubicBezTo>
                  <a:cubicBezTo>
                    <a:pt x="416" y="89092"/>
                    <a:pt x="6651" y="95189"/>
                    <a:pt x="13579" y="95189"/>
                  </a:cubicBezTo>
                  <a:cubicBezTo>
                    <a:pt x="19675" y="95189"/>
                    <a:pt x="32699" y="101147"/>
                    <a:pt x="43923" y="101147"/>
                  </a:cubicBezTo>
                  <a:cubicBezTo>
                    <a:pt x="54314" y="101147"/>
                    <a:pt x="65537" y="96851"/>
                    <a:pt x="80224" y="95189"/>
                  </a:cubicBezTo>
                  <a:cubicBezTo>
                    <a:pt x="80224" y="90062"/>
                    <a:pt x="84520" y="84797"/>
                    <a:pt x="89785" y="83966"/>
                  </a:cubicBezTo>
                  <a:cubicBezTo>
                    <a:pt x="91447" y="92556"/>
                    <a:pt x="99207" y="96851"/>
                    <a:pt x="104472" y="103779"/>
                  </a:cubicBezTo>
                  <a:cubicBezTo>
                    <a:pt x="93249" y="103779"/>
                    <a:pt x="80363" y="101147"/>
                    <a:pt x="80363" y="114033"/>
                  </a:cubicBezTo>
                  <a:cubicBezTo>
                    <a:pt x="80363" y="119298"/>
                    <a:pt x="94080" y="127057"/>
                    <a:pt x="104472" y="127057"/>
                  </a:cubicBezTo>
                  <a:cubicBezTo>
                    <a:pt x="126087" y="127057"/>
                    <a:pt x="143268" y="120960"/>
                    <a:pt x="160588" y="114033"/>
                  </a:cubicBezTo>
                  <a:cubicBezTo>
                    <a:pt x="163220" y="113201"/>
                    <a:pt x="218366" y="101147"/>
                    <a:pt x="218366" y="99346"/>
                  </a:cubicBezTo>
                  <a:cubicBezTo>
                    <a:pt x="218366" y="96713"/>
                    <a:pt x="269216" y="102809"/>
                    <a:pt x="274481" y="101008"/>
                  </a:cubicBezTo>
                  <a:cubicBezTo>
                    <a:pt x="282241" y="98376"/>
                    <a:pt x="303024" y="72604"/>
                    <a:pt x="303024" y="60550"/>
                  </a:cubicBezTo>
                  <a:cubicBezTo>
                    <a:pt x="303024" y="50158"/>
                    <a:pt x="293464" y="38935"/>
                    <a:pt x="283210" y="38935"/>
                  </a:cubicBezTo>
                  <a:cubicBezTo>
                    <a:pt x="271987" y="38935"/>
                    <a:pt x="267692" y="49188"/>
                    <a:pt x="259933" y="49188"/>
                  </a:cubicBezTo>
                  <a:cubicBezTo>
                    <a:pt x="243583" y="49188"/>
                    <a:pt x="227233" y="30206"/>
                    <a:pt x="227233" y="17320"/>
                  </a:cubicBezTo>
                  <a:cubicBezTo>
                    <a:pt x="227233" y="15519"/>
                    <a:pt x="226402" y="13024"/>
                    <a:pt x="227233" y="6097"/>
                  </a:cubicBezTo>
                  <a:cubicBezTo>
                    <a:pt x="221137" y="6097"/>
                    <a:pt x="216010" y="3464"/>
                    <a:pt x="210884" y="0"/>
                  </a:cubicBezTo>
                  <a:cubicBezTo>
                    <a:pt x="202293" y="6928"/>
                    <a:pt x="177214" y="13856"/>
                    <a:pt x="177214" y="27573"/>
                  </a:cubicBezTo>
                  <a:cubicBezTo>
                    <a:pt x="177214" y="35332"/>
                    <a:pt x="196058" y="39489"/>
                    <a:pt x="196058" y="40459"/>
                  </a:cubicBezTo>
                  <a:lnTo>
                    <a:pt x="196058" y="51682"/>
                  </a:lnTo>
                  <a:cubicBezTo>
                    <a:pt x="196058" y="51682"/>
                    <a:pt x="191070" y="53483"/>
                    <a:pt x="190100" y="55146"/>
                  </a:cubicBezTo>
                  <a:cubicBezTo>
                    <a:pt x="193564" y="56808"/>
                    <a:pt x="199245" y="57778"/>
                    <a:pt x="208667" y="57778"/>
                  </a:cubicBezTo>
                  <a:cubicBezTo>
                    <a:pt x="205203" y="65538"/>
                    <a:pt x="201600" y="72050"/>
                    <a:pt x="190377" y="72050"/>
                  </a:cubicBezTo>
                  <a:cubicBezTo>
                    <a:pt x="152413" y="72050"/>
                    <a:pt x="135093" y="42260"/>
                    <a:pt x="109183" y="42260"/>
                  </a:cubicBezTo>
                  <a:lnTo>
                    <a:pt x="89369" y="42260"/>
                  </a:lnTo>
                  <a:cubicBezTo>
                    <a:pt x="88538" y="29374"/>
                    <a:pt x="78146" y="26326"/>
                    <a:pt x="74682" y="26326"/>
                  </a:cubicBezTo>
                  <a:cubicBezTo>
                    <a:pt x="66923" y="26326"/>
                    <a:pt x="61658" y="22308"/>
                    <a:pt x="46278" y="24802"/>
                  </a:cubicBezTo>
                  <a:cubicBezTo>
                    <a:pt x="46278" y="29097"/>
                    <a:pt x="49049" y="30344"/>
                    <a:pt x="52790" y="32145"/>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5" name="Freeform: Shape 114">
              <a:extLst>
                <a:ext uri="{FF2B5EF4-FFF2-40B4-BE49-F238E27FC236}">
                  <a16:creationId xmlns:a16="http://schemas.microsoft.com/office/drawing/2014/main" id="{836C4CEB-47DE-F0A7-FEC2-A0CD1333B6C6}"/>
                </a:ext>
              </a:extLst>
            </p:cNvPr>
            <p:cNvSpPr/>
            <p:nvPr/>
          </p:nvSpPr>
          <p:spPr>
            <a:xfrm>
              <a:off x="1981779" y="2310202"/>
              <a:ext cx="40597" cy="30273"/>
            </a:xfrm>
            <a:custGeom>
              <a:avLst/>
              <a:gdLst>
                <a:gd name="connsiteX0" fmla="*/ 138 w 40597"/>
                <a:gd name="connsiteY0" fmla="*/ 19882 h 30273"/>
                <a:gd name="connsiteX1" fmla="*/ 14826 w 40597"/>
                <a:gd name="connsiteY1" fmla="*/ 30273 h 30273"/>
                <a:gd name="connsiteX2" fmla="*/ 40597 w 40597"/>
                <a:gd name="connsiteY2" fmla="*/ 68 h 30273"/>
                <a:gd name="connsiteX3" fmla="*/ 0 w 40597"/>
                <a:gd name="connsiteY3" fmla="*/ 19882 h 30273"/>
              </a:gdLst>
              <a:ahLst/>
              <a:cxnLst>
                <a:cxn ang="0">
                  <a:pos x="connsiteX0" y="connsiteY0"/>
                </a:cxn>
                <a:cxn ang="0">
                  <a:pos x="connsiteX1" y="connsiteY1"/>
                </a:cxn>
                <a:cxn ang="0">
                  <a:pos x="connsiteX2" y="connsiteY2"/>
                </a:cxn>
                <a:cxn ang="0">
                  <a:pos x="connsiteX3" y="connsiteY3"/>
                </a:cxn>
              </a:cxnLst>
              <a:rect l="l" t="t" r="r" b="b"/>
              <a:pathLst>
                <a:path w="40597" h="30273">
                  <a:moveTo>
                    <a:pt x="138" y="19882"/>
                  </a:moveTo>
                  <a:cubicBezTo>
                    <a:pt x="138" y="25840"/>
                    <a:pt x="7898" y="30273"/>
                    <a:pt x="14826" y="30273"/>
                  </a:cubicBezTo>
                  <a:cubicBezTo>
                    <a:pt x="26049" y="30273"/>
                    <a:pt x="38934" y="12122"/>
                    <a:pt x="40597" y="68"/>
                  </a:cubicBezTo>
                  <a:cubicBezTo>
                    <a:pt x="32007" y="-763"/>
                    <a:pt x="0" y="6026"/>
                    <a:pt x="0" y="19882"/>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6" name="Freeform: Shape 115">
              <a:extLst>
                <a:ext uri="{FF2B5EF4-FFF2-40B4-BE49-F238E27FC236}">
                  <a16:creationId xmlns:a16="http://schemas.microsoft.com/office/drawing/2014/main" id="{21FC9375-B786-2549-D906-5920C1D97A33}"/>
                </a:ext>
              </a:extLst>
            </p:cNvPr>
            <p:cNvSpPr/>
            <p:nvPr/>
          </p:nvSpPr>
          <p:spPr>
            <a:xfrm>
              <a:off x="2091378" y="2269257"/>
              <a:ext cx="25632" cy="25633"/>
            </a:xfrm>
            <a:custGeom>
              <a:avLst/>
              <a:gdLst>
                <a:gd name="connsiteX0" fmla="*/ 11223 w 25632"/>
                <a:gd name="connsiteY0" fmla="*/ 25633 h 25633"/>
                <a:gd name="connsiteX1" fmla="*/ 25633 w 25632"/>
                <a:gd name="connsiteY1" fmla="*/ 25633 h 25633"/>
                <a:gd name="connsiteX2" fmla="*/ 25633 w 25632"/>
                <a:gd name="connsiteY2" fmla="*/ 0 h 25633"/>
                <a:gd name="connsiteX3" fmla="*/ 0 w 25632"/>
                <a:gd name="connsiteY3" fmla="*/ 0 h 25633"/>
                <a:gd name="connsiteX4" fmla="*/ 11223 w 25632"/>
                <a:gd name="connsiteY4" fmla="*/ 25633 h 2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 h="25633">
                  <a:moveTo>
                    <a:pt x="11223" y="25633"/>
                  </a:moveTo>
                  <a:lnTo>
                    <a:pt x="25633" y="25633"/>
                  </a:lnTo>
                  <a:lnTo>
                    <a:pt x="25633" y="0"/>
                  </a:lnTo>
                  <a:lnTo>
                    <a:pt x="0" y="0"/>
                  </a:lnTo>
                  <a:cubicBezTo>
                    <a:pt x="0" y="0"/>
                    <a:pt x="6928" y="25633"/>
                    <a:pt x="11223" y="2563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7" name="Freeform: Shape 116">
              <a:extLst>
                <a:ext uri="{FF2B5EF4-FFF2-40B4-BE49-F238E27FC236}">
                  <a16:creationId xmlns:a16="http://schemas.microsoft.com/office/drawing/2014/main" id="{E0281091-D3B5-C5D3-1C39-F6F1E9BC6A1F}"/>
                </a:ext>
              </a:extLst>
            </p:cNvPr>
            <p:cNvSpPr/>
            <p:nvPr/>
          </p:nvSpPr>
          <p:spPr>
            <a:xfrm>
              <a:off x="1895874" y="2235575"/>
              <a:ext cx="172364" cy="87580"/>
            </a:xfrm>
            <a:custGeom>
              <a:avLst/>
              <a:gdLst>
                <a:gd name="connsiteX0" fmla="*/ 23139 w 172364"/>
                <a:gd name="connsiteY0" fmla="*/ 74695 h 87580"/>
                <a:gd name="connsiteX1" fmla="*/ 47248 w 172364"/>
                <a:gd name="connsiteY1" fmla="*/ 74695 h 87580"/>
                <a:gd name="connsiteX2" fmla="*/ 61935 w 172364"/>
                <a:gd name="connsiteY2" fmla="*/ 87581 h 87580"/>
                <a:gd name="connsiteX3" fmla="*/ 80086 w 172364"/>
                <a:gd name="connsiteY3" fmla="*/ 68598 h 87580"/>
                <a:gd name="connsiteX4" fmla="*/ 109460 w 172364"/>
                <a:gd name="connsiteY4" fmla="*/ 41857 h 87580"/>
                <a:gd name="connsiteX5" fmla="*/ 130936 w 172364"/>
                <a:gd name="connsiteY5" fmla="*/ 65966 h 87580"/>
                <a:gd name="connsiteX6" fmla="*/ 168070 w 172364"/>
                <a:gd name="connsiteY6" fmla="*/ 38393 h 87580"/>
                <a:gd name="connsiteX7" fmla="*/ 161142 w 172364"/>
                <a:gd name="connsiteY7" fmla="*/ 21212 h 87580"/>
                <a:gd name="connsiteX8" fmla="*/ 172365 w 172364"/>
                <a:gd name="connsiteY8" fmla="*/ 7356 h 87580"/>
                <a:gd name="connsiteX9" fmla="*/ 120683 w 172364"/>
                <a:gd name="connsiteY9" fmla="*/ 5694 h 87580"/>
                <a:gd name="connsiteX10" fmla="*/ 105165 w 172364"/>
                <a:gd name="connsiteY10" fmla="*/ 4031 h 87580"/>
                <a:gd name="connsiteX11" fmla="*/ 60411 w 172364"/>
                <a:gd name="connsiteY11" fmla="*/ 35899 h 87580"/>
                <a:gd name="connsiteX12" fmla="*/ 18982 w 172364"/>
                <a:gd name="connsiteY12" fmla="*/ 53080 h 87580"/>
                <a:gd name="connsiteX13" fmla="*/ 0 w 172364"/>
                <a:gd name="connsiteY13" fmla="*/ 68598 h 87580"/>
                <a:gd name="connsiteX14" fmla="*/ 8590 w 172364"/>
                <a:gd name="connsiteY14" fmla="*/ 81484 h 87580"/>
                <a:gd name="connsiteX15" fmla="*/ 23277 w 172364"/>
                <a:gd name="connsiteY15" fmla="*/ 74695 h 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364" h="87580">
                  <a:moveTo>
                    <a:pt x="23139" y="74695"/>
                  </a:moveTo>
                  <a:cubicBezTo>
                    <a:pt x="31729" y="74695"/>
                    <a:pt x="36856" y="79821"/>
                    <a:pt x="47248" y="74695"/>
                  </a:cubicBezTo>
                  <a:cubicBezTo>
                    <a:pt x="48911" y="78020"/>
                    <a:pt x="55007" y="87581"/>
                    <a:pt x="61935" y="87581"/>
                  </a:cubicBezTo>
                  <a:cubicBezTo>
                    <a:pt x="71357" y="87581"/>
                    <a:pt x="78285" y="78020"/>
                    <a:pt x="80086" y="68598"/>
                  </a:cubicBezTo>
                  <a:cubicBezTo>
                    <a:pt x="94773" y="70261"/>
                    <a:pt x="107659" y="56544"/>
                    <a:pt x="109460" y="41857"/>
                  </a:cubicBezTo>
                  <a:cubicBezTo>
                    <a:pt x="117219" y="46152"/>
                    <a:pt x="116249" y="65966"/>
                    <a:pt x="130936" y="65966"/>
                  </a:cubicBezTo>
                  <a:lnTo>
                    <a:pt x="168070" y="38393"/>
                  </a:lnTo>
                  <a:cubicBezTo>
                    <a:pt x="168070" y="31465"/>
                    <a:pt x="162112" y="29802"/>
                    <a:pt x="161142" y="21212"/>
                  </a:cubicBezTo>
                  <a:cubicBezTo>
                    <a:pt x="167100" y="19411"/>
                    <a:pt x="172365" y="13453"/>
                    <a:pt x="172365" y="7356"/>
                  </a:cubicBezTo>
                  <a:cubicBezTo>
                    <a:pt x="172365" y="-8162"/>
                    <a:pt x="120683" y="5694"/>
                    <a:pt x="120683" y="5694"/>
                  </a:cubicBezTo>
                  <a:cubicBezTo>
                    <a:pt x="112924" y="4862"/>
                    <a:pt x="112093" y="4031"/>
                    <a:pt x="105165" y="4031"/>
                  </a:cubicBezTo>
                  <a:cubicBezTo>
                    <a:pt x="81056" y="4031"/>
                    <a:pt x="76760" y="26477"/>
                    <a:pt x="60411" y="35899"/>
                  </a:cubicBezTo>
                  <a:cubicBezTo>
                    <a:pt x="45724" y="44489"/>
                    <a:pt x="32838" y="46291"/>
                    <a:pt x="18982" y="53080"/>
                  </a:cubicBezTo>
                  <a:cubicBezTo>
                    <a:pt x="15518" y="54881"/>
                    <a:pt x="0" y="66936"/>
                    <a:pt x="0" y="68598"/>
                  </a:cubicBezTo>
                  <a:cubicBezTo>
                    <a:pt x="0" y="71231"/>
                    <a:pt x="6928" y="75526"/>
                    <a:pt x="8590" y="81484"/>
                  </a:cubicBezTo>
                  <a:cubicBezTo>
                    <a:pt x="15518" y="80653"/>
                    <a:pt x="18012" y="74695"/>
                    <a:pt x="23277" y="74695"/>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8" name="Freeform: Shape 117">
              <a:extLst>
                <a:ext uri="{FF2B5EF4-FFF2-40B4-BE49-F238E27FC236}">
                  <a16:creationId xmlns:a16="http://schemas.microsoft.com/office/drawing/2014/main" id="{59FF790F-C5E0-63EF-93D2-EA20FC30D0DC}"/>
                </a:ext>
              </a:extLst>
            </p:cNvPr>
            <p:cNvSpPr/>
            <p:nvPr/>
          </p:nvSpPr>
          <p:spPr>
            <a:xfrm>
              <a:off x="2125878" y="2165201"/>
              <a:ext cx="99206" cy="30759"/>
            </a:xfrm>
            <a:custGeom>
              <a:avLst/>
              <a:gdLst>
                <a:gd name="connsiteX0" fmla="*/ 38796 w 99206"/>
                <a:gd name="connsiteY0" fmla="*/ 27157 h 30759"/>
                <a:gd name="connsiteX1" fmla="*/ 75929 w 99206"/>
                <a:gd name="connsiteY1" fmla="*/ 27157 h 30759"/>
                <a:gd name="connsiteX2" fmla="*/ 99207 w 99206"/>
                <a:gd name="connsiteY2" fmla="*/ 20506 h 30759"/>
                <a:gd name="connsiteX3" fmla="*/ 63043 w 99206"/>
                <a:gd name="connsiteY3" fmla="*/ 0 h 30759"/>
                <a:gd name="connsiteX4" fmla="*/ 0 w 99206"/>
                <a:gd name="connsiteY4" fmla="*/ 30760 h 30759"/>
                <a:gd name="connsiteX5" fmla="*/ 17320 w 99206"/>
                <a:gd name="connsiteY5" fmla="*/ 22031 h 30759"/>
                <a:gd name="connsiteX6" fmla="*/ 38796 w 99206"/>
                <a:gd name="connsiteY6" fmla="*/ 27019 h 3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06" h="30759">
                  <a:moveTo>
                    <a:pt x="38796" y="27157"/>
                  </a:moveTo>
                  <a:lnTo>
                    <a:pt x="75929" y="27157"/>
                  </a:lnTo>
                  <a:cubicBezTo>
                    <a:pt x="86182" y="27157"/>
                    <a:pt x="92279" y="23970"/>
                    <a:pt x="99207" y="20506"/>
                  </a:cubicBezTo>
                  <a:cubicBezTo>
                    <a:pt x="95743" y="9283"/>
                    <a:pt x="81056" y="0"/>
                    <a:pt x="63043" y="0"/>
                  </a:cubicBezTo>
                  <a:cubicBezTo>
                    <a:pt x="51820" y="0"/>
                    <a:pt x="0" y="19537"/>
                    <a:pt x="0" y="30760"/>
                  </a:cubicBezTo>
                  <a:cubicBezTo>
                    <a:pt x="6928" y="29790"/>
                    <a:pt x="10392" y="22031"/>
                    <a:pt x="17320" y="22031"/>
                  </a:cubicBezTo>
                  <a:cubicBezTo>
                    <a:pt x="25910" y="22031"/>
                    <a:pt x="28543" y="27019"/>
                    <a:pt x="38796" y="2701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19" name="Freeform: Shape 118">
              <a:extLst>
                <a:ext uri="{FF2B5EF4-FFF2-40B4-BE49-F238E27FC236}">
                  <a16:creationId xmlns:a16="http://schemas.microsoft.com/office/drawing/2014/main" id="{A325AC2D-E9E4-639B-12EE-8C66A4C79042}"/>
                </a:ext>
              </a:extLst>
            </p:cNvPr>
            <p:cNvSpPr/>
            <p:nvPr/>
          </p:nvSpPr>
          <p:spPr>
            <a:xfrm>
              <a:off x="2128511" y="2200810"/>
              <a:ext cx="86182" cy="50296"/>
            </a:xfrm>
            <a:custGeom>
              <a:avLst/>
              <a:gdLst>
                <a:gd name="connsiteX0" fmla="*/ 70664 w 86182"/>
                <a:gd name="connsiteY0" fmla="*/ 0 h 50296"/>
                <a:gd name="connsiteX1" fmla="*/ 0 w 86182"/>
                <a:gd name="connsiteY1" fmla="*/ 21476 h 50296"/>
                <a:gd name="connsiteX2" fmla="*/ 27573 w 86182"/>
                <a:gd name="connsiteY2" fmla="*/ 50296 h 50296"/>
                <a:gd name="connsiteX3" fmla="*/ 73297 w 86182"/>
                <a:gd name="connsiteY3" fmla="*/ 29928 h 50296"/>
                <a:gd name="connsiteX4" fmla="*/ 49188 w 86182"/>
                <a:gd name="connsiteY4" fmla="*/ 29928 h 50296"/>
                <a:gd name="connsiteX5" fmla="*/ 86182 w 86182"/>
                <a:gd name="connsiteY5" fmla="*/ 14133 h 50296"/>
                <a:gd name="connsiteX6" fmla="*/ 70664 w 86182"/>
                <a:gd name="connsiteY6" fmla="*/ 0 h 5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50296">
                  <a:moveTo>
                    <a:pt x="70664" y="0"/>
                  </a:moveTo>
                  <a:cubicBezTo>
                    <a:pt x="52513" y="0"/>
                    <a:pt x="0" y="1663"/>
                    <a:pt x="0" y="21476"/>
                  </a:cubicBezTo>
                  <a:cubicBezTo>
                    <a:pt x="0" y="29236"/>
                    <a:pt x="14687" y="50296"/>
                    <a:pt x="27573" y="50296"/>
                  </a:cubicBezTo>
                  <a:cubicBezTo>
                    <a:pt x="46555" y="50296"/>
                    <a:pt x="74959" y="42814"/>
                    <a:pt x="73297" y="29928"/>
                  </a:cubicBezTo>
                  <a:lnTo>
                    <a:pt x="49188" y="29928"/>
                  </a:lnTo>
                  <a:cubicBezTo>
                    <a:pt x="62074" y="29928"/>
                    <a:pt x="76761" y="21892"/>
                    <a:pt x="86182" y="14133"/>
                  </a:cubicBezTo>
                  <a:cubicBezTo>
                    <a:pt x="83550" y="10669"/>
                    <a:pt x="80225" y="0"/>
                    <a:pt x="70664"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0" name="Freeform: Shape 119">
              <a:extLst>
                <a:ext uri="{FF2B5EF4-FFF2-40B4-BE49-F238E27FC236}">
                  <a16:creationId xmlns:a16="http://schemas.microsoft.com/office/drawing/2014/main" id="{462BD0BD-5FDC-16FF-644B-2C0A1BBB82EB}"/>
                </a:ext>
              </a:extLst>
            </p:cNvPr>
            <p:cNvSpPr/>
            <p:nvPr/>
          </p:nvSpPr>
          <p:spPr>
            <a:xfrm>
              <a:off x="2087083" y="2205769"/>
              <a:ext cx="29374" cy="22474"/>
            </a:xfrm>
            <a:custGeom>
              <a:avLst/>
              <a:gdLst>
                <a:gd name="connsiteX0" fmla="*/ 17320 w 29374"/>
                <a:gd name="connsiteY0" fmla="*/ 22475 h 22474"/>
                <a:gd name="connsiteX1" fmla="*/ 29374 w 29374"/>
                <a:gd name="connsiteY1" fmla="*/ 12083 h 22474"/>
                <a:gd name="connsiteX2" fmla="*/ 0 w 29374"/>
                <a:gd name="connsiteY2" fmla="*/ 9450 h 22474"/>
                <a:gd name="connsiteX3" fmla="*/ 17320 w 29374"/>
                <a:gd name="connsiteY3" fmla="*/ 22336 h 22474"/>
              </a:gdLst>
              <a:ahLst/>
              <a:cxnLst>
                <a:cxn ang="0">
                  <a:pos x="connsiteX0" y="connsiteY0"/>
                </a:cxn>
                <a:cxn ang="0">
                  <a:pos x="connsiteX1" y="connsiteY1"/>
                </a:cxn>
                <a:cxn ang="0">
                  <a:pos x="connsiteX2" y="connsiteY2"/>
                </a:cxn>
                <a:cxn ang="0">
                  <a:pos x="connsiteX3" y="connsiteY3"/>
                </a:cxn>
              </a:cxnLst>
              <a:rect l="l" t="t" r="r" b="b"/>
              <a:pathLst>
                <a:path w="29374" h="22474">
                  <a:moveTo>
                    <a:pt x="17320" y="22475"/>
                  </a:moveTo>
                  <a:cubicBezTo>
                    <a:pt x="23277" y="22475"/>
                    <a:pt x="25910" y="17348"/>
                    <a:pt x="29374" y="12083"/>
                  </a:cubicBezTo>
                  <a:cubicBezTo>
                    <a:pt x="24247" y="9450"/>
                    <a:pt x="0" y="-12026"/>
                    <a:pt x="0" y="9450"/>
                  </a:cubicBezTo>
                  <a:cubicBezTo>
                    <a:pt x="0" y="13746"/>
                    <a:pt x="9560" y="22336"/>
                    <a:pt x="17320" y="22336"/>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1" name="Freeform: Shape 120">
              <a:extLst>
                <a:ext uri="{FF2B5EF4-FFF2-40B4-BE49-F238E27FC236}">
                  <a16:creationId xmlns:a16="http://schemas.microsoft.com/office/drawing/2014/main" id="{E858AE2B-D9C7-2C0A-3E7B-64C3C8D9D669}"/>
                </a:ext>
              </a:extLst>
            </p:cNvPr>
            <p:cNvSpPr/>
            <p:nvPr/>
          </p:nvSpPr>
          <p:spPr>
            <a:xfrm>
              <a:off x="2412137" y="2422589"/>
              <a:ext cx="141189" cy="116299"/>
            </a:xfrm>
            <a:custGeom>
              <a:avLst/>
              <a:gdLst>
                <a:gd name="connsiteX0" fmla="*/ 120683 w 141189"/>
                <a:gd name="connsiteY0" fmla="*/ 53949 h 116299"/>
                <a:gd name="connsiteX1" fmla="*/ 123316 w 141189"/>
                <a:gd name="connsiteY1" fmla="*/ 41063 h 116299"/>
                <a:gd name="connsiteX2" fmla="*/ 91448 w 141189"/>
                <a:gd name="connsiteY2" fmla="*/ 40232 h 116299"/>
                <a:gd name="connsiteX3" fmla="*/ 119020 w 141189"/>
                <a:gd name="connsiteY3" fmla="*/ 8641 h 116299"/>
                <a:gd name="connsiteX4" fmla="*/ 110430 w 141189"/>
                <a:gd name="connsiteY4" fmla="*/ 466 h 116299"/>
                <a:gd name="connsiteX5" fmla="*/ 75929 w 141189"/>
                <a:gd name="connsiteY5" fmla="*/ 466 h 116299"/>
                <a:gd name="connsiteX6" fmla="*/ 24247 w 141189"/>
                <a:gd name="connsiteY6" fmla="*/ 10442 h 116299"/>
                <a:gd name="connsiteX7" fmla="*/ 14549 w 141189"/>
                <a:gd name="connsiteY7" fmla="*/ 17093 h 116299"/>
                <a:gd name="connsiteX8" fmla="*/ 38380 w 141189"/>
                <a:gd name="connsiteY8" fmla="*/ 28177 h 116299"/>
                <a:gd name="connsiteX9" fmla="*/ 38380 w 141189"/>
                <a:gd name="connsiteY9" fmla="*/ 51732 h 116299"/>
                <a:gd name="connsiteX10" fmla="*/ 32977 w 141189"/>
                <a:gd name="connsiteY10" fmla="*/ 51732 h 116299"/>
                <a:gd name="connsiteX11" fmla="*/ 0 w 141189"/>
                <a:gd name="connsiteY11" fmla="*/ 41202 h 116299"/>
                <a:gd name="connsiteX12" fmla="*/ 0 w 141189"/>
                <a:gd name="connsiteY12" fmla="*/ 55889 h 116299"/>
                <a:gd name="connsiteX13" fmla="*/ 73020 w 141189"/>
                <a:gd name="connsiteY13" fmla="*/ 101613 h 116299"/>
                <a:gd name="connsiteX14" fmla="*/ 90616 w 141189"/>
                <a:gd name="connsiteY14" fmla="*/ 116300 h 116299"/>
                <a:gd name="connsiteX15" fmla="*/ 107105 w 141189"/>
                <a:gd name="connsiteY15" fmla="*/ 103414 h 116299"/>
                <a:gd name="connsiteX16" fmla="*/ 141190 w 141189"/>
                <a:gd name="connsiteY16" fmla="*/ 58660 h 116299"/>
                <a:gd name="connsiteX17" fmla="*/ 120960 w 141189"/>
                <a:gd name="connsiteY17" fmla="*/ 54226 h 1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189" h="116299">
                  <a:moveTo>
                    <a:pt x="120683" y="53949"/>
                  </a:moveTo>
                  <a:cubicBezTo>
                    <a:pt x="120683" y="45358"/>
                    <a:pt x="123316" y="53118"/>
                    <a:pt x="123316" y="41063"/>
                  </a:cubicBezTo>
                  <a:cubicBezTo>
                    <a:pt x="123316" y="31503"/>
                    <a:pt x="98376" y="39262"/>
                    <a:pt x="91448" y="40232"/>
                  </a:cubicBezTo>
                  <a:cubicBezTo>
                    <a:pt x="97406" y="32473"/>
                    <a:pt x="119020" y="25960"/>
                    <a:pt x="119020" y="8641"/>
                  </a:cubicBezTo>
                  <a:cubicBezTo>
                    <a:pt x="119020" y="4346"/>
                    <a:pt x="112924" y="466"/>
                    <a:pt x="110430" y="466"/>
                  </a:cubicBezTo>
                  <a:lnTo>
                    <a:pt x="75929" y="466"/>
                  </a:lnTo>
                  <a:cubicBezTo>
                    <a:pt x="56947" y="466"/>
                    <a:pt x="37965" y="-3275"/>
                    <a:pt x="24247" y="10442"/>
                  </a:cubicBezTo>
                  <a:cubicBezTo>
                    <a:pt x="23416" y="13075"/>
                    <a:pt x="14549" y="14599"/>
                    <a:pt x="14549" y="17093"/>
                  </a:cubicBezTo>
                  <a:cubicBezTo>
                    <a:pt x="14549" y="28316"/>
                    <a:pt x="25494" y="26376"/>
                    <a:pt x="38380" y="28177"/>
                  </a:cubicBezTo>
                  <a:lnTo>
                    <a:pt x="38380" y="51732"/>
                  </a:lnTo>
                  <a:cubicBezTo>
                    <a:pt x="38380" y="51732"/>
                    <a:pt x="41567" y="51732"/>
                    <a:pt x="32977" y="51732"/>
                  </a:cubicBezTo>
                  <a:cubicBezTo>
                    <a:pt x="18290" y="51732"/>
                    <a:pt x="0" y="41202"/>
                    <a:pt x="0" y="41202"/>
                  </a:cubicBezTo>
                  <a:lnTo>
                    <a:pt x="0" y="55889"/>
                  </a:lnTo>
                  <a:cubicBezTo>
                    <a:pt x="12747" y="80829"/>
                    <a:pt x="48911" y="77504"/>
                    <a:pt x="73020" y="101613"/>
                  </a:cubicBezTo>
                  <a:cubicBezTo>
                    <a:pt x="78146" y="106739"/>
                    <a:pt x="78562" y="116300"/>
                    <a:pt x="90616" y="116300"/>
                  </a:cubicBezTo>
                  <a:cubicBezTo>
                    <a:pt x="98376" y="116300"/>
                    <a:pt x="99345" y="105908"/>
                    <a:pt x="107105" y="103414"/>
                  </a:cubicBezTo>
                  <a:cubicBezTo>
                    <a:pt x="134677" y="93161"/>
                    <a:pt x="137172" y="105631"/>
                    <a:pt x="141190" y="58660"/>
                  </a:cubicBezTo>
                  <a:cubicBezTo>
                    <a:pt x="136063" y="56859"/>
                    <a:pt x="124424" y="55196"/>
                    <a:pt x="120960" y="54226"/>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2" name="Freeform: Shape 121">
              <a:extLst>
                <a:ext uri="{FF2B5EF4-FFF2-40B4-BE49-F238E27FC236}">
                  <a16:creationId xmlns:a16="http://schemas.microsoft.com/office/drawing/2014/main" id="{77AD7294-8455-E185-4137-F16E187CA009}"/>
                </a:ext>
              </a:extLst>
            </p:cNvPr>
            <p:cNvSpPr/>
            <p:nvPr/>
          </p:nvSpPr>
          <p:spPr>
            <a:xfrm>
              <a:off x="2352696" y="2277720"/>
              <a:ext cx="163912" cy="83277"/>
            </a:xfrm>
            <a:custGeom>
              <a:avLst/>
              <a:gdLst>
                <a:gd name="connsiteX0" fmla="*/ 10392 w 163912"/>
                <a:gd name="connsiteY0" fmla="*/ 17170 h 83277"/>
                <a:gd name="connsiteX1" fmla="*/ 0 w 163912"/>
                <a:gd name="connsiteY1" fmla="*/ 17170 h 83277"/>
                <a:gd name="connsiteX2" fmla="*/ 6097 w 163912"/>
                <a:gd name="connsiteY2" fmla="*/ 19941 h 83277"/>
                <a:gd name="connsiteX3" fmla="*/ 8036 w 163912"/>
                <a:gd name="connsiteY3" fmla="*/ 11073 h 83277"/>
                <a:gd name="connsiteX4" fmla="*/ 8036 w 163912"/>
                <a:gd name="connsiteY4" fmla="*/ 26592 h 83277"/>
                <a:gd name="connsiteX5" fmla="*/ 26464 w 163912"/>
                <a:gd name="connsiteY5" fmla="*/ 34767 h 83277"/>
                <a:gd name="connsiteX6" fmla="*/ 25910 w 163912"/>
                <a:gd name="connsiteY6" fmla="*/ 42803 h 83277"/>
                <a:gd name="connsiteX7" fmla="*/ 38934 w 163912"/>
                <a:gd name="connsiteY7" fmla="*/ 42803 h 83277"/>
                <a:gd name="connsiteX8" fmla="*/ 49326 w 163912"/>
                <a:gd name="connsiteY8" fmla="*/ 53610 h 83277"/>
                <a:gd name="connsiteX9" fmla="*/ 112231 w 163912"/>
                <a:gd name="connsiteY9" fmla="*/ 45158 h 83277"/>
                <a:gd name="connsiteX10" fmla="*/ 122623 w 163912"/>
                <a:gd name="connsiteY10" fmla="*/ 47929 h 83277"/>
                <a:gd name="connsiteX11" fmla="*/ 101008 w 163912"/>
                <a:gd name="connsiteY11" fmla="*/ 60954 h 83277"/>
                <a:gd name="connsiteX12" fmla="*/ 101008 w 163912"/>
                <a:gd name="connsiteY12" fmla="*/ 69544 h 83277"/>
                <a:gd name="connsiteX13" fmla="*/ 94911 w 163912"/>
                <a:gd name="connsiteY13" fmla="*/ 78135 h 83277"/>
                <a:gd name="connsiteX14" fmla="*/ 122484 w 163912"/>
                <a:gd name="connsiteY14" fmla="*/ 82569 h 83277"/>
                <a:gd name="connsiteX15" fmla="*/ 156985 w 163912"/>
                <a:gd name="connsiteY15" fmla="*/ 78135 h 83277"/>
                <a:gd name="connsiteX16" fmla="*/ 163913 w 163912"/>
                <a:gd name="connsiteY16" fmla="*/ 23820 h 83277"/>
                <a:gd name="connsiteX17" fmla="*/ 146732 w 163912"/>
                <a:gd name="connsiteY17" fmla="*/ 2206 h 83277"/>
                <a:gd name="connsiteX18" fmla="*/ 129412 w 163912"/>
                <a:gd name="connsiteY18" fmla="*/ 9133 h 83277"/>
                <a:gd name="connsiteX19" fmla="*/ 90616 w 163912"/>
                <a:gd name="connsiteY19" fmla="*/ 543 h 83277"/>
                <a:gd name="connsiteX20" fmla="*/ 71357 w 163912"/>
                <a:gd name="connsiteY20" fmla="*/ 1374 h 83277"/>
                <a:gd name="connsiteX21" fmla="*/ 97821 w 163912"/>
                <a:gd name="connsiteY21" fmla="*/ 13429 h 83277"/>
                <a:gd name="connsiteX22" fmla="*/ 97821 w 163912"/>
                <a:gd name="connsiteY22" fmla="*/ 32411 h 83277"/>
                <a:gd name="connsiteX23" fmla="*/ 59302 w 163912"/>
                <a:gd name="connsiteY23" fmla="*/ 13429 h 83277"/>
                <a:gd name="connsiteX24" fmla="*/ 59302 w 163912"/>
                <a:gd name="connsiteY24" fmla="*/ 23820 h 83277"/>
                <a:gd name="connsiteX25" fmla="*/ 75791 w 163912"/>
                <a:gd name="connsiteY25" fmla="*/ 45851 h 83277"/>
                <a:gd name="connsiteX26" fmla="*/ 10392 w 163912"/>
                <a:gd name="connsiteY26" fmla="*/ 17031 h 8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3912" h="83277">
                  <a:moveTo>
                    <a:pt x="10392" y="17170"/>
                  </a:moveTo>
                  <a:lnTo>
                    <a:pt x="0" y="17170"/>
                  </a:lnTo>
                  <a:cubicBezTo>
                    <a:pt x="0" y="17170"/>
                    <a:pt x="4434" y="17170"/>
                    <a:pt x="6097" y="19941"/>
                  </a:cubicBezTo>
                  <a:lnTo>
                    <a:pt x="8036" y="11073"/>
                  </a:lnTo>
                  <a:lnTo>
                    <a:pt x="8036" y="26592"/>
                  </a:lnTo>
                  <a:cubicBezTo>
                    <a:pt x="8036" y="31718"/>
                    <a:pt x="17874" y="37399"/>
                    <a:pt x="26464" y="34767"/>
                  </a:cubicBezTo>
                  <a:lnTo>
                    <a:pt x="25910" y="42803"/>
                  </a:lnTo>
                  <a:lnTo>
                    <a:pt x="38934" y="42803"/>
                  </a:lnTo>
                  <a:cubicBezTo>
                    <a:pt x="38934" y="42803"/>
                    <a:pt x="43230" y="53610"/>
                    <a:pt x="49326" y="53610"/>
                  </a:cubicBezTo>
                  <a:cubicBezTo>
                    <a:pt x="66507" y="53610"/>
                    <a:pt x="96713" y="45158"/>
                    <a:pt x="112231" y="45158"/>
                  </a:cubicBezTo>
                  <a:cubicBezTo>
                    <a:pt x="115695" y="45158"/>
                    <a:pt x="119990" y="46128"/>
                    <a:pt x="122623" y="47929"/>
                  </a:cubicBezTo>
                  <a:cubicBezTo>
                    <a:pt x="117496" y="53056"/>
                    <a:pt x="101008" y="53194"/>
                    <a:pt x="101008" y="60954"/>
                  </a:cubicBezTo>
                  <a:cubicBezTo>
                    <a:pt x="100177" y="63586"/>
                    <a:pt x="100177" y="67050"/>
                    <a:pt x="101008" y="69544"/>
                  </a:cubicBezTo>
                  <a:cubicBezTo>
                    <a:pt x="97544" y="71207"/>
                    <a:pt x="94911" y="74810"/>
                    <a:pt x="94911" y="78135"/>
                  </a:cubicBezTo>
                  <a:cubicBezTo>
                    <a:pt x="94911" y="85894"/>
                    <a:pt x="117358" y="82569"/>
                    <a:pt x="122484" y="82569"/>
                  </a:cubicBezTo>
                  <a:cubicBezTo>
                    <a:pt x="124978" y="82569"/>
                    <a:pt x="143961" y="82569"/>
                    <a:pt x="156985" y="78135"/>
                  </a:cubicBezTo>
                  <a:cubicBezTo>
                    <a:pt x="153521" y="54026"/>
                    <a:pt x="163913" y="43634"/>
                    <a:pt x="163913" y="23820"/>
                  </a:cubicBezTo>
                  <a:cubicBezTo>
                    <a:pt x="163913" y="10796"/>
                    <a:pt x="162112" y="2206"/>
                    <a:pt x="146732" y="2206"/>
                  </a:cubicBezTo>
                  <a:cubicBezTo>
                    <a:pt x="139804" y="2206"/>
                    <a:pt x="136340" y="9133"/>
                    <a:pt x="129412" y="9133"/>
                  </a:cubicBezTo>
                  <a:cubicBezTo>
                    <a:pt x="113063" y="9133"/>
                    <a:pt x="104472" y="543"/>
                    <a:pt x="90616" y="543"/>
                  </a:cubicBezTo>
                  <a:cubicBezTo>
                    <a:pt x="84520" y="543"/>
                    <a:pt x="77315" y="-1120"/>
                    <a:pt x="71357" y="1374"/>
                  </a:cubicBezTo>
                  <a:cubicBezTo>
                    <a:pt x="74821" y="13429"/>
                    <a:pt x="84935" y="13429"/>
                    <a:pt x="97821" y="13429"/>
                  </a:cubicBezTo>
                  <a:lnTo>
                    <a:pt x="97821" y="32411"/>
                  </a:lnTo>
                  <a:cubicBezTo>
                    <a:pt x="85074" y="32411"/>
                    <a:pt x="72188" y="13429"/>
                    <a:pt x="59302" y="13429"/>
                  </a:cubicBezTo>
                  <a:lnTo>
                    <a:pt x="59302" y="23820"/>
                  </a:lnTo>
                  <a:cubicBezTo>
                    <a:pt x="59302" y="28116"/>
                    <a:pt x="68863" y="41556"/>
                    <a:pt x="75791" y="45851"/>
                  </a:cubicBezTo>
                  <a:cubicBezTo>
                    <a:pt x="49049" y="53610"/>
                    <a:pt x="35471" y="17031"/>
                    <a:pt x="10392" y="1703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3" name="Freeform: Shape 122">
              <a:extLst>
                <a:ext uri="{FF2B5EF4-FFF2-40B4-BE49-F238E27FC236}">
                  <a16:creationId xmlns:a16="http://schemas.microsoft.com/office/drawing/2014/main" id="{3F829192-2413-D22E-063C-C2F5DE89926D}"/>
                </a:ext>
              </a:extLst>
            </p:cNvPr>
            <p:cNvSpPr/>
            <p:nvPr/>
          </p:nvSpPr>
          <p:spPr>
            <a:xfrm>
              <a:off x="2477675" y="2605812"/>
              <a:ext cx="96574" cy="57916"/>
            </a:xfrm>
            <a:custGeom>
              <a:avLst/>
              <a:gdLst>
                <a:gd name="connsiteX0" fmla="*/ 18982 w 96574"/>
                <a:gd name="connsiteY0" fmla="*/ 27711 h 57916"/>
                <a:gd name="connsiteX1" fmla="*/ 0 w 96574"/>
                <a:gd name="connsiteY1" fmla="*/ 32007 h 57916"/>
                <a:gd name="connsiteX2" fmla="*/ 74959 w 96574"/>
                <a:gd name="connsiteY2" fmla="*/ 57917 h 57916"/>
                <a:gd name="connsiteX3" fmla="*/ 96574 w 96574"/>
                <a:gd name="connsiteY3" fmla="*/ 44061 h 57916"/>
                <a:gd name="connsiteX4" fmla="*/ 43091 w 96574"/>
                <a:gd name="connsiteY4" fmla="*/ 0 h 57916"/>
                <a:gd name="connsiteX5" fmla="*/ 18982 w 96574"/>
                <a:gd name="connsiteY5" fmla="*/ 27573 h 5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74" h="57916">
                  <a:moveTo>
                    <a:pt x="18982" y="27711"/>
                  </a:moveTo>
                  <a:cubicBezTo>
                    <a:pt x="15518" y="28543"/>
                    <a:pt x="0" y="25079"/>
                    <a:pt x="0" y="32007"/>
                  </a:cubicBezTo>
                  <a:cubicBezTo>
                    <a:pt x="0" y="34639"/>
                    <a:pt x="63875" y="57917"/>
                    <a:pt x="74959" y="57917"/>
                  </a:cubicBezTo>
                  <a:cubicBezTo>
                    <a:pt x="84381" y="57917"/>
                    <a:pt x="87845" y="49326"/>
                    <a:pt x="96574" y="44061"/>
                  </a:cubicBezTo>
                  <a:cubicBezTo>
                    <a:pt x="91447" y="32007"/>
                    <a:pt x="56115" y="0"/>
                    <a:pt x="43091" y="0"/>
                  </a:cubicBezTo>
                  <a:cubicBezTo>
                    <a:pt x="25910" y="0"/>
                    <a:pt x="29235" y="24109"/>
                    <a:pt x="18982" y="2757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4" name="Freeform: Shape 123">
              <a:extLst>
                <a:ext uri="{FF2B5EF4-FFF2-40B4-BE49-F238E27FC236}">
                  <a16:creationId xmlns:a16="http://schemas.microsoft.com/office/drawing/2014/main" id="{2113F54A-6162-659A-FCBD-6E38DE23CAF5}"/>
                </a:ext>
              </a:extLst>
            </p:cNvPr>
            <p:cNvSpPr/>
            <p:nvPr/>
          </p:nvSpPr>
          <p:spPr>
            <a:xfrm>
              <a:off x="2565658" y="2403380"/>
              <a:ext cx="132183" cy="96712"/>
            </a:xfrm>
            <a:custGeom>
              <a:avLst/>
              <a:gdLst>
                <a:gd name="connsiteX0" fmla="*/ 48218 w 132183"/>
                <a:gd name="connsiteY0" fmla="*/ 0 h 96712"/>
                <a:gd name="connsiteX1" fmla="*/ 25633 w 132183"/>
                <a:gd name="connsiteY1" fmla="*/ 15657 h 96712"/>
                <a:gd name="connsiteX2" fmla="*/ 25633 w 132183"/>
                <a:gd name="connsiteY2" fmla="*/ 32561 h 96712"/>
                <a:gd name="connsiteX3" fmla="*/ 0 w 132183"/>
                <a:gd name="connsiteY3" fmla="*/ 32561 h 96712"/>
                <a:gd name="connsiteX4" fmla="*/ 0 w 132183"/>
                <a:gd name="connsiteY4" fmla="*/ 36302 h 96712"/>
                <a:gd name="connsiteX5" fmla="*/ 15934 w 132183"/>
                <a:gd name="connsiteY5" fmla="*/ 74267 h 96712"/>
                <a:gd name="connsiteX6" fmla="*/ 17181 w 132183"/>
                <a:gd name="connsiteY6" fmla="*/ 96713 h 96712"/>
                <a:gd name="connsiteX7" fmla="*/ 34362 w 132183"/>
                <a:gd name="connsiteY7" fmla="*/ 96713 h 96712"/>
                <a:gd name="connsiteX8" fmla="*/ 54176 w 132183"/>
                <a:gd name="connsiteY8" fmla="*/ 71080 h 96712"/>
                <a:gd name="connsiteX9" fmla="*/ 42953 w 132183"/>
                <a:gd name="connsiteY9" fmla="*/ 71080 h 96712"/>
                <a:gd name="connsiteX10" fmla="*/ 67062 w 132183"/>
                <a:gd name="connsiteY10" fmla="*/ 67062 h 96712"/>
                <a:gd name="connsiteX11" fmla="*/ 116249 w 132183"/>
                <a:gd name="connsiteY11" fmla="*/ 33531 h 96712"/>
                <a:gd name="connsiteX12" fmla="*/ 131768 w 132183"/>
                <a:gd name="connsiteY12" fmla="*/ 21061 h 96712"/>
                <a:gd name="connsiteX13" fmla="*/ 132184 w 132183"/>
                <a:gd name="connsiteY13" fmla="*/ 10115 h 96712"/>
                <a:gd name="connsiteX14" fmla="*/ 48079 w 132183"/>
                <a:gd name="connsiteY14" fmla="*/ 0 h 9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83" h="96712">
                  <a:moveTo>
                    <a:pt x="48218" y="0"/>
                  </a:moveTo>
                  <a:cubicBezTo>
                    <a:pt x="30067" y="0"/>
                    <a:pt x="25633" y="14687"/>
                    <a:pt x="25633" y="15657"/>
                  </a:cubicBezTo>
                  <a:cubicBezTo>
                    <a:pt x="25633" y="18289"/>
                    <a:pt x="12886" y="32561"/>
                    <a:pt x="25633" y="32561"/>
                  </a:cubicBezTo>
                  <a:cubicBezTo>
                    <a:pt x="12886" y="32561"/>
                    <a:pt x="0" y="32561"/>
                    <a:pt x="0" y="32561"/>
                  </a:cubicBezTo>
                  <a:lnTo>
                    <a:pt x="0" y="36302"/>
                  </a:lnTo>
                  <a:cubicBezTo>
                    <a:pt x="0" y="53483"/>
                    <a:pt x="2078" y="60411"/>
                    <a:pt x="15934" y="74267"/>
                  </a:cubicBezTo>
                  <a:cubicBezTo>
                    <a:pt x="15103" y="78562"/>
                    <a:pt x="17181" y="83827"/>
                    <a:pt x="17181" y="96713"/>
                  </a:cubicBezTo>
                  <a:lnTo>
                    <a:pt x="34362" y="96713"/>
                  </a:lnTo>
                  <a:cubicBezTo>
                    <a:pt x="44754" y="96713"/>
                    <a:pt x="51543" y="83966"/>
                    <a:pt x="54176" y="71080"/>
                  </a:cubicBezTo>
                  <a:lnTo>
                    <a:pt x="42953" y="71080"/>
                  </a:lnTo>
                  <a:cubicBezTo>
                    <a:pt x="48218" y="58194"/>
                    <a:pt x="48218" y="67062"/>
                    <a:pt x="67062" y="67062"/>
                  </a:cubicBezTo>
                  <a:cubicBezTo>
                    <a:pt x="92972" y="67062"/>
                    <a:pt x="105026" y="49049"/>
                    <a:pt x="116249" y="33531"/>
                  </a:cubicBezTo>
                  <a:cubicBezTo>
                    <a:pt x="116249" y="33531"/>
                    <a:pt x="131768" y="22862"/>
                    <a:pt x="131768" y="21061"/>
                  </a:cubicBezTo>
                  <a:cubicBezTo>
                    <a:pt x="131768" y="16765"/>
                    <a:pt x="131352" y="14410"/>
                    <a:pt x="132184" y="10115"/>
                  </a:cubicBezTo>
                  <a:cubicBezTo>
                    <a:pt x="101147" y="10115"/>
                    <a:pt x="77453" y="0"/>
                    <a:pt x="48079"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5" name="Freeform: Shape 124">
              <a:extLst>
                <a:ext uri="{FF2B5EF4-FFF2-40B4-BE49-F238E27FC236}">
                  <a16:creationId xmlns:a16="http://schemas.microsoft.com/office/drawing/2014/main" id="{543561DB-CCDD-7CE4-7011-DED3924A1832}"/>
                </a:ext>
              </a:extLst>
            </p:cNvPr>
            <p:cNvSpPr/>
            <p:nvPr/>
          </p:nvSpPr>
          <p:spPr>
            <a:xfrm>
              <a:off x="2311268" y="2219792"/>
              <a:ext cx="42259" cy="34500"/>
            </a:xfrm>
            <a:custGeom>
              <a:avLst/>
              <a:gdLst>
                <a:gd name="connsiteX0" fmla="*/ 30206 w 42259"/>
                <a:gd name="connsiteY0" fmla="*/ 34362 h 34500"/>
                <a:gd name="connsiteX1" fmla="*/ 42260 w 42259"/>
                <a:gd name="connsiteY1" fmla="*/ 24109 h 34500"/>
                <a:gd name="connsiteX2" fmla="*/ 0 w 42259"/>
                <a:gd name="connsiteY2" fmla="*/ 0 h 34500"/>
                <a:gd name="connsiteX3" fmla="*/ 30206 w 42259"/>
                <a:gd name="connsiteY3" fmla="*/ 34501 h 34500"/>
              </a:gdLst>
              <a:ahLst/>
              <a:cxnLst>
                <a:cxn ang="0">
                  <a:pos x="connsiteX0" y="connsiteY0"/>
                </a:cxn>
                <a:cxn ang="0">
                  <a:pos x="connsiteX1" y="connsiteY1"/>
                </a:cxn>
                <a:cxn ang="0">
                  <a:pos x="connsiteX2" y="connsiteY2"/>
                </a:cxn>
                <a:cxn ang="0">
                  <a:pos x="connsiteX3" y="connsiteY3"/>
                </a:cxn>
              </a:cxnLst>
              <a:rect l="l" t="t" r="r" b="b"/>
              <a:pathLst>
                <a:path w="42259" h="34500">
                  <a:moveTo>
                    <a:pt x="30206" y="34362"/>
                  </a:moveTo>
                  <a:cubicBezTo>
                    <a:pt x="36302" y="34362"/>
                    <a:pt x="41429" y="30067"/>
                    <a:pt x="42260" y="24109"/>
                  </a:cubicBezTo>
                  <a:cubicBezTo>
                    <a:pt x="24247" y="18012"/>
                    <a:pt x="22446" y="0"/>
                    <a:pt x="0" y="0"/>
                  </a:cubicBezTo>
                  <a:cubicBezTo>
                    <a:pt x="0" y="11223"/>
                    <a:pt x="20645" y="34501"/>
                    <a:pt x="30206" y="3450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6" name="Freeform: Shape 125">
              <a:extLst>
                <a:ext uri="{FF2B5EF4-FFF2-40B4-BE49-F238E27FC236}">
                  <a16:creationId xmlns:a16="http://schemas.microsoft.com/office/drawing/2014/main" id="{2BBD9A04-D6A7-F7B8-466B-1CA9FE27CADA}"/>
                </a:ext>
              </a:extLst>
            </p:cNvPr>
            <p:cNvSpPr/>
            <p:nvPr/>
          </p:nvSpPr>
          <p:spPr>
            <a:xfrm>
              <a:off x="2337178" y="2336180"/>
              <a:ext cx="30205" cy="24108"/>
            </a:xfrm>
            <a:custGeom>
              <a:avLst/>
              <a:gdLst>
                <a:gd name="connsiteX0" fmla="*/ 0 w 30205"/>
                <a:gd name="connsiteY0" fmla="*/ 23139 h 24108"/>
                <a:gd name="connsiteX1" fmla="*/ 17320 w 30205"/>
                <a:gd name="connsiteY1" fmla="*/ 24109 h 24108"/>
                <a:gd name="connsiteX2" fmla="*/ 30206 w 30205"/>
                <a:gd name="connsiteY2" fmla="*/ 12886 h 24108"/>
                <a:gd name="connsiteX3" fmla="*/ 24247 w 30205"/>
                <a:gd name="connsiteY3" fmla="*/ 0 h 24108"/>
                <a:gd name="connsiteX4" fmla="*/ 0 w 30205"/>
                <a:gd name="connsiteY4" fmla="*/ 23278 h 2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5" h="24108">
                  <a:moveTo>
                    <a:pt x="0" y="23139"/>
                  </a:moveTo>
                  <a:cubicBezTo>
                    <a:pt x="6928" y="22308"/>
                    <a:pt x="8591" y="24109"/>
                    <a:pt x="17320" y="24109"/>
                  </a:cubicBezTo>
                  <a:cubicBezTo>
                    <a:pt x="22446" y="24109"/>
                    <a:pt x="30206" y="23139"/>
                    <a:pt x="30206" y="12886"/>
                  </a:cubicBezTo>
                  <a:cubicBezTo>
                    <a:pt x="30206" y="6789"/>
                    <a:pt x="25910" y="4295"/>
                    <a:pt x="24247" y="0"/>
                  </a:cubicBezTo>
                  <a:cubicBezTo>
                    <a:pt x="12193" y="4295"/>
                    <a:pt x="3464" y="8729"/>
                    <a:pt x="0" y="2327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7" name="Freeform: Shape 126">
              <a:extLst>
                <a:ext uri="{FF2B5EF4-FFF2-40B4-BE49-F238E27FC236}">
                  <a16:creationId xmlns:a16="http://schemas.microsoft.com/office/drawing/2014/main" id="{05B796F0-7CC5-2D98-758D-1621BB9B5ED9}"/>
                </a:ext>
              </a:extLst>
            </p:cNvPr>
            <p:cNvSpPr/>
            <p:nvPr/>
          </p:nvSpPr>
          <p:spPr>
            <a:xfrm>
              <a:off x="2322630" y="2133748"/>
              <a:ext cx="159340" cy="84381"/>
            </a:xfrm>
            <a:custGeom>
              <a:avLst/>
              <a:gdLst>
                <a:gd name="connsiteX0" fmla="*/ 14548 w 159340"/>
                <a:gd name="connsiteY0" fmla="*/ 19537 h 84381"/>
                <a:gd name="connsiteX1" fmla="*/ 8590 w 159340"/>
                <a:gd name="connsiteY1" fmla="*/ 28127 h 84381"/>
                <a:gd name="connsiteX2" fmla="*/ 38796 w 159340"/>
                <a:gd name="connsiteY2" fmla="*/ 28127 h 84381"/>
                <a:gd name="connsiteX3" fmla="*/ 38796 w 159340"/>
                <a:gd name="connsiteY3" fmla="*/ 38519 h 84381"/>
                <a:gd name="connsiteX4" fmla="*/ 12886 w 159340"/>
                <a:gd name="connsiteY4" fmla="*/ 48911 h 84381"/>
                <a:gd name="connsiteX5" fmla="*/ 36163 w 159340"/>
                <a:gd name="connsiteY5" fmla="*/ 55838 h 84381"/>
                <a:gd name="connsiteX6" fmla="*/ 64567 w 159340"/>
                <a:gd name="connsiteY6" fmla="*/ 59302 h 84381"/>
                <a:gd name="connsiteX7" fmla="*/ 105026 w 159340"/>
                <a:gd name="connsiteY7" fmla="*/ 62766 h 84381"/>
                <a:gd name="connsiteX8" fmla="*/ 143822 w 159340"/>
                <a:gd name="connsiteY8" fmla="*/ 84381 h 84381"/>
                <a:gd name="connsiteX9" fmla="*/ 159341 w 159340"/>
                <a:gd name="connsiteY9" fmla="*/ 73158 h 84381"/>
                <a:gd name="connsiteX10" fmla="*/ 135232 w 159340"/>
                <a:gd name="connsiteY10" fmla="*/ 49881 h 84381"/>
                <a:gd name="connsiteX11" fmla="*/ 142159 w 159340"/>
                <a:gd name="connsiteY11" fmla="*/ 41290 h 84381"/>
                <a:gd name="connsiteX12" fmla="*/ 116388 w 159340"/>
                <a:gd name="connsiteY12" fmla="*/ 21476 h 84381"/>
                <a:gd name="connsiteX13" fmla="*/ 103363 w 159340"/>
                <a:gd name="connsiteY13" fmla="*/ 28404 h 84381"/>
                <a:gd name="connsiteX14" fmla="*/ 77453 w 159340"/>
                <a:gd name="connsiteY14" fmla="*/ 8590 h 84381"/>
                <a:gd name="connsiteX15" fmla="*/ 60272 w 159340"/>
                <a:gd name="connsiteY15" fmla="*/ 15518 h 84381"/>
                <a:gd name="connsiteX16" fmla="*/ 27573 w 159340"/>
                <a:gd name="connsiteY16" fmla="*/ 0 h 84381"/>
                <a:gd name="connsiteX17" fmla="*/ 0 w 159340"/>
                <a:gd name="connsiteY17" fmla="*/ 6928 h 84381"/>
                <a:gd name="connsiteX18" fmla="*/ 14687 w 159340"/>
                <a:gd name="connsiteY18" fmla="*/ 19814 h 8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9340" h="84381">
                  <a:moveTo>
                    <a:pt x="14548" y="19537"/>
                  </a:moveTo>
                  <a:cubicBezTo>
                    <a:pt x="13717" y="23001"/>
                    <a:pt x="11084" y="26464"/>
                    <a:pt x="8590" y="28127"/>
                  </a:cubicBezTo>
                  <a:cubicBezTo>
                    <a:pt x="15380" y="33254"/>
                    <a:pt x="19814" y="28127"/>
                    <a:pt x="38796" y="28127"/>
                  </a:cubicBezTo>
                  <a:cubicBezTo>
                    <a:pt x="36995" y="30621"/>
                    <a:pt x="36995" y="35886"/>
                    <a:pt x="38796" y="38519"/>
                  </a:cubicBezTo>
                  <a:cubicBezTo>
                    <a:pt x="28404" y="41983"/>
                    <a:pt x="20645" y="41151"/>
                    <a:pt x="12886" y="48911"/>
                  </a:cubicBezTo>
                  <a:cubicBezTo>
                    <a:pt x="20645" y="56670"/>
                    <a:pt x="24109" y="55838"/>
                    <a:pt x="36163" y="55838"/>
                  </a:cubicBezTo>
                  <a:cubicBezTo>
                    <a:pt x="49049" y="55838"/>
                    <a:pt x="60272" y="51405"/>
                    <a:pt x="64567" y="59302"/>
                  </a:cubicBezTo>
                  <a:cubicBezTo>
                    <a:pt x="80086" y="57501"/>
                    <a:pt x="89508" y="62766"/>
                    <a:pt x="105026" y="62766"/>
                  </a:cubicBezTo>
                  <a:cubicBezTo>
                    <a:pt x="124840" y="62766"/>
                    <a:pt x="123177" y="84381"/>
                    <a:pt x="143822" y="84381"/>
                  </a:cubicBezTo>
                  <a:cubicBezTo>
                    <a:pt x="150611" y="84381"/>
                    <a:pt x="159341" y="81749"/>
                    <a:pt x="159341" y="73158"/>
                  </a:cubicBezTo>
                  <a:cubicBezTo>
                    <a:pt x="159341" y="63736"/>
                    <a:pt x="142159" y="56808"/>
                    <a:pt x="135232" y="49881"/>
                  </a:cubicBezTo>
                  <a:cubicBezTo>
                    <a:pt x="136894" y="47248"/>
                    <a:pt x="140358" y="43784"/>
                    <a:pt x="142159" y="41290"/>
                  </a:cubicBezTo>
                  <a:cubicBezTo>
                    <a:pt x="137864" y="36995"/>
                    <a:pt x="128304" y="21476"/>
                    <a:pt x="116388" y="21476"/>
                  </a:cubicBezTo>
                  <a:cubicBezTo>
                    <a:pt x="111123" y="21476"/>
                    <a:pt x="108490" y="28404"/>
                    <a:pt x="103363" y="28404"/>
                  </a:cubicBezTo>
                  <a:cubicBezTo>
                    <a:pt x="93942" y="28404"/>
                    <a:pt x="94773" y="8590"/>
                    <a:pt x="77453" y="8590"/>
                  </a:cubicBezTo>
                  <a:cubicBezTo>
                    <a:pt x="70664" y="8590"/>
                    <a:pt x="67062" y="15518"/>
                    <a:pt x="60272" y="15518"/>
                  </a:cubicBezTo>
                  <a:cubicBezTo>
                    <a:pt x="49880" y="15518"/>
                    <a:pt x="45585" y="0"/>
                    <a:pt x="27573" y="0"/>
                  </a:cubicBezTo>
                  <a:cubicBezTo>
                    <a:pt x="17181" y="0"/>
                    <a:pt x="10253" y="5127"/>
                    <a:pt x="0" y="6928"/>
                  </a:cubicBezTo>
                  <a:cubicBezTo>
                    <a:pt x="0" y="17320"/>
                    <a:pt x="2633" y="19814"/>
                    <a:pt x="14687" y="1981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8" name="Freeform: Shape 127">
              <a:extLst>
                <a:ext uri="{FF2B5EF4-FFF2-40B4-BE49-F238E27FC236}">
                  <a16:creationId xmlns:a16="http://schemas.microsoft.com/office/drawing/2014/main" id="{BE3D37B8-303A-B1C7-D7A2-2008A3EEDB92}"/>
                </a:ext>
              </a:extLst>
            </p:cNvPr>
            <p:cNvSpPr/>
            <p:nvPr/>
          </p:nvSpPr>
          <p:spPr>
            <a:xfrm>
              <a:off x="2395053" y="2206768"/>
              <a:ext cx="33434" cy="12885"/>
            </a:xfrm>
            <a:custGeom>
              <a:avLst/>
              <a:gdLst>
                <a:gd name="connsiteX0" fmla="*/ 33434 w 33434"/>
                <a:gd name="connsiteY0" fmla="*/ 6928 h 12885"/>
                <a:gd name="connsiteX1" fmla="*/ 13621 w 33434"/>
                <a:gd name="connsiteY1" fmla="*/ 0 h 12885"/>
                <a:gd name="connsiteX2" fmla="*/ 5862 w 33434"/>
                <a:gd name="connsiteY2" fmla="*/ 12886 h 12885"/>
                <a:gd name="connsiteX3" fmla="*/ 33434 w 33434"/>
                <a:gd name="connsiteY3" fmla="*/ 6928 h 12885"/>
              </a:gdLst>
              <a:ahLst/>
              <a:cxnLst>
                <a:cxn ang="0">
                  <a:pos x="connsiteX0" y="connsiteY0"/>
                </a:cxn>
                <a:cxn ang="0">
                  <a:pos x="connsiteX1" y="connsiteY1"/>
                </a:cxn>
                <a:cxn ang="0">
                  <a:pos x="connsiteX2" y="connsiteY2"/>
                </a:cxn>
                <a:cxn ang="0">
                  <a:pos x="connsiteX3" y="connsiteY3"/>
                </a:cxn>
              </a:cxnLst>
              <a:rect l="l" t="t" r="r" b="b"/>
              <a:pathLst>
                <a:path w="33434" h="12885">
                  <a:moveTo>
                    <a:pt x="33434" y="6928"/>
                  </a:moveTo>
                  <a:cubicBezTo>
                    <a:pt x="25675" y="4295"/>
                    <a:pt x="23181" y="0"/>
                    <a:pt x="13621" y="0"/>
                  </a:cubicBezTo>
                  <a:cubicBezTo>
                    <a:pt x="10157" y="0"/>
                    <a:pt x="-9657" y="12886"/>
                    <a:pt x="5862" y="12886"/>
                  </a:cubicBezTo>
                  <a:cubicBezTo>
                    <a:pt x="18747" y="12886"/>
                    <a:pt x="29139" y="12886"/>
                    <a:pt x="33434" y="692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29" name="Freeform: Shape 128">
              <a:extLst>
                <a:ext uri="{FF2B5EF4-FFF2-40B4-BE49-F238E27FC236}">
                  <a16:creationId xmlns:a16="http://schemas.microsoft.com/office/drawing/2014/main" id="{FFD3E20C-9916-8F90-BB7A-6536FAF747BD}"/>
                </a:ext>
              </a:extLst>
            </p:cNvPr>
            <p:cNvSpPr/>
            <p:nvPr/>
          </p:nvSpPr>
          <p:spPr>
            <a:xfrm>
              <a:off x="2542381" y="2260442"/>
              <a:ext cx="422460" cy="127142"/>
            </a:xfrm>
            <a:custGeom>
              <a:avLst/>
              <a:gdLst>
                <a:gd name="connsiteX0" fmla="*/ 189684 w 422460"/>
                <a:gd name="connsiteY0" fmla="*/ 111347 h 127142"/>
                <a:gd name="connsiteX1" fmla="*/ 200076 w 422460"/>
                <a:gd name="connsiteY1" fmla="*/ 111347 h 127142"/>
                <a:gd name="connsiteX2" fmla="*/ 243167 w 422460"/>
                <a:gd name="connsiteY2" fmla="*/ 124233 h 127142"/>
                <a:gd name="connsiteX3" fmla="*/ 312169 w 422460"/>
                <a:gd name="connsiteY3" fmla="*/ 124233 h 127142"/>
                <a:gd name="connsiteX4" fmla="*/ 333645 w 422460"/>
                <a:gd name="connsiteY4" fmla="*/ 113841 h 127142"/>
                <a:gd name="connsiteX5" fmla="*/ 350965 w 422460"/>
                <a:gd name="connsiteY5" fmla="*/ 127143 h 127142"/>
                <a:gd name="connsiteX6" fmla="*/ 422460 w 422460"/>
                <a:gd name="connsiteY6" fmla="*/ 97076 h 127142"/>
                <a:gd name="connsiteX7" fmla="*/ 411237 w 422460"/>
                <a:gd name="connsiteY7" fmla="*/ 96383 h 127142"/>
                <a:gd name="connsiteX8" fmla="*/ 415394 w 422460"/>
                <a:gd name="connsiteY8" fmla="*/ 88485 h 127142"/>
                <a:gd name="connsiteX9" fmla="*/ 422460 w 422460"/>
                <a:gd name="connsiteY9" fmla="*/ 86823 h 127142"/>
                <a:gd name="connsiteX10" fmla="*/ 353459 w 422460"/>
                <a:gd name="connsiteY10" fmla="*/ 62714 h 127142"/>
                <a:gd name="connsiteX11" fmla="*/ 245662 w 422460"/>
                <a:gd name="connsiteY11" fmla="*/ 84328 h 127142"/>
                <a:gd name="connsiteX12" fmla="*/ 186082 w 422460"/>
                <a:gd name="connsiteY12" fmla="*/ 74075 h 127142"/>
                <a:gd name="connsiteX13" fmla="*/ 172226 w 422460"/>
                <a:gd name="connsiteY13" fmla="*/ 69780 h 127142"/>
                <a:gd name="connsiteX14" fmla="*/ 178323 w 422460"/>
                <a:gd name="connsiteY14" fmla="*/ 66316 h 127142"/>
                <a:gd name="connsiteX15" fmla="*/ 139527 w 422460"/>
                <a:gd name="connsiteY15" fmla="*/ 47334 h 127142"/>
                <a:gd name="connsiteX16" fmla="*/ 174028 w 422460"/>
                <a:gd name="connsiteY16" fmla="*/ 47334 h 127142"/>
                <a:gd name="connsiteX17" fmla="*/ 133569 w 422460"/>
                <a:gd name="connsiteY17" fmla="*/ 34448 h 127142"/>
                <a:gd name="connsiteX18" fmla="*/ 118050 w 422460"/>
                <a:gd name="connsiteY18" fmla="*/ 34448 h 127142"/>
                <a:gd name="connsiteX19" fmla="*/ 100869 w 422460"/>
                <a:gd name="connsiteY19" fmla="*/ 34032 h 127142"/>
                <a:gd name="connsiteX20" fmla="*/ 25910 w 422460"/>
                <a:gd name="connsiteY20" fmla="*/ 86 h 127142"/>
                <a:gd name="connsiteX21" fmla="*/ 0 w 422460"/>
                <a:gd name="connsiteY21" fmla="*/ 11170 h 127142"/>
                <a:gd name="connsiteX22" fmla="*/ 62073 w 422460"/>
                <a:gd name="connsiteY22" fmla="*/ 40406 h 127142"/>
                <a:gd name="connsiteX23" fmla="*/ 79393 w 422460"/>
                <a:gd name="connsiteY23" fmla="*/ 31400 h 127142"/>
                <a:gd name="connsiteX24" fmla="*/ 113894 w 422460"/>
                <a:gd name="connsiteY24" fmla="*/ 75184 h 127142"/>
                <a:gd name="connsiteX25" fmla="*/ 103502 w 422460"/>
                <a:gd name="connsiteY25" fmla="*/ 88762 h 127142"/>
                <a:gd name="connsiteX26" fmla="*/ 165576 w 422460"/>
                <a:gd name="connsiteY26" fmla="*/ 126727 h 127142"/>
                <a:gd name="connsiteX27" fmla="*/ 189684 w 422460"/>
                <a:gd name="connsiteY27" fmla="*/ 111347 h 12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460" h="127142">
                  <a:moveTo>
                    <a:pt x="189684" y="111347"/>
                  </a:moveTo>
                  <a:lnTo>
                    <a:pt x="200076" y="111347"/>
                  </a:lnTo>
                  <a:cubicBezTo>
                    <a:pt x="198275" y="124233"/>
                    <a:pt x="225016" y="124233"/>
                    <a:pt x="243167" y="124233"/>
                  </a:cubicBezTo>
                  <a:lnTo>
                    <a:pt x="312169" y="124233"/>
                  </a:lnTo>
                  <a:cubicBezTo>
                    <a:pt x="319928" y="124233"/>
                    <a:pt x="321591" y="115504"/>
                    <a:pt x="333645" y="113841"/>
                  </a:cubicBezTo>
                  <a:cubicBezTo>
                    <a:pt x="335308" y="119799"/>
                    <a:pt x="339603" y="127143"/>
                    <a:pt x="350965" y="127143"/>
                  </a:cubicBezTo>
                  <a:cubicBezTo>
                    <a:pt x="381170" y="127143"/>
                    <a:pt x="419966" y="127281"/>
                    <a:pt x="422460" y="97076"/>
                  </a:cubicBezTo>
                  <a:cubicBezTo>
                    <a:pt x="422460" y="97076"/>
                    <a:pt x="417334" y="98046"/>
                    <a:pt x="411237" y="96383"/>
                  </a:cubicBezTo>
                  <a:cubicBezTo>
                    <a:pt x="412207" y="93058"/>
                    <a:pt x="413731" y="90564"/>
                    <a:pt x="415394" y="88485"/>
                  </a:cubicBezTo>
                  <a:cubicBezTo>
                    <a:pt x="417888" y="88208"/>
                    <a:pt x="421075" y="87654"/>
                    <a:pt x="422460" y="86823"/>
                  </a:cubicBezTo>
                  <a:cubicBezTo>
                    <a:pt x="410406" y="64376"/>
                    <a:pt x="387960" y="62714"/>
                    <a:pt x="353459" y="62714"/>
                  </a:cubicBezTo>
                  <a:cubicBezTo>
                    <a:pt x="308566" y="62714"/>
                    <a:pt x="293048" y="84328"/>
                    <a:pt x="245662" y="84328"/>
                  </a:cubicBezTo>
                  <a:cubicBezTo>
                    <a:pt x="224047" y="84328"/>
                    <a:pt x="206866" y="79063"/>
                    <a:pt x="186082" y="74075"/>
                  </a:cubicBezTo>
                  <a:cubicBezTo>
                    <a:pt x="182618" y="76569"/>
                    <a:pt x="172226" y="81835"/>
                    <a:pt x="172226" y="69780"/>
                  </a:cubicBezTo>
                  <a:cubicBezTo>
                    <a:pt x="172226" y="67148"/>
                    <a:pt x="176521" y="68117"/>
                    <a:pt x="178323" y="66316"/>
                  </a:cubicBezTo>
                  <a:cubicBezTo>
                    <a:pt x="166268" y="56894"/>
                    <a:pt x="144653" y="60081"/>
                    <a:pt x="139527" y="47334"/>
                  </a:cubicBezTo>
                  <a:lnTo>
                    <a:pt x="174028" y="47334"/>
                  </a:lnTo>
                  <a:cubicBezTo>
                    <a:pt x="166268" y="47334"/>
                    <a:pt x="126641" y="47334"/>
                    <a:pt x="133569" y="34448"/>
                  </a:cubicBezTo>
                  <a:lnTo>
                    <a:pt x="118050" y="34448"/>
                  </a:lnTo>
                  <a:cubicBezTo>
                    <a:pt x="114586" y="34448"/>
                    <a:pt x="109460" y="34032"/>
                    <a:pt x="100869" y="34032"/>
                  </a:cubicBezTo>
                  <a:cubicBezTo>
                    <a:pt x="71634" y="34032"/>
                    <a:pt x="64706" y="86"/>
                    <a:pt x="25910" y="86"/>
                  </a:cubicBezTo>
                  <a:cubicBezTo>
                    <a:pt x="15518" y="86"/>
                    <a:pt x="0" y="-1715"/>
                    <a:pt x="0" y="11170"/>
                  </a:cubicBezTo>
                  <a:cubicBezTo>
                    <a:pt x="0" y="18930"/>
                    <a:pt x="52513" y="40406"/>
                    <a:pt x="62073" y="40406"/>
                  </a:cubicBezTo>
                  <a:cubicBezTo>
                    <a:pt x="69001" y="40406"/>
                    <a:pt x="74128" y="36526"/>
                    <a:pt x="79393" y="31400"/>
                  </a:cubicBezTo>
                  <a:cubicBezTo>
                    <a:pt x="94080" y="46087"/>
                    <a:pt x="98375" y="59665"/>
                    <a:pt x="113894" y="75184"/>
                  </a:cubicBezTo>
                  <a:cubicBezTo>
                    <a:pt x="110430" y="76846"/>
                    <a:pt x="103502" y="82804"/>
                    <a:pt x="103502" y="88762"/>
                  </a:cubicBezTo>
                  <a:cubicBezTo>
                    <a:pt x="103502" y="105944"/>
                    <a:pt x="146593" y="126727"/>
                    <a:pt x="165576" y="126727"/>
                  </a:cubicBezTo>
                  <a:cubicBezTo>
                    <a:pt x="173335" y="126727"/>
                    <a:pt x="186220" y="111347"/>
                    <a:pt x="189684" y="111347"/>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0" name="Freeform: Shape 129">
              <a:extLst>
                <a:ext uri="{FF2B5EF4-FFF2-40B4-BE49-F238E27FC236}">
                  <a16:creationId xmlns:a16="http://schemas.microsoft.com/office/drawing/2014/main" id="{E3D5022C-C1DA-1C7C-ACB9-AA1B83803439}"/>
                </a:ext>
              </a:extLst>
            </p:cNvPr>
            <p:cNvSpPr/>
            <p:nvPr/>
          </p:nvSpPr>
          <p:spPr>
            <a:xfrm>
              <a:off x="2548200" y="2327451"/>
              <a:ext cx="73435" cy="56115"/>
            </a:xfrm>
            <a:custGeom>
              <a:avLst/>
              <a:gdLst>
                <a:gd name="connsiteX0" fmla="*/ 73435 w 73435"/>
                <a:gd name="connsiteY0" fmla="*/ 28404 h 56115"/>
                <a:gd name="connsiteX1" fmla="*/ 37133 w 73435"/>
                <a:gd name="connsiteY1" fmla="*/ 0 h 56115"/>
                <a:gd name="connsiteX2" fmla="*/ 11223 w 73435"/>
                <a:gd name="connsiteY2" fmla="*/ 19814 h 56115"/>
                <a:gd name="connsiteX3" fmla="*/ 0 w 73435"/>
                <a:gd name="connsiteY3" fmla="*/ 32838 h 56115"/>
                <a:gd name="connsiteX4" fmla="*/ 55977 w 73435"/>
                <a:gd name="connsiteY4" fmla="*/ 56116 h 56115"/>
                <a:gd name="connsiteX5" fmla="*/ 73297 w 73435"/>
                <a:gd name="connsiteY5" fmla="*/ 28543 h 5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5" h="56115">
                  <a:moveTo>
                    <a:pt x="73435" y="28404"/>
                  </a:moveTo>
                  <a:cubicBezTo>
                    <a:pt x="73435" y="17181"/>
                    <a:pt x="52790" y="0"/>
                    <a:pt x="37133" y="0"/>
                  </a:cubicBezTo>
                  <a:cubicBezTo>
                    <a:pt x="17320" y="0"/>
                    <a:pt x="20784" y="19814"/>
                    <a:pt x="11223" y="19814"/>
                  </a:cubicBezTo>
                  <a:cubicBezTo>
                    <a:pt x="9560" y="19814"/>
                    <a:pt x="0" y="24109"/>
                    <a:pt x="0" y="32838"/>
                  </a:cubicBezTo>
                  <a:cubicBezTo>
                    <a:pt x="0" y="32838"/>
                    <a:pt x="50019" y="56116"/>
                    <a:pt x="55977" y="56116"/>
                  </a:cubicBezTo>
                  <a:cubicBezTo>
                    <a:pt x="68032" y="56116"/>
                    <a:pt x="73297" y="43230"/>
                    <a:pt x="73297" y="2854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1" name="Freeform: Shape 130">
              <a:extLst>
                <a:ext uri="{FF2B5EF4-FFF2-40B4-BE49-F238E27FC236}">
                  <a16:creationId xmlns:a16="http://schemas.microsoft.com/office/drawing/2014/main" id="{420B1C3A-90A9-75B9-BC37-7257875D576B}"/>
                </a:ext>
              </a:extLst>
            </p:cNvPr>
            <p:cNvSpPr/>
            <p:nvPr/>
          </p:nvSpPr>
          <p:spPr>
            <a:xfrm>
              <a:off x="2555544" y="2217852"/>
              <a:ext cx="61818" cy="21199"/>
            </a:xfrm>
            <a:custGeom>
              <a:avLst/>
              <a:gdLst>
                <a:gd name="connsiteX0" fmla="*/ 61519 w 61818"/>
                <a:gd name="connsiteY0" fmla="*/ 13024 h 21199"/>
                <a:gd name="connsiteX1" fmla="*/ 61519 w 61818"/>
                <a:gd name="connsiteY1" fmla="*/ 0 h 21199"/>
                <a:gd name="connsiteX2" fmla="*/ 54591 w 61818"/>
                <a:gd name="connsiteY2" fmla="*/ 0 h 21199"/>
                <a:gd name="connsiteX3" fmla="*/ 0 w 61818"/>
                <a:gd name="connsiteY3" fmla="*/ 11223 h 21199"/>
                <a:gd name="connsiteX4" fmla="*/ 51405 w 61818"/>
                <a:gd name="connsiteY4" fmla="*/ 21199 h 21199"/>
                <a:gd name="connsiteX5" fmla="*/ 61519 w 61818"/>
                <a:gd name="connsiteY5" fmla="*/ 13024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18" h="21199">
                  <a:moveTo>
                    <a:pt x="61519" y="13024"/>
                  </a:moveTo>
                  <a:lnTo>
                    <a:pt x="61519" y="0"/>
                  </a:lnTo>
                  <a:cubicBezTo>
                    <a:pt x="61519" y="0"/>
                    <a:pt x="64013" y="0"/>
                    <a:pt x="54591" y="0"/>
                  </a:cubicBezTo>
                  <a:cubicBezTo>
                    <a:pt x="38242" y="0"/>
                    <a:pt x="8729" y="2633"/>
                    <a:pt x="0" y="11223"/>
                  </a:cubicBezTo>
                  <a:cubicBezTo>
                    <a:pt x="0" y="11223"/>
                    <a:pt x="47109" y="21199"/>
                    <a:pt x="51405" y="21199"/>
                  </a:cubicBezTo>
                  <a:cubicBezTo>
                    <a:pt x="59164" y="21199"/>
                    <a:pt x="61519" y="17320"/>
                    <a:pt x="61519" y="1302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2" name="Freeform: Shape 131">
              <a:extLst>
                <a:ext uri="{FF2B5EF4-FFF2-40B4-BE49-F238E27FC236}">
                  <a16:creationId xmlns:a16="http://schemas.microsoft.com/office/drawing/2014/main" id="{134700DF-7A13-5287-F792-56F948B68F32}"/>
                </a:ext>
              </a:extLst>
            </p:cNvPr>
            <p:cNvSpPr/>
            <p:nvPr/>
          </p:nvSpPr>
          <p:spPr>
            <a:xfrm>
              <a:off x="2505248" y="2155086"/>
              <a:ext cx="80224" cy="60816"/>
            </a:xfrm>
            <a:custGeom>
              <a:avLst/>
              <a:gdLst>
                <a:gd name="connsiteX0" fmla="*/ 28543 w 80224"/>
                <a:gd name="connsiteY0" fmla="*/ 45724 h 60816"/>
                <a:gd name="connsiteX1" fmla="*/ 19814 w 80224"/>
                <a:gd name="connsiteY1" fmla="*/ 54314 h 60816"/>
                <a:gd name="connsiteX2" fmla="*/ 80225 w 80224"/>
                <a:gd name="connsiteY2" fmla="*/ 54314 h 60816"/>
                <a:gd name="connsiteX3" fmla="*/ 80225 w 80224"/>
                <a:gd name="connsiteY3" fmla="*/ 32699 h 60816"/>
                <a:gd name="connsiteX4" fmla="*/ 50019 w 80224"/>
                <a:gd name="connsiteY4" fmla="*/ 12886 h 60816"/>
                <a:gd name="connsiteX5" fmla="*/ 19814 w 80224"/>
                <a:gd name="connsiteY5" fmla="*/ 0 h 60816"/>
                <a:gd name="connsiteX6" fmla="*/ 0 w 80224"/>
                <a:gd name="connsiteY6" fmla="*/ 12886 h 60816"/>
                <a:gd name="connsiteX7" fmla="*/ 28404 w 80224"/>
                <a:gd name="connsiteY7" fmla="*/ 45724 h 6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24" h="60816">
                  <a:moveTo>
                    <a:pt x="28543" y="45724"/>
                  </a:moveTo>
                  <a:cubicBezTo>
                    <a:pt x="25910" y="46555"/>
                    <a:pt x="19814" y="50019"/>
                    <a:pt x="19814" y="54314"/>
                  </a:cubicBezTo>
                  <a:cubicBezTo>
                    <a:pt x="19814" y="64567"/>
                    <a:pt x="50019" y="61242"/>
                    <a:pt x="80225" y="54314"/>
                  </a:cubicBezTo>
                  <a:cubicBezTo>
                    <a:pt x="77592" y="44892"/>
                    <a:pt x="80225" y="38796"/>
                    <a:pt x="80225" y="32699"/>
                  </a:cubicBezTo>
                  <a:cubicBezTo>
                    <a:pt x="80225" y="14548"/>
                    <a:pt x="50019" y="33531"/>
                    <a:pt x="50019" y="12886"/>
                  </a:cubicBezTo>
                  <a:cubicBezTo>
                    <a:pt x="40459" y="12886"/>
                    <a:pt x="22446" y="6928"/>
                    <a:pt x="19814" y="0"/>
                  </a:cubicBezTo>
                  <a:cubicBezTo>
                    <a:pt x="11223" y="831"/>
                    <a:pt x="0" y="4295"/>
                    <a:pt x="0" y="12886"/>
                  </a:cubicBezTo>
                  <a:cubicBezTo>
                    <a:pt x="0" y="30205"/>
                    <a:pt x="18151" y="35332"/>
                    <a:pt x="28404" y="4572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3" name="Freeform: Shape 132">
              <a:extLst>
                <a:ext uri="{FF2B5EF4-FFF2-40B4-BE49-F238E27FC236}">
                  <a16:creationId xmlns:a16="http://schemas.microsoft.com/office/drawing/2014/main" id="{9732721F-DE40-832C-8184-D65EFFB3E637}"/>
                </a:ext>
              </a:extLst>
            </p:cNvPr>
            <p:cNvSpPr/>
            <p:nvPr/>
          </p:nvSpPr>
          <p:spPr>
            <a:xfrm>
              <a:off x="2473102" y="2097065"/>
              <a:ext cx="28404" cy="18254"/>
            </a:xfrm>
            <a:custGeom>
              <a:avLst/>
              <a:gdLst>
                <a:gd name="connsiteX0" fmla="*/ 17458 w 28404"/>
                <a:gd name="connsiteY0" fmla="*/ 18255 h 18254"/>
                <a:gd name="connsiteX1" fmla="*/ 28404 w 28404"/>
                <a:gd name="connsiteY1" fmla="*/ 18255 h 18254"/>
                <a:gd name="connsiteX2" fmla="*/ 28404 w 28404"/>
                <a:gd name="connsiteY2" fmla="*/ 104 h 18254"/>
                <a:gd name="connsiteX3" fmla="*/ 0 w 28404"/>
                <a:gd name="connsiteY3" fmla="*/ 520 h 18254"/>
                <a:gd name="connsiteX4" fmla="*/ 17320 w 28404"/>
                <a:gd name="connsiteY4" fmla="*/ 1825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4" h="18254">
                  <a:moveTo>
                    <a:pt x="17458" y="18255"/>
                  </a:moveTo>
                  <a:lnTo>
                    <a:pt x="28404" y="18255"/>
                  </a:lnTo>
                  <a:lnTo>
                    <a:pt x="28404" y="104"/>
                  </a:lnTo>
                  <a:cubicBezTo>
                    <a:pt x="28404" y="104"/>
                    <a:pt x="11223" y="-312"/>
                    <a:pt x="0" y="520"/>
                  </a:cubicBezTo>
                  <a:cubicBezTo>
                    <a:pt x="0" y="10773"/>
                    <a:pt x="12193" y="18255"/>
                    <a:pt x="17320" y="18255"/>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4" name="Freeform: Shape 133">
              <a:extLst>
                <a:ext uri="{FF2B5EF4-FFF2-40B4-BE49-F238E27FC236}">
                  <a16:creationId xmlns:a16="http://schemas.microsoft.com/office/drawing/2014/main" id="{A6647517-2057-C97E-C44C-94F9A1DFB042}"/>
                </a:ext>
              </a:extLst>
            </p:cNvPr>
            <p:cNvSpPr/>
            <p:nvPr/>
          </p:nvSpPr>
          <p:spPr>
            <a:xfrm>
              <a:off x="2561363" y="2021101"/>
              <a:ext cx="266769" cy="179708"/>
            </a:xfrm>
            <a:custGeom>
              <a:avLst/>
              <a:gdLst>
                <a:gd name="connsiteX0" fmla="*/ 38796 w 266769"/>
                <a:gd name="connsiteY0" fmla="*/ 83134 h 179708"/>
                <a:gd name="connsiteX1" fmla="*/ 12886 w 266769"/>
                <a:gd name="connsiteY1" fmla="*/ 81472 h 179708"/>
                <a:gd name="connsiteX2" fmla="*/ 0 w 266769"/>
                <a:gd name="connsiteY2" fmla="*/ 81472 h 179708"/>
                <a:gd name="connsiteX3" fmla="*/ 50019 w 266769"/>
                <a:gd name="connsiteY3" fmla="*/ 102117 h 179708"/>
                <a:gd name="connsiteX4" fmla="*/ 30205 w 266769"/>
                <a:gd name="connsiteY4" fmla="*/ 109876 h 179708"/>
                <a:gd name="connsiteX5" fmla="*/ 37133 w 266769"/>
                <a:gd name="connsiteY5" fmla="*/ 116804 h 179708"/>
                <a:gd name="connsiteX6" fmla="*/ 55284 w 266769"/>
                <a:gd name="connsiteY6" fmla="*/ 109045 h 179708"/>
                <a:gd name="connsiteX7" fmla="*/ 67339 w 266769"/>
                <a:gd name="connsiteY7" fmla="*/ 119713 h 179708"/>
                <a:gd name="connsiteX8" fmla="*/ 93110 w 266769"/>
                <a:gd name="connsiteY8" fmla="*/ 112647 h 179708"/>
                <a:gd name="connsiteX9" fmla="*/ 128442 w 266769"/>
                <a:gd name="connsiteY9" fmla="*/ 119436 h 179708"/>
                <a:gd name="connsiteX10" fmla="*/ 62905 w 266769"/>
                <a:gd name="connsiteY10" fmla="*/ 136617 h 179708"/>
                <a:gd name="connsiteX11" fmla="*/ 101701 w 266769"/>
                <a:gd name="connsiteY11" fmla="*/ 158232 h 179708"/>
                <a:gd name="connsiteX12" fmla="*/ 90478 w 266769"/>
                <a:gd name="connsiteY12" fmla="*/ 164190 h 179708"/>
                <a:gd name="connsiteX13" fmla="*/ 124978 w 266769"/>
                <a:gd name="connsiteY13" fmla="*/ 179708 h 179708"/>
                <a:gd name="connsiteX14" fmla="*/ 142852 w 266769"/>
                <a:gd name="connsiteY14" fmla="*/ 159895 h 179708"/>
                <a:gd name="connsiteX15" fmla="*/ 170979 w 266769"/>
                <a:gd name="connsiteY15" fmla="*/ 175413 h 179708"/>
                <a:gd name="connsiteX16" fmla="*/ 170979 w 266769"/>
                <a:gd name="connsiteY16" fmla="*/ 158509 h 179708"/>
                <a:gd name="connsiteX17" fmla="*/ 192178 w 266769"/>
                <a:gd name="connsiteY17" fmla="*/ 158509 h 179708"/>
                <a:gd name="connsiteX18" fmla="*/ 180955 w 266769"/>
                <a:gd name="connsiteY18" fmla="*/ 144099 h 179708"/>
                <a:gd name="connsiteX19" fmla="*/ 191347 w 266769"/>
                <a:gd name="connsiteY19" fmla="*/ 132599 h 179708"/>
                <a:gd name="connsiteX20" fmla="*/ 205064 w 266769"/>
                <a:gd name="connsiteY20" fmla="*/ 150612 h 179708"/>
                <a:gd name="connsiteX21" fmla="*/ 245523 w 266769"/>
                <a:gd name="connsiteY21" fmla="*/ 123316 h 179708"/>
                <a:gd name="connsiteX22" fmla="*/ 265337 w 266769"/>
                <a:gd name="connsiteY22" fmla="*/ 119159 h 179708"/>
                <a:gd name="connsiteX23" fmla="*/ 266168 w 266769"/>
                <a:gd name="connsiteY23" fmla="*/ 112231 h 179708"/>
                <a:gd name="connsiteX24" fmla="*/ 223908 w 266769"/>
                <a:gd name="connsiteY24" fmla="*/ 107105 h 179708"/>
                <a:gd name="connsiteX25" fmla="*/ 209221 w 266769"/>
                <a:gd name="connsiteY25" fmla="*/ 107105 h 179708"/>
                <a:gd name="connsiteX26" fmla="*/ 215317 w 266769"/>
                <a:gd name="connsiteY26" fmla="*/ 88261 h 179708"/>
                <a:gd name="connsiteX27" fmla="*/ 204926 w 266769"/>
                <a:gd name="connsiteY27" fmla="*/ 72881 h 179708"/>
                <a:gd name="connsiteX28" fmla="*/ 193703 w 266769"/>
                <a:gd name="connsiteY28" fmla="*/ 55839 h 179708"/>
                <a:gd name="connsiteX29" fmla="*/ 185112 w 266769"/>
                <a:gd name="connsiteY29" fmla="*/ 55839 h 179708"/>
                <a:gd name="connsiteX30" fmla="*/ 183588 w 266769"/>
                <a:gd name="connsiteY30" fmla="*/ 60688 h 179708"/>
                <a:gd name="connsiteX31" fmla="*/ 183588 w 266769"/>
                <a:gd name="connsiteY31" fmla="*/ 81472 h 179708"/>
                <a:gd name="connsiteX32" fmla="*/ 179154 w 266769"/>
                <a:gd name="connsiteY32" fmla="*/ 81472 h 179708"/>
                <a:gd name="connsiteX33" fmla="*/ 163636 w 266769"/>
                <a:gd name="connsiteY33" fmla="*/ 52513 h 179708"/>
                <a:gd name="connsiteX34" fmla="*/ 129135 w 266769"/>
                <a:gd name="connsiteY34" fmla="*/ 48356 h 179708"/>
                <a:gd name="connsiteX35" fmla="*/ 101562 w 266769"/>
                <a:gd name="connsiteY35" fmla="*/ 10115 h 179708"/>
                <a:gd name="connsiteX36" fmla="*/ 47248 w 266769"/>
                <a:gd name="connsiteY36" fmla="*/ 0 h 179708"/>
                <a:gd name="connsiteX37" fmla="*/ 73158 w 266769"/>
                <a:gd name="connsiteY37" fmla="*/ 17320 h 179708"/>
                <a:gd name="connsiteX38" fmla="*/ 58471 w 266769"/>
                <a:gd name="connsiteY38" fmla="*/ 17320 h 179708"/>
                <a:gd name="connsiteX39" fmla="*/ 25633 w 266769"/>
                <a:gd name="connsiteY39" fmla="*/ 25079 h 179708"/>
                <a:gd name="connsiteX40" fmla="*/ 36856 w 266769"/>
                <a:gd name="connsiteY40" fmla="*/ 38935 h 179708"/>
                <a:gd name="connsiteX41" fmla="*/ 60965 w 266769"/>
                <a:gd name="connsiteY41" fmla="*/ 38935 h 179708"/>
                <a:gd name="connsiteX42" fmla="*/ 51543 w 266769"/>
                <a:gd name="connsiteY42" fmla="*/ 47525 h 179708"/>
                <a:gd name="connsiteX43" fmla="*/ 28266 w 266769"/>
                <a:gd name="connsiteY43" fmla="*/ 41567 h 179708"/>
                <a:gd name="connsiteX44" fmla="*/ 8452 w 266769"/>
                <a:gd name="connsiteY44" fmla="*/ 50158 h 179708"/>
                <a:gd name="connsiteX45" fmla="*/ 46417 w 266769"/>
                <a:gd name="connsiteY45" fmla="*/ 72604 h 179708"/>
                <a:gd name="connsiteX46" fmla="*/ 38657 w 266769"/>
                <a:gd name="connsiteY46" fmla="*/ 82996 h 17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769" h="179708">
                  <a:moveTo>
                    <a:pt x="38796" y="83134"/>
                  </a:moveTo>
                  <a:cubicBezTo>
                    <a:pt x="31037" y="83134"/>
                    <a:pt x="17320" y="81472"/>
                    <a:pt x="12886" y="81472"/>
                  </a:cubicBezTo>
                  <a:lnTo>
                    <a:pt x="0" y="81472"/>
                  </a:lnTo>
                  <a:cubicBezTo>
                    <a:pt x="2633" y="94357"/>
                    <a:pt x="20645" y="102117"/>
                    <a:pt x="50019" y="102117"/>
                  </a:cubicBezTo>
                  <a:cubicBezTo>
                    <a:pt x="44893" y="109045"/>
                    <a:pt x="38796" y="106412"/>
                    <a:pt x="30205" y="109876"/>
                  </a:cubicBezTo>
                  <a:cubicBezTo>
                    <a:pt x="30205" y="115141"/>
                    <a:pt x="31037" y="116804"/>
                    <a:pt x="37133" y="116804"/>
                  </a:cubicBezTo>
                  <a:cubicBezTo>
                    <a:pt x="44061" y="116804"/>
                    <a:pt x="46694" y="112508"/>
                    <a:pt x="55284" y="109045"/>
                  </a:cubicBezTo>
                  <a:cubicBezTo>
                    <a:pt x="57917" y="114171"/>
                    <a:pt x="58748" y="119713"/>
                    <a:pt x="67339" y="119713"/>
                  </a:cubicBezTo>
                  <a:cubicBezTo>
                    <a:pt x="77592" y="119713"/>
                    <a:pt x="80224" y="112647"/>
                    <a:pt x="93110" y="112647"/>
                  </a:cubicBezTo>
                  <a:cubicBezTo>
                    <a:pt x="105996" y="112647"/>
                    <a:pt x="115556" y="115972"/>
                    <a:pt x="128442" y="119436"/>
                  </a:cubicBezTo>
                  <a:cubicBezTo>
                    <a:pt x="116388" y="121930"/>
                    <a:pt x="62905" y="120268"/>
                    <a:pt x="62905" y="136617"/>
                  </a:cubicBezTo>
                  <a:cubicBezTo>
                    <a:pt x="62905" y="149503"/>
                    <a:pt x="87014" y="158232"/>
                    <a:pt x="101701" y="158232"/>
                  </a:cubicBezTo>
                  <a:cubicBezTo>
                    <a:pt x="99068" y="160865"/>
                    <a:pt x="96574" y="163359"/>
                    <a:pt x="90478" y="164190"/>
                  </a:cubicBezTo>
                  <a:cubicBezTo>
                    <a:pt x="92140" y="176245"/>
                    <a:pt x="111261" y="179708"/>
                    <a:pt x="124978" y="179708"/>
                  </a:cubicBezTo>
                  <a:cubicBezTo>
                    <a:pt x="138003" y="179708"/>
                    <a:pt x="142852" y="175413"/>
                    <a:pt x="142852" y="159895"/>
                  </a:cubicBezTo>
                  <a:cubicBezTo>
                    <a:pt x="150611" y="165021"/>
                    <a:pt x="170979" y="176245"/>
                    <a:pt x="170979" y="175413"/>
                  </a:cubicBezTo>
                  <a:lnTo>
                    <a:pt x="170979" y="158509"/>
                  </a:lnTo>
                  <a:lnTo>
                    <a:pt x="192178" y="158509"/>
                  </a:lnTo>
                  <a:cubicBezTo>
                    <a:pt x="189685" y="158509"/>
                    <a:pt x="186221" y="152690"/>
                    <a:pt x="180955" y="144099"/>
                  </a:cubicBezTo>
                  <a:cubicBezTo>
                    <a:pt x="185251" y="139804"/>
                    <a:pt x="186913" y="136894"/>
                    <a:pt x="191347" y="132599"/>
                  </a:cubicBezTo>
                  <a:cubicBezTo>
                    <a:pt x="193980" y="142021"/>
                    <a:pt x="193980" y="150612"/>
                    <a:pt x="205064" y="150612"/>
                  </a:cubicBezTo>
                  <a:cubicBezTo>
                    <a:pt x="216287" y="150612"/>
                    <a:pt x="228342" y="125117"/>
                    <a:pt x="245523" y="123316"/>
                  </a:cubicBezTo>
                  <a:cubicBezTo>
                    <a:pt x="252451" y="122485"/>
                    <a:pt x="262011" y="124424"/>
                    <a:pt x="265337" y="119159"/>
                  </a:cubicBezTo>
                  <a:cubicBezTo>
                    <a:pt x="267969" y="115695"/>
                    <a:pt x="266168" y="118328"/>
                    <a:pt x="266168" y="112231"/>
                  </a:cubicBezTo>
                  <a:cubicBezTo>
                    <a:pt x="254945" y="111400"/>
                    <a:pt x="232499" y="107105"/>
                    <a:pt x="223908" y="107105"/>
                  </a:cubicBezTo>
                  <a:lnTo>
                    <a:pt x="209221" y="107105"/>
                  </a:lnTo>
                  <a:cubicBezTo>
                    <a:pt x="209221" y="94219"/>
                    <a:pt x="215317" y="94219"/>
                    <a:pt x="215317" y="88261"/>
                  </a:cubicBezTo>
                  <a:cubicBezTo>
                    <a:pt x="215317" y="82303"/>
                    <a:pt x="204926" y="78978"/>
                    <a:pt x="204926" y="72881"/>
                  </a:cubicBezTo>
                  <a:cubicBezTo>
                    <a:pt x="204926" y="62628"/>
                    <a:pt x="205757" y="55839"/>
                    <a:pt x="193703" y="55839"/>
                  </a:cubicBezTo>
                  <a:cubicBezTo>
                    <a:pt x="191070" y="55839"/>
                    <a:pt x="187745" y="55839"/>
                    <a:pt x="185112" y="55839"/>
                  </a:cubicBezTo>
                  <a:lnTo>
                    <a:pt x="183588" y="60688"/>
                  </a:lnTo>
                  <a:lnTo>
                    <a:pt x="183588" y="81472"/>
                  </a:lnTo>
                  <a:lnTo>
                    <a:pt x="179154" y="81472"/>
                  </a:lnTo>
                  <a:cubicBezTo>
                    <a:pt x="171395" y="55839"/>
                    <a:pt x="176522" y="57640"/>
                    <a:pt x="163636" y="52513"/>
                  </a:cubicBezTo>
                  <a:cubicBezTo>
                    <a:pt x="150750" y="47387"/>
                    <a:pt x="142159" y="53483"/>
                    <a:pt x="129135" y="48356"/>
                  </a:cubicBezTo>
                  <a:cubicBezTo>
                    <a:pt x="115279" y="43230"/>
                    <a:pt x="118743" y="17043"/>
                    <a:pt x="101562" y="10115"/>
                  </a:cubicBezTo>
                  <a:cubicBezTo>
                    <a:pt x="86044" y="4018"/>
                    <a:pt x="68724" y="1663"/>
                    <a:pt x="47248" y="0"/>
                  </a:cubicBezTo>
                  <a:cubicBezTo>
                    <a:pt x="48079" y="12055"/>
                    <a:pt x="62766" y="17320"/>
                    <a:pt x="73158" y="17320"/>
                  </a:cubicBezTo>
                  <a:lnTo>
                    <a:pt x="58471" y="17320"/>
                  </a:lnTo>
                  <a:cubicBezTo>
                    <a:pt x="42953" y="17320"/>
                    <a:pt x="36025" y="19121"/>
                    <a:pt x="25633" y="25079"/>
                  </a:cubicBezTo>
                  <a:cubicBezTo>
                    <a:pt x="25633" y="25910"/>
                    <a:pt x="33392" y="38935"/>
                    <a:pt x="36856" y="38935"/>
                  </a:cubicBezTo>
                  <a:cubicBezTo>
                    <a:pt x="42121" y="38935"/>
                    <a:pt x="52375" y="33808"/>
                    <a:pt x="60965" y="38935"/>
                  </a:cubicBezTo>
                  <a:cubicBezTo>
                    <a:pt x="58471" y="41567"/>
                    <a:pt x="56670" y="47525"/>
                    <a:pt x="51543" y="47525"/>
                  </a:cubicBezTo>
                  <a:cubicBezTo>
                    <a:pt x="44615" y="47525"/>
                    <a:pt x="40320" y="41567"/>
                    <a:pt x="28266" y="41567"/>
                  </a:cubicBezTo>
                  <a:cubicBezTo>
                    <a:pt x="20506" y="41567"/>
                    <a:pt x="8452" y="40736"/>
                    <a:pt x="8452" y="50158"/>
                  </a:cubicBezTo>
                  <a:cubicBezTo>
                    <a:pt x="8452" y="59580"/>
                    <a:pt x="35193" y="69140"/>
                    <a:pt x="46417" y="72604"/>
                  </a:cubicBezTo>
                  <a:cubicBezTo>
                    <a:pt x="46417" y="72604"/>
                    <a:pt x="42121" y="82996"/>
                    <a:pt x="38657" y="82996"/>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5" name="Freeform: Shape 134">
              <a:extLst>
                <a:ext uri="{FF2B5EF4-FFF2-40B4-BE49-F238E27FC236}">
                  <a16:creationId xmlns:a16="http://schemas.microsoft.com/office/drawing/2014/main" id="{737793D7-8D76-7142-E1F8-7FC4AF8C04C6}"/>
                </a:ext>
              </a:extLst>
            </p:cNvPr>
            <p:cNvSpPr/>
            <p:nvPr/>
          </p:nvSpPr>
          <p:spPr>
            <a:xfrm>
              <a:off x="2776404" y="2771388"/>
              <a:ext cx="175413" cy="110291"/>
            </a:xfrm>
            <a:custGeom>
              <a:avLst/>
              <a:gdLst>
                <a:gd name="connsiteX0" fmla="*/ 138418 w 175413"/>
                <a:gd name="connsiteY0" fmla="*/ 67339 h 110291"/>
                <a:gd name="connsiteX1" fmla="*/ 132460 w 175413"/>
                <a:gd name="connsiteY1" fmla="*/ 51820 h 110291"/>
                <a:gd name="connsiteX2" fmla="*/ 71218 w 175413"/>
                <a:gd name="connsiteY2" fmla="*/ 17320 h 110291"/>
                <a:gd name="connsiteX3" fmla="*/ 63459 w 175413"/>
                <a:gd name="connsiteY3" fmla="*/ 24247 h 110291"/>
                <a:gd name="connsiteX4" fmla="*/ 49465 w 175413"/>
                <a:gd name="connsiteY4" fmla="*/ 0 h 110291"/>
                <a:gd name="connsiteX5" fmla="*/ 20091 w 175413"/>
                <a:gd name="connsiteY5" fmla="*/ 51820 h 110291"/>
                <a:gd name="connsiteX6" fmla="*/ 20091 w 175413"/>
                <a:gd name="connsiteY6" fmla="*/ 64706 h 110291"/>
                <a:gd name="connsiteX7" fmla="*/ 12470 w 175413"/>
                <a:gd name="connsiteY7" fmla="*/ 75929 h 110291"/>
                <a:gd name="connsiteX8" fmla="*/ 0 w 175413"/>
                <a:gd name="connsiteY8" fmla="*/ 93110 h 110291"/>
                <a:gd name="connsiteX9" fmla="*/ 37272 w 175413"/>
                <a:gd name="connsiteY9" fmla="*/ 93110 h 110291"/>
                <a:gd name="connsiteX10" fmla="*/ 43368 w 175413"/>
                <a:gd name="connsiteY10" fmla="*/ 110291 h 110291"/>
                <a:gd name="connsiteX11" fmla="*/ 50296 w 175413"/>
                <a:gd name="connsiteY11" fmla="*/ 103363 h 110291"/>
                <a:gd name="connsiteX12" fmla="*/ 90893 w 175413"/>
                <a:gd name="connsiteY12" fmla="*/ 74959 h 110291"/>
                <a:gd name="connsiteX13" fmla="*/ 123731 w 175413"/>
                <a:gd name="connsiteY13" fmla="*/ 100038 h 110291"/>
                <a:gd name="connsiteX14" fmla="*/ 147009 w 175413"/>
                <a:gd name="connsiteY14" fmla="*/ 100038 h 110291"/>
                <a:gd name="connsiteX15" fmla="*/ 175413 w 175413"/>
                <a:gd name="connsiteY15" fmla="*/ 87014 h 110291"/>
                <a:gd name="connsiteX16" fmla="*/ 138418 w 175413"/>
                <a:gd name="connsiteY16" fmla="*/ 67200 h 11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413" h="110291">
                  <a:moveTo>
                    <a:pt x="138418" y="67339"/>
                  </a:moveTo>
                  <a:cubicBezTo>
                    <a:pt x="134123" y="63875"/>
                    <a:pt x="136756" y="57917"/>
                    <a:pt x="132460" y="51820"/>
                  </a:cubicBezTo>
                  <a:cubicBezTo>
                    <a:pt x="116942" y="31037"/>
                    <a:pt x="89369" y="39766"/>
                    <a:pt x="71218" y="17320"/>
                  </a:cubicBezTo>
                  <a:cubicBezTo>
                    <a:pt x="68724" y="18982"/>
                    <a:pt x="66092" y="20784"/>
                    <a:pt x="63459" y="24247"/>
                  </a:cubicBezTo>
                  <a:cubicBezTo>
                    <a:pt x="59164" y="15657"/>
                    <a:pt x="53899" y="13024"/>
                    <a:pt x="49465" y="0"/>
                  </a:cubicBezTo>
                  <a:cubicBezTo>
                    <a:pt x="25356" y="2633"/>
                    <a:pt x="20091" y="36995"/>
                    <a:pt x="20091" y="51820"/>
                  </a:cubicBezTo>
                  <a:lnTo>
                    <a:pt x="20091" y="64706"/>
                  </a:lnTo>
                  <a:cubicBezTo>
                    <a:pt x="20091" y="69833"/>
                    <a:pt x="16765" y="72465"/>
                    <a:pt x="12470" y="75929"/>
                  </a:cubicBezTo>
                  <a:cubicBezTo>
                    <a:pt x="10807" y="80224"/>
                    <a:pt x="831" y="78423"/>
                    <a:pt x="0" y="93110"/>
                  </a:cubicBezTo>
                  <a:cubicBezTo>
                    <a:pt x="6928" y="92279"/>
                    <a:pt x="23555" y="89646"/>
                    <a:pt x="37272" y="93110"/>
                  </a:cubicBezTo>
                  <a:cubicBezTo>
                    <a:pt x="35609" y="101701"/>
                    <a:pt x="33115" y="110291"/>
                    <a:pt x="43368" y="110291"/>
                  </a:cubicBezTo>
                  <a:cubicBezTo>
                    <a:pt x="47664" y="110291"/>
                    <a:pt x="47802" y="107659"/>
                    <a:pt x="50296" y="103363"/>
                  </a:cubicBezTo>
                  <a:cubicBezTo>
                    <a:pt x="62351" y="108490"/>
                    <a:pt x="90893" y="93942"/>
                    <a:pt x="90893" y="74959"/>
                  </a:cubicBezTo>
                  <a:cubicBezTo>
                    <a:pt x="96020" y="76760"/>
                    <a:pt x="123731" y="100038"/>
                    <a:pt x="123731" y="100038"/>
                  </a:cubicBezTo>
                  <a:lnTo>
                    <a:pt x="147009" y="100038"/>
                  </a:lnTo>
                  <a:cubicBezTo>
                    <a:pt x="158232" y="100038"/>
                    <a:pt x="165991" y="93110"/>
                    <a:pt x="175413" y="87014"/>
                  </a:cubicBezTo>
                  <a:cubicBezTo>
                    <a:pt x="167654" y="76622"/>
                    <a:pt x="152136" y="77453"/>
                    <a:pt x="138418" y="6720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6" name="Freeform: Shape 135">
              <a:extLst>
                <a:ext uri="{FF2B5EF4-FFF2-40B4-BE49-F238E27FC236}">
                  <a16:creationId xmlns:a16="http://schemas.microsoft.com/office/drawing/2014/main" id="{2B09E04A-86BB-650D-95D1-04CC9C80C548}"/>
                </a:ext>
              </a:extLst>
            </p:cNvPr>
            <p:cNvSpPr/>
            <p:nvPr/>
          </p:nvSpPr>
          <p:spPr>
            <a:xfrm>
              <a:off x="3025252" y="2663244"/>
              <a:ext cx="53483" cy="47871"/>
            </a:xfrm>
            <a:custGeom>
              <a:avLst/>
              <a:gdLst>
                <a:gd name="connsiteX0" fmla="*/ 53483 w 53483"/>
                <a:gd name="connsiteY0" fmla="*/ 28889 h 47871"/>
                <a:gd name="connsiteX1" fmla="*/ 0 w 53483"/>
                <a:gd name="connsiteY1" fmla="*/ 28889 h 47871"/>
                <a:gd name="connsiteX2" fmla="*/ 21476 w 53483"/>
                <a:gd name="connsiteY2" fmla="*/ 47871 h 47871"/>
                <a:gd name="connsiteX3" fmla="*/ 53345 w 53483"/>
                <a:gd name="connsiteY3" fmla="*/ 28889 h 47871"/>
              </a:gdLst>
              <a:ahLst/>
              <a:cxnLst>
                <a:cxn ang="0">
                  <a:pos x="connsiteX0" y="connsiteY0"/>
                </a:cxn>
                <a:cxn ang="0">
                  <a:pos x="connsiteX1" y="connsiteY1"/>
                </a:cxn>
                <a:cxn ang="0">
                  <a:pos x="connsiteX2" y="connsiteY2"/>
                </a:cxn>
                <a:cxn ang="0">
                  <a:pos x="connsiteX3" y="connsiteY3"/>
                </a:cxn>
              </a:cxnLst>
              <a:rect l="l" t="t" r="r" b="b"/>
              <a:pathLst>
                <a:path w="53483" h="47871">
                  <a:moveTo>
                    <a:pt x="53483" y="28889"/>
                  </a:moveTo>
                  <a:cubicBezTo>
                    <a:pt x="53483" y="-9630"/>
                    <a:pt x="0" y="-9630"/>
                    <a:pt x="0" y="28889"/>
                  </a:cubicBezTo>
                  <a:cubicBezTo>
                    <a:pt x="0" y="41775"/>
                    <a:pt x="8591" y="47871"/>
                    <a:pt x="21476" y="47871"/>
                  </a:cubicBezTo>
                  <a:cubicBezTo>
                    <a:pt x="31868" y="47871"/>
                    <a:pt x="53345" y="41775"/>
                    <a:pt x="53345" y="2888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7" name="Freeform: Shape 136">
              <a:extLst>
                <a:ext uri="{FF2B5EF4-FFF2-40B4-BE49-F238E27FC236}">
                  <a16:creationId xmlns:a16="http://schemas.microsoft.com/office/drawing/2014/main" id="{77DD792D-6FB7-EF12-FF59-336E4894A7CC}"/>
                </a:ext>
              </a:extLst>
            </p:cNvPr>
            <p:cNvSpPr/>
            <p:nvPr/>
          </p:nvSpPr>
          <p:spPr>
            <a:xfrm>
              <a:off x="2873394" y="2887622"/>
              <a:ext cx="41289" cy="33129"/>
            </a:xfrm>
            <a:custGeom>
              <a:avLst/>
              <a:gdLst>
                <a:gd name="connsiteX0" fmla="*/ 15103 w 41289"/>
                <a:gd name="connsiteY0" fmla="*/ 292 h 33129"/>
                <a:gd name="connsiteX1" fmla="*/ 0 w 41289"/>
                <a:gd name="connsiteY1" fmla="*/ 21907 h 33129"/>
                <a:gd name="connsiteX2" fmla="*/ 0 w 41289"/>
                <a:gd name="connsiteY2" fmla="*/ 33130 h 33129"/>
                <a:gd name="connsiteX3" fmla="*/ 41290 w 41289"/>
                <a:gd name="connsiteY3" fmla="*/ 3894 h 33129"/>
                <a:gd name="connsiteX4" fmla="*/ 15241 w 41289"/>
                <a:gd name="connsiteY4" fmla="*/ 430 h 3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9" h="33129">
                  <a:moveTo>
                    <a:pt x="15103" y="292"/>
                  </a:moveTo>
                  <a:cubicBezTo>
                    <a:pt x="14271" y="5418"/>
                    <a:pt x="0" y="13178"/>
                    <a:pt x="0" y="21907"/>
                  </a:cubicBezTo>
                  <a:lnTo>
                    <a:pt x="0" y="33130"/>
                  </a:lnTo>
                  <a:cubicBezTo>
                    <a:pt x="12886" y="31467"/>
                    <a:pt x="33392" y="14148"/>
                    <a:pt x="41290" y="3894"/>
                  </a:cubicBezTo>
                  <a:cubicBezTo>
                    <a:pt x="30898" y="-401"/>
                    <a:pt x="32422" y="-401"/>
                    <a:pt x="15241" y="43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8" name="Freeform: Shape 137">
              <a:extLst>
                <a:ext uri="{FF2B5EF4-FFF2-40B4-BE49-F238E27FC236}">
                  <a16:creationId xmlns:a16="http://schemas.microsoft.com/office/drawing/2014/main" id="{9CEE4032-F742-6075-A397-06BBB9EE5F9B}"/>
                </a:ext>
              </a:extLst>
            </p:cNvPr>
            <p:cNvSpPr/>
            <p:nvPr/>
          </p:nvSpPr>
          <p:spPr>
            <a:xfrm>
              <a:off x="2934636" y="2422224"/>
              <a:ext cx="116387" cy="50157"/>
            </a:xfrm>
            <a:custGeom>
              <a:avLst/>
              <a:gdLst>
                <a:gd name="connsiteX0" fmla="*/ 43091 w 116387"/>
                <a:gd name="connsiteY0" fmla="*/ 50158 h 50157"/>
                <a:gd name="connsiteX1" fmla="*/ 74959 w 116387"/>
                <a:gd name="connsiteY1" fmla="*/ 41567 h 50157"/>
                <a:gd name="connsiteX2" fmla="*/ 100869 w 116387"/>
                <a:gd name="connsiteY2" fmla="*/ 47525 h 50157"/>
                <a:gd name="connsiteX3" fmla="*/ 116388 w 116387"/>
                <a:gd name="connsiteY3" fmla="*/ 33669 h 50157"/>
                <a:gd name="connsiteX4" fmla="*/ 57778 w 116387"/>
                <a:gd name="connsiteY4" fmla="*/ 6928 h 50157"/>
                <a:gd name="connsiteX5" fmla="*/ 14687 w 116387"/>
                <a:gd name="connsiteY5" fmla="*/ 0 h 50157"/>
                <a:gd name="connsiteX6" fmla="*/ 0 w 116387"/>
                <a:gd name="connsiteY6" fmla="*/ 12886 h 50157"/>
                <a:gd name="connsiteX7" fmla="*/ 17181 w 116387"/>
                <a:gd name="connsiteY7" fmla="*/ 31037 h 50157"/>
                <a:gd name="connsiteX8" fmla="*/ 43091 w 116387"/>
                <a:gd name="connsiteY8" fmla="*/ 50019 h 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87" h="50157">
                  <a:moveTo>
                    <a:pt x="43091" y="50158"/>
                  </a:moveTo>
                  <a:cubicBezTo>
                    <a:pt x="57778" y="50158"/>
                    <a:pt x="65537" y="41567"/>
                    <a:pt x="74959" y="41567"/>
                  </a:cubicBezTo>
                  <a:cubicBezTo>
                    <a:pt x="84381" y="41567"/>
                    <a:pt x="89646" y="47525"/>
                    <a:pt x="100869" y="47525"/>
                  </a:cubicBezTo>
                  <a:cubicBezTo>
                    <a:pt x="108629" y="47525"/>
                    <a:pt x="113894" y="41567"/>
                    <a:pt x="116388" y="33669"/>
                  </a:cubicBezTo>
                  <a:cubicBezTo>
                    <a:pt x="100869" y="25910"/>
                    <a:pt x="81056" y="6928"/>
                    <a:pt x="57778" y="6928"/>
                  </a:cubicBezTo>
                  <a:cubicBezTo>
                    <a:pt x="39627" y="6928"/>
                    <a:pt x="33669" y="0"/>
                    <a:pt x="14687" y="0"/>
                  </a:cubicBezTo>
                  <a:cubicBezTo>
                    <a:pt x="7759" y="0"/>
                    <a:pt x="0" y="4295"/>
                    <a:pt x="0" y="12886"/>
                  </a:cubicBezTo>
                  <a:cubicBezTo>
                    <a:pt x="0" y="22308"/>
                    <a:pt x="9422" y="26741"/>
                    <a:pt x="17181" y="31037"/>
                  </a:cubicBezTo>
                  <a:cubicBezTo>
                    <a:pt x="11223" y="45724"/>
                    <a:pt x="25772" y="50019"/>
                    <a:pt x="43091" y="5001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39" name="Freeform: Shape 138">
              <a:extLst>
                <a:ext uri="{FF2B5EF4-FFF2-40B4-BE49-F238E27FC236}">
                  <a16:creationId xmlns:a16="http://schemas.microsoft.com/office/drawing/2014/main" id="{1B14301E-AF13-B3B2-D71F-56356DC2C821}"/>
                </a:ext>
              </a:extLst>
            </p:cNvPr>
            <p:cNvSpPr/>
            <p:nvPr/>
          </p:nvSpPr>
          <p:spPr>
            <a:xfrm>
              <a:off x="2945028" y="2912101"/>
              <a:ext cx="28404" cy="25970"/>
            </a:xfrm>
            <a:custGeom>
              <a:avLst/>
              <a:gdLst>
                <a:gd name="connsiteX0" fmla="*/ 12886 w 28404"/>
                <a:gd name="connsiteY0" fmla="*/ 25832 h 25970"/>
                <a:gd name="connsiteX1" fmla="*/ 28404 w 28404"/>
                <a:gd name="connsiteY1" fmla="*/ 6850 h 25970"/>
                <a:gd name="connsiteX2" fmla="*/ 0 w 28404"/>
                <a:gd name="connsiteY2" fmla="*/ 12946 h 25970"/>
                <a:gd name="connsiteX3" fmla="*/ 12886 w 28404"/>
                <a:gd name="connsiteY3" fmla="*/ 25971 h 25970"/>
              </a:gdLst>
              <a:ahLst/>
              <a:cxnLst>
                <a:cxn ang="0">
                  <a:pos x="connsiteX0" y="connsiteY0"/>
                </a:cxn>
                <a:cxn ang="0">
                  <a:pos x="connsiteX1" y="connsiteY1"/>
                </a:cxn>
                <a:cxn ang="0">
                  <a:pos x="connsiteX2" y="connsiteY2"/>
                </a:cxn>
                <a:cxn ang="0">
                  <a:pos x="connsiteX3" y="connsiteY3"/>
                </a:cxn>
              </a:cxnLst>
              <a:rect l="l" t="t" r="r" b="b"/>
              <a:pathLst>
                <a:path w="28404" h="25970">
                  <a:moveTo>
                    <a:pt x="12886" y="25832"/>
                  </a:moveTo>
                  <a:cubicBezTo>
                    <a:pt x="21476" y="25832"/>
                    <a:pt x="23277" y="13778"/>
                    <a:pt x="28404" y="6850"/>
                  </a:cubicBezTo>
                  <a:cubicBezTo>
                    <a:pt x="19814" y="-3542"/>
                    <a:pt x="0" y="-2572"/>
                    <a:pt x="0" y="12946"/>
                  </a:cubicBezTo>
                  <a:cubicBezTo>
                    <a:pt x="0" y="12946"/>
                    <a:pt x="11223" y="25971"/>
                    <a:pt x="12886" y="2597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0" name="Freeform: Shape 139">
              <a:extLst>
                <a:ext uri="{FF2B5EF4-FFF2-40B4-BE49-F238E27FC236}">
                  <a16:creationId xmlns:a16="http://schemas.microsoft.com/office/drawing/2014/main" id="{8928F96F-F49E-12F7-9D92-1A6E58E16434}"/>
                </a:ext>
              </a:extLst>
            </p:cNvPr>
            <p:cNvSpPr/>
            <p:nvPr/>
          </p:nvSpPr>
          <p:spPr>
            <a:xfrm>
              <a:off x="3087326" y="2676753"/>
              <a:ext cx="28404" cy="15642"/>
            </a:xfrm>
            <a:custGeom>
              <a:avLst/>
              <a:gdLst>
                <a:gd name="connsiteX0" fmla="*/ 28404 w 28404"/>
                <a:gd name="connsiteY0" fmla="*/ 13717 h 15642"/>
                <a:gd name="connsiteX1" fmla="*/ 11223 w 28404"/>
                <a:gd name="connsiteY1" fmla="*/ 0 h 15642"/>
                <a:gd name="connsiteX2" fmla="*/ 0 w 28404"/>
                <a:gd name="connsiteY2" fmla="*/ 8590 h 15642"/>
                <a:gd name="connsiteX3" fmla="*/ 11223 w 28404"/>
                <a:gd name="connsiteY3" fmla="*/ 15518 h 15642"/>
                <a:gd name="connsiteX4" fmla="*/ 28404 w 28404"/>
                <a:gd name="connsiteY4" fmla="*/ 13717 h 1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4" h="15642">
                  <a:moveTo>
                    <a:pt x="28404" y="13717"/>
                  </a:moveTo>
                  <a:cubicBezTo>
                    <a:pt x="25771" y="10253"/>
                    <a:pt x="18844" y="0"/>
                    <a:pt x="11223" y="0"/>
                  </a:cubicBezTo>
                  <a:cubicBezTo>
                    <a:pt x="9422" y="0"/>
                    <a:pt x="0" y="6097"/>
                    <a:pt x="0" y="8590"/>
                  </a:cubicBezTo>
                  <a:cubicBezTo>
                    <a:pt x="0" y="13717"/>
                    <a:pt x="5127" y="15518"/>
                    <a:pt x="11223" y="15518"/>
                  </a:cubicBezTo>
                  <a:cubicBezTo>
                    <a:pt x="19814" y="15518"/>
                    <a:pt x="17181" y="16350"/>
                    <a:pt x="28404" y="13717"/>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1" name="Freeform: Shape 140">
              <a:extLst>
                <a:ext uri="{FF2B5EF4-FFF2-40B4-BE49-F238E27FC236}">
                  <a16:creationId xmlns:a16="http://schemas.microsoft.com/office/drawing/2014/main" id="{51825326-046E-A885-7C75-B29F2EE9215F}"/>
                </a:ext>
              </a:extLst>
            </p:cNvPr>
            <p:cNvSpPr/>
            <p:nvPr/>
          </p:nvSpPr>
          <p:spPr>
            <a:xfrm>
              <a:off x="2972305" y="2626734"/>
              <a:ext cx="22741" cy="19813"/>
            </a:xfrm>
            <a:custGeom>
              <a:avLst/>
              <a:gdLst>
                <a:gd name="connsiteX0" fmla="*/ 22742 w 22741"/>
                <a:gd name="connsiteY0" fmla="*/ 0 h 19813"/>
                <a:gd name="connsiteX1" fmla="*/ 2928 w 22741"/>
                <a:gd name="connsiteY1" fmla="*/ 19814 h 19813"/>
                <a:gd name="connsiteX2" fmla="*/ 22742 w 22741"/>
                <a:gd name="connsiteY2" fmla="*/ 0 h 19813"/>
              </a:gdLst>
              <a:ahLst/>
              <a:cxnLst>
                <a:cxn ang="0">
                  <a:pos x="connsiteX0" y="connsiteY0"/>
                </a:cxn>
                <a:cxn ang="0">
                  <a:pos x="connsiteX1" y="connsiteY1"/>
                </a:cxn>
                <a:cxn ang="0">
                  <a:pos x="connsiteX2" y="connsiteY2"/>
                </a:cxn>
              </a:cxnLst>
              <a:rect l="l" t="t" r="r" b="b"/>
              <a:pathLst>
                <a:path w="22741" h="19813">
                  <a:moveTo>
                    <a:pt x="22742" y="0"/>
                  </a:moveTo>
                  <a:cubicBezTo>
                    <a:pt x="12350" y="0"/>
                    <a:pt x="-7464" y="19814"/>
                    <a:pt x="2928" y="19814"/>
                  </a:cubicBezTo>
                  <a:cubicBezTo>
                    <a:pt x="13320" y="19814"/>
                    <a:pt x="20109" y="10392"/>
                    <a:pt x="22742"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2" name="Freeform: Shape 141">
              <a:extLst>
                <a:ext uri="{FF2B5EF4-FFF2-40B4-BE49-F238E27FC236}">
                  <a16:creationId xmlns:a16="http://schemas.microsoft.com/office/drawing/2014/main" id="{09FDB076-809F-09B7-3CFB-73101F0D7DB3}"/>
                </a:ext>
              </a:extLst>
            </p:cNvPr>
            <p:cNvSpPr/>
            <p:nvPr/>
          </p:nvSpPr>
          <p:spPr>
            <a:xfrm>
              <a:off x="2706017" y="2420423"/>
              <a:ext cx="709273" cy="510582"/>
            </a:xfrm>
            <a:custGeom>
              <a:avLst/>
              <a:gdLst>
                <a:gd name="connsiteX0" fmla="*/ 476498 w 709273"/>
                <a:gd name="connsiteY0" fmla="*/ 124701 h 510582"/>
                <a:gd name="connsiteX1" fmla="*/ 445876 w 709273"/>
                <a:gd name="connsiteY1" fmla="*/ 105165 h 510582"/>
                <a:gd name="connsiteX2" fmla="*/ 424261 w 709273"/>
                <a:gd name="connsiteY2" fmla="*/ 105165 h 510582"/>
                <a:gd name="connsiteX3" fmla="*/ 370778 w 709273"/>
                <a:gd name="connsiteY3" fmla="*/ 64290 h 510582"/>
                <a:gd name="connsiteX4" fmla="*/ 306072 w 709273"/>
                <a:gd name="connsiteY4" fmla="*/ 52513 h 510582"/>
                <a:gd name="connsiteX5" fmla="*/ 271572 w 709273"/>
                <a:gd name="connsiteY5" fmla="*/ 74682 h 510582"/>
                <a:gd name="connsiteX6" fmla="*/ 250095 w 709273"/>
                <a:gd name="connsiteY6" fmla="*/ 66369 h 510582"/>
                <a:gd name="connsiteX7" fmla="*/ 231252 w 709273"/>
                <a:gd name="connsiteY7" fmla="*/ 75236 h 510582"/>
                <a:gd name="connsiteX8" fmla="*/ 231252 w 709273"/>
                <a:gd name="connsiteY8" fmla="*/ 57917 h 510582"/>
                <a:gd name="connsiteX9" fmla="*/ 198414 w 709273"/>
                <a:gd name="connsiteY9" fmla="*/ 8868 h 510582"/>
                <a:gd name="connsiteX10" fmla="*/ 106966 w 709273"/>
                <a:gd name="connsiteY10" fmla="*/ 51959 h 510582"/>
                <a:gd name="connsiteX11" fmla="*/ 115972 w 709273"/>
                <a:gd name="connsiteY11" fmla="*/ 75236 h 510582"/>
                <a:gd name="connsiteX12" fmla="*/ 98930 w 709273"/>
                <a:gd name="connsiteY12" fmla="*/ 92417 h 510582"/>
                <a:gd name="connsiteX13" fmla="*/ 90339 w 709273"/>
                <a:gd name="connsiteY13" fmla="*/ 77730 h 510582"/>
                <a:gd name="connsiteX14" fmla="*/ 90339 w 709273"/>
                <a:gd name="connsiteY14" fmla="*/ 62212 h 510582"/>
                <a:gd name="connsiteX15" fmla="*/ 83411 w 709273"/>
                <a:gd name="connsiteY15" fmla="*/ 53621 h 510582"/>
                <a:gd name="connsiteX16" fmla="*/ 120545 w 709273"/>
                <a:gd name="connsiteY16" fmla="*/ 8729 h 510582"/>
                <a:gd name="connsiteX17" fmla="*/ 92140 w 709273"/>
                <a:gd name="connsiteY17" fmla="*/ 0 h 510582"/>
                <a:gd name="connsiteX18" fmla="*/ 23139 w 709273"/>
                <a:gd name="connsiteY18" fmla="*/ 31868 h 510582"/>
                <a:gd name="connsiteX19" fmla="*/ 17181 w 709273"/>
                <a:gd name="connsiteY19" fmla="*/ 55977 h 510582"/>
                <a:gd name="connsiteX20" fmla="*/ 0 w 709273"/>
                <a:gd name="connsiteY20" fmla="*/ 94773 h 510582"/>
                <a:gd name="connsiteX21" fmla="*/ 8729 w 709273"/>
                <a:gd name="connsiteY21" fmla="*/ 118051 h 510582"/>
                <a:gd name="connsiteX22" fmla="*/ 51820 w 709273"/>
                <a:gd name="connsiteY22" fmla="*/ 126641 h 510582"/>
                <a:gd name="connsiteX23" fmla="*/ 51820 w 709273"/>
                <a:gd name="connsiteY23" fmla="*/ 137864 h 510582"/>
                <a:gd name="connsiteX24" fmla="*/ 17320 w 709273"/>
                <a:gd name="connsiteY24" fmla="*/ 132738 h 510582"/>
                <a:gd name="connsiteX25" fmla="*/ 40597 w 709273"/>
                <a:gd name="connsiteY25" fmla="*/ 156015 h 510582"/>
                <a:gd name="connsiteX26" fmla="*/ 82026 w 709273"/>
                <a:gd name="connsiteY26" fmla="*/ 156015 h 510582"/>
                <a:gd name="connsiteX27" fmla="*/ 107936 w 709273"/>
                <a:gd name="connsiteY27" fmla="*/ 175829 h 510582"/>
                <a:gd name="connsiteX28" fmla="*/ 239011 w 709273"/>
                <a:gd name="connsiteY28" fmla="*/ 177076 h 510582"/>
                <a:gd name="connsiteX29" fmla="*/ 245939 w 709273"/>
                <a:gd name="connsiteY29" fmla="*/ 197582 h 510582"/>
                <a:gd name="connsiteX30" fmla="*/ 286397 w 709273"/>
                <a:gd name="connsiteY30" fmla="*/ 165021 h 510582"/>
                <a:gd name="connsiteX31" fmla="*/ 350272 w 709273"/>
                <a:gd name="connsiteY31" fmla="*/ 212685 h 510582"/>
                <a:gd name="connsiteX32" fmla="*/ 329627 w 709273"/>
                <a:gd name="connsiteY32" fmla="*/ 223908 h 510582"/>
                <a:gd name="connsiteX33" fmla="*/ 336555 w 709273"/>
                <a:gd name="connsiteY33" fmla="*/ 234300 h 510582"/>
                <a:gd name="connsiteX34" fmla="*/ 364128 w 709273"/>
                <a:gd name="connsiteY34" fmla="*/ 224047 h 510582"/>
                <a:gd name="connsiteX35" fmla="*/ 437424 w 709273"/>
                <a:gd name="connsiteY35" fmla="*/ 288753 h 510582"/>
                <a:gd name="connsiteX36" fmla="*/ 411653 w 709273"/>
                <a:gd name="connsiteY36" fmla="*/ 327549 h 510582"/>
                <a:gd name="connsiteX37" fmla="*/ 390038 w 709273"/>
                <a:gd name="connsiteY37" fmla="*/ 340573 h 510582"/>
                <a:gd name="connsiteX38" fmla="*/ 405556 w 709273"/>
                <a:gd name="connsiteY38" fmla="*/ 360387 h 510582"/>
                <a:gd name="connsiteX39" fmla="*/ 366760 w 709273"/>
                <a:gd name="connsiteY39" fmla="*/ 374104 h 510582"/>
                <a:gd name="connsiteX40" fmla="*/ 329627 w 709273"/>
                <a:gd name="connsiteY40" fmla="*/ 374104 h 510582"/>
                <a:gd name="connsiteX41" fmla="*/ 295126 w 709273"/>
                <a:gd name="connsiteY41" fmla="*/ 395719 h 510582"/>
                <a:gd name="connsiteX42" fmla="*/ 332121 w 709273"/>
                <a:gd name="connsiteY42" fmla="*/ 418996 h 510582"/>
                <a:gd name="connsiteX43" fmla="*/ 358031 w 709273"/>
                <a:gd name="connsiteY43" fmla="*/ 405695 h 510582"/>
                <a:gd name="connsiteX44" fmla="*/ 372718 w 709273"/>
                <a:gd name="connsiteY44" fmla="*/ 411514 h 510582"/>
                <a:gd name="connsiteX45" fmla="*/ 390038 w 709273"/>
                <a:gd name="connsiteY45" fmla="*/ 398490 h 510582"/>
                <a:gd name="connsiteX46" fmla="*/ 457238 w 709273"/>
                <a:gd name="connsiteY46" fmla="*/ 441581 h 510582"/>
                <a:gd name="connsiteX47" fmla="*/ 515016 w 709273"/>
                <a:gd name="connsiteY47" fmla="*/ 480377 h 510582"/>
                <a:gd name="connsiteX48" fmla="*/ 577921 w 709273"/>
                <a:gd name="connsiteY48" fmla="*/ 500191 h 510582"/>
                <a:gd name="connsiteX49" fmla="*/ 586512 w 709273"/>
                <a:gd name="connsiteY49" fmla="*/ 510583 h 510582"/>
                <a:gd name="connsiteX50" fmla="*/ 595102 w 709273"/>
                <a:gd name="connsiteY50" fmla="*/ 492986 h 510582"/>
                <a:gd name="connsiteX51" fmla="*/ 532198 w 709273"/>
                <a:gd name="connsiteY51" fmla="*/ 425509 h 510582"/>
                <a:gd name="connsiteX52" fmla="*/ 545222 w 709273"/>
                <a:gd name="connsiteY52" fmla="*/ 425509 h 510582"/>
                <a:gd name="connsiteX53" fmla="*/ 625446 w 709273"/>
                <a:gd name="connsiteY53" fmla="*/ 467214 h 510582"/>
                <a:gd name="connsiteX54" fmla="*/ 638332 w 709273"/>
                <a:gd name="connsiteY54" fmla="*/ 436316 h 510582"/>
                <a:gd name="connsiteX55" fmla="*/ 622814 w 709273"/>
                <a:gd name="connsiteY55" fmla="*/ 416918 h 510582"/>
                <a:gd name="connsiteX56" fmla="*/ 622814 w 709273"/>
                <a:gd name="connsiteY56" fmla="*/ 400014 h 510582"/>
                <a:gd name="connsiteX57" fmla="*/ 608127 w 709273"/>
                <a:gd name="connsiteY57" fmla="*/ 400014 h 510582"/>
                <a:gd name="connsiteX58" fmla="*/ 584018 w 709273"/>
                <a:gd name="connsiteY58" fmla="*/ 391978 h 510582"/>
                <a:gd name="connsiteX59" fmla="*/ 565035 w 709273"/>
                <a:gd name="connsiteY59" fmla="*/ 361495 h 510582"/>
                <a:gd name="connsiteX60" fmla="*/ 552011 w 709273"/>
                <a:gd name="connsiteY60" fmla="*/ 361495 h 510582"/>
                <a:gd name="connsiteX61" fmla="*/ 552011 w 709273"/>
                <a:gd name="connsiteY61" fmla="*/ 346808 h 510582"/>
                <a:gd name="connsiteX62" fmla="*/ 564897 w 709273"/>
                <a:gd name="connsiteY62" fmla="*/ 346808 h 510582"/>
                <a:gd name="connsiteX63" fmla="*/ 564897 w 709273"/>
                <a:gd name="connsiteY63" fmla="*/ 336416 h 510582"/>
                <a:gd name="connsiteX64" fmla="*/ 548686 w 709273"/>
                <a:gd name="connsiteY64" fmla="*/ 334754 h 510582"/>
                <a:gd name="connsiteX65" fmla="*/ 566421 w 709273"/>
                <a:gd name="connsiteY65" fmla="*/ 325193 h 510582"/>
                <a:gd name="connsiteX66" fmla="*/ 652881 w 709273"/>
                <a:gd name="connsiteY66" fmla="*/ 383803 h 510582"/>
                <a:gd name="connsiteX67" fmla="*/ 664242 w 709273"/>
                <a:gd name="connsiteY67" fmla="*/ 359555 h 510582"/>
                <a:gd name="connsiteX68" fmla="*/ 683363 w 709273"/>
                <a:gd name="connsiteY68" fmla="*/ 349302 h 510582"/>
                <a:gd name="connsiteX69" fmla="*/ 683363 w 709273"/>
                <a:gd name="connsiteY69" fmla="*/ 338079 h 510582"/>
                <a:gd name="connsiteX70" fmla="*/ 709273 w 709273"/>
                <a:gd name="connsiteY70" fmla="*/ 323392 h 510582"/>
                <a:gd name="connsiteX71" fmla="*/ 685996 w 709273"/>
                <a:gd name="connsiteY71" fmla="*/ 303578 h 510582"/>
                <a:gd name="connsiteX72" fmla="*/ 670477 w 709273"/>
                <a:gd name="connsiteY72" fmla="*/ 299283 h 510582"/>
                <a:gd name="connsiteX73" fmla="*/ 640272 w 709273"/>
                <a:gd name="connsiteY73" fmla="*/ 294988 h 510582"/>
                <a:gd name="connsiteX74" fmla="*/ 621290 w 709273"/>
                <a:gd name="connsiteY74" fmla="*/ 264782 h 510582"/>
                <a:gd name="connsiteX75" fmla="*/ 578198 w 709273"/>
                <a:gd name="connsiteY75" fmla="*/ 234577 h 510582"/>
                <a:gd name="connsiteX76" fmla="*/ 554089 w 709273"/>
                <a:gd name="connsiteY76" fmla="*/ 227649 h 510582"/>
                <a:gd name="connsiteX77" fmla="*/ 582632 w 709273"/>
                <a:gd name="connsiteY77" fmla="*/ 207836 h 510582"/>
                <a:gd name="connsiteX78" fmla="*/ 569608 w 709273"/>
                <a:gd name="connsiteY78" fmla="*/ 200076 h 510582"/>
                <a:gd name="connsiteX79" fmla="*/ 543836 w 709273"/>
                <a:gd name="connsiteY79" fmla="*/ 198414 h 510582"/>
                <a:gd name="connsiteX80" fmla="*/ 574042 w 709273"/>
                <a:gd name="connsiteY80" fmla="*/ 188022 h 510582"/>
                <a:gd name="connsiteX81" fmla="*/ 549933 w 709273"/>
                <a:gd name="connsiteY81" fmla="*/ 169040 h 510582"/>
                <a:gd name="connsiteX82" fmla="*/ 539541 w 709273"/>
                <a:gd name="connsiteY82" fmla="*/ 169040 h 510582"/>
                <a:gd name="connsiteX83" fmla="*/ 539541 w 709273"/>
                <a:gd name="connsiteY83" fmla="*/ 150889 h 510582"/>
                <a:gd name="connsiteX84" fmla="*/ 477052 w 709273"/>
                <a:gd name="connsiteY84" fmla="*/ 124424 h 51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09273" h="510582">
                  <a:moveTo>
                    <a:pt x="476498" y="124701"/>
                  </a:moveTo>
                  <a:cubicBezTo>
                    <a:pt x="479130" y="110014"/>
                    <a:pt x="455437" y="105165"/>
                    <a:pt x="445876" y="105165"/>
                  </a:cubicBezTo>
                  <a:lnTo>
                    <a:pt x="424261" y="105165"/>
                  </a:lnTo>
                  <a:cubicBezTo>
                    <a:pt x="395719" y="105165"/>
                    <a:pt x="389761" y="78146"/>
                    <a:pt x="370778" y="64290"/>
                  </a:cubicBezTo>
                  <a:cubicBezTo>
                    <a:pt x="359555" y="56531"/>
                    <a:pt x="322561" y="52513"/>
                    <a:pt x="306072" y="52513"/>
                  </a:cubicBezTo>
                  <a:cubicBezTo>
                    <a:pt x="290554" y="52513"/>
                    <a:pt x="286259" y="74682"/>
                    <a:pt x="271572" y="74682"/>
                  </a:cubicBezTo>
                  <a:cubicBezTo>
                    <a:pt x="263812" y="74682"/>
                    <a:pt x="259517" y="66369"/>
                    <a:pt x="250095" y="66369"/>
                  </a:cubicBezTo>
                  <a:cubicBezTo>
                    <a:pt x="241505" y="66369"/>
                    <a:pt x="231252" y="75236"/>
                    <a:pt x="231252" y="75236"/>
                  </a:cubicBezTo>
                  <a:cubicBezTo>
                    <a:pt x="231252" y="75236"/>
                    <a:pt x="231252" y="61381"/>
                    <a:pt x="231252" y="57917"/>
                  </a:cubicBezTo>
                  <a:cubicBezTo>
                    <a:pt x="231252" y="38934"/>
                    <a:pt x="220860" y="8868"/>
                    <a:pt x="198414" y="8868"/>
                  </a:cubicBezTo>
                  <a:cubicBezTo>
                    <a:pt x="163913" y="8868"/>
                    <a:pt x="106966" y="19121"/>
                    <a:pt x="106966" y="51959"/>
                  </a:cubicBezTo>
                  <a:cubicBezTo>
                    <a:pt x="106966" y="60549"/>
                    <a:pt x="115972" y="66507"/>
                    <a:pt x="115972" y="75236"/>
                  </a:cubicBezTo>
                  <a:cubicBezTo>
                    <a:pt x="115972" y="82164"/>
                    <a:pt x="104056" y="92417"/>
                    <a:pt x="98930" y="92417"/>
                  </a:cubicBezTo>
                  <a:cubicBezTo>
                    <a:pt x="88538" y="92417"/>
                    <a:pt x="90339" y="84658"/>
                    <a:pt x="90339" y="77730"/>
                  </a:cubicBezTo>
                  <a:cubicBezTo>
                    <a:pt x="90339" y="77730"/>
                    <a:pt x="88676" y="68170"/>
                    <a:pt x="90339" y="62212"/>
                  </a:cubicBezTo>
                  <a:cubicBezTo>
                    <a:pt x="86044" y="62212"/>
                    <a:pt x="83411" y="58748"/>
                    <a:pt x="83411" y="53621"/>
                  </a:cubicBezTo>
                  <a:cubicBezTo>
                    <a:pt x="83411" y="28681"/>
                    <a:pt x="111954" y="26880"/>
                    <a:pt x="120545" y="8729"/>
                  </a:cubicBezTo>
                  <a:cubicBezTo>
                    <a:pt x="119713" y="8729"/>
                    <a:pt x="92140" y="0"/>
                    <a:pt x="92140" y="0"/>
                  </a:cubicBezTo>
                  <a:cubicBezTo>
                    <a:pt x="62766" y="0"/>
                    <a:pt x="40459" y="14687"/>
                    <a:pt x="23139" y="31868"/>
                  </a:cubicBezTo>
                  <a:cubicBezTo>
                    <a:pt x="19675" y="35332"/>
                    <a:pt x="23970" y="50850"/>
                    <a:pt x="17181" y="55977"/>
                  </a:cubicBezTo>
                  <a:cubicBezTo>
                    <a:pt x="4295" y="65537"/>
                    <a:pt x="0" y="70664"/>
                    <a:pt x="0" y="94773"/>
                  </a:cubicBezTo>
                  <a:cubicBezTo>
                    <a:pt x="0" y="102532"/>
                    <a:pt x="8729" y="118051"/>
                    <a:pt x="8729" y="118051"/>
                  </a:cubicBezTo>
                  <a:cubicBezTo>
                    <a:pt x="8729" y="118051"/>
                    <a:pt x="51820" y="121515"/>
                    <a:pt x="51820" y="126641"/>
                  </a:cubicBezTo>
                  <a:lnTo>
                    <a:pt x="51820" y="137864"/>
                  </a:lnTo>
                  <a:cubicBezTo>
                    <a:pt x="38934" y="136202"/>
                    <a:pt x="28543" y="128442"/>
                    <a:pt x="17320" y="132738"/>
                  </a:cubicBezTo>
                  <a:cubicBezTo>
                    <a:pt x="18982" y="144792"/>
                    <a:pt x="36302" y="156015"/>
                    <a:pt x="40597" y="156015"/>
                  </a:cubicBezTo>
                  <a:lnTo>
                    <a:pt x="82026" y="156015"/>
                  </a:lnTo>
                  <a:cubicBezTo>
                    <a:pt x="87152" y="168762"/>
                    <a:pt x="101008" y="175829"/>
                    <a:pt x="107936" y="175829"/>
                  </a:cubicBezTo>
                  <a:cubicBezTo>
                    <a:pt x="146732" y="175829"/>
                    <a:pt x="212269" y="174443"/>
                    <a:pt x="239011" y="177076"/>
                  </a:cubicBezTo>
                  <a:cubicBezTo>
                    <a:pt x="238180" y="183034"/>
                    <a:pt x="234716" y="197582"/>
                    <a:pt x="245939" y="197582"/>
                  </a:cubicBezTo>
                  <a:cubicBezTo>
                    <a:pt x="261457" y="197582"/>
                    <a:pt x="275313" y="165021"/>
                    <a:pt x="286397" y="165021"/>
                  </a:cubicBezTo>
                  <a:cubicBezTo>
                    <a:pt x="295819" y="165021"/>
                    <a:pt x="342513" y="204926"/>
                    <a:pt x="350272" y="212685"/>
                  </a:cubicBezTo>
                  <a:cubicBezTo>
                    <a:pt x="345146" y="213516"/>
                    <a:pt x="329627" y="215317"/>
                    <a:pt x="329627" y="223908"/>
                  </a:cubicBezTo>
                  <a:cubicBezTo>
                    <a:pt x="329627" y="225571"/>
                    <a:pt x="333091" y="234300"/>
                    <a:pt x="336555" y="234300"/>
                  </a:cubicBezTo>
                  <a:cubicBezTo>
                    <a:pt x="347778" y="234300"/>
                    <a:pt x="352905" y="224047"/>
                    <a:pt x="364128" y="224047"/>
                  </a:cubicBezTo>
                  <a:cubicBezTo>
                    <a:pt x="382140" y="224047"/>
                    <a:pt x="437424" y="266307"/>
                    <a:pt x="437424" y="288753"/>
                  </a:cubicBezTo>
                  <a:cubicBezTo>
                    <a:pt x="437424" y="300807"/>
                    <a:pt x="419412" y="319790"/>
                    <a:pt x="411653" y="327549"/>
                  </a:cubicBezTo>
                  <a:cubicBezTo>
                    <a:pt x="405556" y="333645"/>
                    <a:pt x="390038" y="325886"/>
                    <a:pt x="390038" y="340573"/>
                  </a:cubicBezTo>
                  <a:cubicBezTo>
                    <a:pt x="390038" y="347363"/>
                    <a:pt x="401261" y="357754"/>
                    <a:pt x="405556" y="360387"/>
                  </a:cubicBezTo>
                  <a:cubicBezTo>
                    <a:pt x="395165" y="367315"/>
                    <a:pt x="374520" y="374104"/>
                    <a:pt x="366760" y="374104"/>
                  </a:cubicBezTo>
                  <a:cubicBezTo>
                    <a:pt x="359001" y="374104"/>
                    <a:pt x="345284" y="374104"/>
                    <a:pt x="329627" y="374104"/>
                  </a:cubicBezTo>
                  <a:cubicBezTo>
                    <a:pt x="317573" y="374104"/>
                    <a:pt x="295126" y="387128"/>
                    <a:pt x="295126" y="395719"/>
                  </a:cubicBezTo>
                  <a:cubicBezTo>
                    <a:pt x="295126" y="407773"/>
                    <a:pt x="322699" y="418996"/>
                    <a:pt x="332121" y="418996"/>
                  </a:cubicBezTo>
                  <a:cubicBezTo>
                    <a:pt x="342513" y="418996"/>
                    <a:pt x="347639" y="405695"/>
                    <a:pt x="358031" y="405695"/>
                  </a:cubicBezTo>
                  <a:cubicBezTo>
                    <a:pt x="365790" y="405695"/>
                    <a:pt x="364128" y="411514"/>
                    <a:pt x="372718" y="411514"/>
                  </a:cubicBezTo>
                  <a:cubicBezTo>
                    <a:pt x="380477" y="411514"/>
                    <a:pt x="385743" y="404448"/>
                    <a:pt x="390038" y="398490"/>
                  </a:cubicBezTo>
                  <a:cubicBezTo>
                    <a:pt x="414978" y="413177"/>
                    <a:pt x="428834" y="429388"/>
                    <a:pt x="457238" y="441581"/>
                  </a:cubicBezTo>
                  <a:cubicBezTo>
                    <a:pt x="442551" y="469154"/>
                    <a:pt x="494233" y="468323"/>
                    <a:pt x="515016" y="480377"/>
                  </a:cubicBezTo>
                  <a:cubicBezTo>
                    <a:pt x="536631" y="493263"/>
                    <a:pt x="552981" y="488136"/>
                    <a:pt x="577921" y="500191"/>
                  </a:cubicBezTo>
                  <a:cubicBezTo>
                    <a:pt x="580554" y="501161"/>
                    <a:pt x="582217" y="510583"/>
                    <a:pt x="586512" y="510583"/>
                  </a:cubicBezTo>
                  <a:cubicBezTo>
                    <a:pt x="589976" y="510583"/>
                    <a:pt x="595102" y="499082"/>
                    <a:pt x="595102" y="492986"/>
                  </a:cubicBezTo>
                  <a:cubicBezTo>
                    <a:pt x="595102" y="468877"/>
                    <a:pt x="546746" y="463889"/>
                    <a:pt x="532198" y="425509"/>
                  </a:cubicBezTo>
                  <a:lnTo>
                    <a:pt x="545222" y="425509"/>
                  </a:lnTo>
                  <a:cubicBezTo>
                    <a:pt x="554644" y="451142"/>
                    <a:pt x="609928" y="465413"/>
                    <a:pt x="625446" y="467214"/>
                  </a:cubicBezTo>
                  <a:cubicBezTo>
                    <a:pt x="628910" y="457654"/>
                    <a:pt x="638332" y="444907"/>
                    <a:pt x="638332" y="436316"/>
                  </a:cubicBezTo>
                  <a:cubicBezTo>
                    <a:pt x="638332" y="426756"/>
                    <a:pt x="622814" y="422876"/>
                    <a:pt x="622814" y="416918"/>
                  </a:cubicBezTo>
                  <a:cubicBezTo>
                    <a:pt x="621844" y="413454"/>
                    <a:pt x="621844" y="412761"/>
                    <a:pt x="622814" y="400014"/>
                  </a:cubicBezTo>
                  <a:lnTo>
                    <a:pt x="608127" y="400014"/>
                  </a:lnTo>
                  <a:cubicBezTo>
                    <a:pt x="606325" y="400014"/>
                    <a:pt x="600368" y="398074"/>
                    <a:pt x="584018" y="391978"/>
                  </a:cubicBezTo>
                  <a:cubicBezTo>
                    <a:pt x="577090" y="389345"/>
                    <a:pt x="566698" y="374381"/>
                    <a:pt x="565035" y="361495"/>
                  </a:cubicBezTo>
                  <a:lnTo>
                    <a:pt x="552011" y="361495"/>
                  </a:lnTo>
                  <a:lnTo>
                    <a:pt x="552011" y="346808"/>
                  </a:lnTo>
                  <a:cubicBezTo>
                    <a:pt x="552011" y="349441"/>
                    <a:pt x="552011" y="348609"/>
                    <a:pt x="564897" y="346808"/>
                  </a:cubicBezTo>
                  <a:lnTo>
                    <a:pt x="564897" y="336416"/>
                  </a:lnTo>
                  <a:cubicBezTo>
                    <a:pt x="552011" y="338218"/>
                    <a:pt x="556306" y="339049"/>
                    <a:pt x="548686" y="334754"/>
                  </a:cubicBezTo>
                  <a:cubicBezTo>
                    <a:pt x="549517" y="334754"/>
                    <a:pt x="561294" y="325193"/>
                    <a:pt x="566421" y="325193"/>
                  </a:cubicBezTo>
                  <a:cubicBezTo>
                    <a:pt x="607850" y="325193"/>
                    <a:pt x="609789" y="383803"/>
                    <a:pt x="652881" y="383803"/>
                  </a:cubicBezTo>
                  <a:cubicBezTo>
                    <a:pt x="662303" y="383803"/>
                    <a:pt x="664242" y="369116"/>
                    <a:pt x="664242" y="359555"/>
                  </a:cubicBezTo>
                  <a:cubicBezTo>
                    <a:pt x="680592" y="359555"/>
                    <a:pt x="683363" y="351796"/>
                    <a:pt x="683363" y="349302"/>
                  </a:cubicBezTo>
                  <a:cubicBezTo>
                    <a:pt x="683363" y="344868"/>
                    <a:pt x="684194" y="347501"/>
                    <a:pt x="683363" y="338079"/>
                  </a:cubicBezTo>
                  <a:cubicBezTo>
                    <a:pt x="694586" y="338079"/>
                    <a:pt x="709273" y="334615"/>
                    <a:pt x="709273" y="323392"/>
                  </a:cubicBezTo>
                  <a:cubicBezTo>
                    <a:pt x="709273" y="309536"/>
                    <a:pt x="702345" y="303578"/>
                    <a:pt x="685996" y="303578"/>
                  </a:cubicBezTo>
                  <a:cubicBezTo>
                    <a:pt x="681700" y="303578"/>
                    <a:pt x="674773" y="303578"/>
                    <a:pt x="670477" y="299283"/>
                  </a:cubicBezTo>
                  <a:cubicBezTo>
                    <a:pt x="663549" y="282933"/>
                    <a:pt x="659254" y="294988"/>
                    <a:pt x="640272" y="294988"/>
                  </a:cubicBezTo>
                  <a:cubicBezTo>
                    <a:pt x="627386" y="294988"/>
                    <a:pt x="623091" y="280301"/>
                    <a:pt x="621290" y="264782"/>
                  </a:cubicBezTo>
                  <a:cubicBezTo>
                    <a:pt x="603139" y="262981"/>
                    <a:pt x="580000" y="254391"/>
                    <a:pt x="578198" y="234577"/>
                  </a:cubicBezTo>
                  <a:cubicBezTo>
                    <a:pt x="566975" y="234577"/>
                    <a:pt x="561849" y="231945"/>
                    <a:pt x="554089" y="227649"/>
                  </a:cubicBezTo>
                  <a:cubicBezTo>
                    <a:pt x="561849" y="214763"/>
                    <a:pt x="568777" y="214763"/>
                    <a:pt x="582632" y="207836"/>
                  </a:cubicBezTo>
                  <a:cubicBezTo>
                    <a:pt x="580000" y="202709"/>
                    <a:pt x="574042" y="200076"/>
                    <a:pt x="569608" y="200076"/>
                  </a:cubicBezTo>
                  <a:cubicBezTo>
                    <a:pt x="561849" y="200076"/>
                    <a:pt x="558523" y="200076"/>
                    <a:pt x="543836" y="198414"/>
                  </a:cubicBezTo>
                  <a:cubicBezTo>
                    <a:pt x="550764" y="188022"/>
                    <a:pt x="561987" y="190654"/>
                    <a:pt x="574042" y="188022"/>
                  </a:cubicBezTo>
                  <a:cubicBezTo>
                    <a:pt x="568915" y="175967"/>
                    <a:pt x="561987" y="169040"/>
                    <a:pt x="549933" y="169040"/>
                  </a:cubicBezTo>
                  <a:lnTo>
                    <a:pt x="539541" y="169040"/>
                  </a:lnTo>
                  <a:lnTo>
                    <a:pt x="539541" y="150889"/>
                  </a:lnTo>
                  <a:cubicBezTo>
                    <a:pt x="513908" y="148256"/>
                    <a:pt x="500329" y="132183"/>
                    <a:pt x="477052" y="12442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3" name="Freeform: Shape 142">
              <a:extLst>
                <a:ext uri="{FF2B5EF4-FFF2-40B4-BE49-F238E27FC236}">
                  <a16:creationId xmlns:a16="http://schemas.microsoft.com/office/drawing/2014/main" id="{C931E165-B2B7-4538-2370-96FF761B1567}"/>
                </a:ext>
              </a:extLst>
            </p:cNvPr>
            <p:cNvSpPr/>
            <p:nvPr/>
          </p:nvSpPr>
          <p:spPr>
            <a:xfrm>
              <a:off x="2996709" y="2866022"/>
              <a:ext cx="19813" cy="11569"/>
            </a:xfrm>
            <a:custGeom>
              <a:avLst/>
              <a:gdLst>
                <a:gd name="connsiteX0" fmla="*/ 0 w 19813"/>
                <a:gd name="connsiteY0" fmla="*/ 6373 h 11569"/>
                <a:gd name="connsiteX1" fmla="*/ 19814 w 19813"/>
                <a:gd name="connsiteY1" fmla="*/ 6373 h 11569"/>
                <a:gd name="connsiteX2" fmla="*/ 0 w 19813"/>
                <a:gd name="connsiteY2" fmla="*/ 6373 h 11569"/>
              </a:gdLst>
              <a:ahLst/>
              <a:cxnLst>
                <a:cxn ang="0">
                  <a:pos x="connsiteX0" y="connsiteY0"/>
                </a:cxn>
                <a:cxn ang="0">
                  <a:pos x="connsiteX1" y="connsiteY1"/>
                </a:cxn>
                <a:cxn ang="0">
                  <a:pos x="connsiteX2" y="connsiteY2"/>
                </a:cxn>
              </a:cxnLst>
              <a:rect l="l" t="t" r="r" b="b"/>
              <a:pathLst>
                <a:path w="19813" h="11569">
                  <a:moveTo>
                    <a:pt x="0" y="6373"/>
                  </a:moveTo>
                  <a:cubicBezTo>
                    <a:pt x="8590" y="13301"/>
                    <a:pt x="11223" y="13301"/>
                    <a:pt x="19814" y="6373"/>
                  </a:cubicBezTo>
                  <a:cubicBezTo>
                    <a:pt x="9422" y="1108"/>
                    <a:pt x="8590" y="-4850"/>
                    <a:pt x="0" y="637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4" name="Freeform: Shape 143">
              <a:extLst>
                <a:ext uri="{FF2B5EF4-FFF2-40B4-BE49-F238E27FC236}">
                  <a16:creationId xmlns:a16="http://schemas.microsoft.com/office/drawing/2014/main" id="{A31268C9-4FE0-AB1E-0DC3-8C124A880D19}"/>
                </a:ext>
              </a:extLst>
            </p:cNvPr>
            <p:cNvSpPr/>
            <p:nvPr/>
          </p:nvSpPr>
          <p:spPr>
            <a:xfrm>
              <a:off x="2852681" y="2765935"/>
              <a:ext cx="17248" cy="15151"/>
            </a:xfrm>
            <a:custGeom>
              <a:avLst/>
              <a:gdLst>
                <a:gd name="connsiteX0" fmla="*/ 67 w 17248"/>
                <a:gd name="connsiteY0" fmla="*/ 1296 h 15151"/>
                <a:gd name="connsiteX1" fmla="*/ 17249 w 17248"/>
                <a:gd name="connsiteY1" fmla="*/ 15151 h 15151"/>
                <a:gd name="connsiteX2" fmla="*/ 67 w 17248"/>
                <a:gd name="connsiteY2" fmla="*/ 1296 h 15151"/>
              </a:gdLst>
              <a:ahLst/>
              <a:cxnLst>
                <a:cxn ang="0">
                  <a:pos x="connsiteX0" y="connsiteY0"/>
                </a:cxn>
                <a:cxn ang="0">
                  <a:pos x="connsiteX1" y="connsiteY1"/>
                </a:cxn>
                <a:cxn ang="0">
                  <a:pos x="connsiteX2" y="connsiteY2"/>
                </a:cxn>
              </a:cxnLst>
              <a:rect l="l" t="t" r="r" b="b"/>
              <a:pathLst>
                <a:path w="17248" h="15151">
                  <a:moveTo>
                    <a:pt x="67" y="1296"/>
                  </a:moveTo>
                  <a:cubicBezTo>
                    <a:pt x="-764" y="7254"/>
                    <a:pt x="6164" y="14181"/>
                    <a:pt x="17249" y="15151"/>
                  </a:cubicBezTo>
                  <a:cubicBezTo>
                    <a:pt x="11290" y="7392"/>
                    <a:pt x="11290" y="-3831"/>
                    <a:pt x="67" y="1296"/>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5" name="Freeform: Shape 144">
              <a:extLst>
                <a:ext uri="{FF2B5EF4-FFF2-40B4-BE49-F238E27FC236}">
                  <a16:creationId xmlns:a16="http://schemas.microsoft.com/office/drawing/2014/main" id="{E898B1E0-445C-4B10-22FA-2A85D0144CAA}"/>
                </a:ext>
              </a:extLst>
            </p:cNvPr>
            <p:cNvSpPr/>
            <p:nvPr/>
          </p:nvSpPr>
          <p:spPr>
            <a:xfrm>
              <a:off x="2663064" y="1911780"/>
              <a:ext cx="756105" cy="393640"/>
            </a:xfrm>
            <a:custGeom>
              <a:avLst/>
              <a:gdLst>
                <a:gd name="connsiteX0" fmla="*/ 31868 w 756105"/>
                <a:gd name="connsiteY0" fmla="*/ 88261 h 393640"/>
                <a:gd name="connsiteX1" fmla="*/ 57778 w 756105"/>
                <a:gd name="connsiteY1" fmla="*/ 88261 h 393640"/>
                <a:gd name="connsiteX2" fmla="*/ 33669 w 756105"/>
                <a:gd name="connsiteY2" fmla="*/ 104056 h 393640"/>
                <a:gd name="connsiteX3" fmla="*/ 49188 w 756105"/>
                <a:gd name="connsiteY3" fmla="*/ 111538 h 393640"/>
                <a:gd name="connsiteX4" fmla="*/ 83689 w 756105"/>
                <a:gd name="connsiteY4" fmla="*/ 96297 h 393640"/>
                <a:gd name="connsiteX5" fmla="*/ 100869 w 756105"/>
                <a:gd name="connsiteY5" fmla="*/ 98237 h 393640"/>
                <a:gd name="connsiteX6" fmla="*/ 47386 w 756105"/>
                <a:gd name="connsiteY6" fmla="*/ 124978 h 393640"/>
                <a:gd name="connsiteX7" fmla="*/ 87984 w 756105"/>
                <a:gd name="connsiteY7" fmla="*/ 124978 h 393640"/>
                <a:gd name="connsiteX8" fmla="*/ 64706 w 756105"/>
                <a:gd name="connsiteY8" fmla="*/ 134400 h 393640"/>
                <a:gd name="connsiteX9" fmla="*/ 112093 w 756105"/>
                <a:gd name="connsiteY9" fmla="*/ 150196 h 393640"/>
                <a:gd name="connsiteX10" fmla="*/ 131075 w 756105"/>
                <a:gd name="connsiteY10" fmla="*/ 139250 h 393640"/>
                <a:gd name="connsiteX11" fmla="*/ 142298 w 756105"/>
                <a:gd name="connsiteY11" fmla="*/ 139250 h 393640"/>
                <a:gd name="connsiteX12" fmla="*/ 176799 w 756105"/>
                <a:gd name="connsiteY12" fmla="*/ 158786 h 393640"/>
                <a:gd name="connsiteX13" fmla="*/ 194119 w 756105"/>
                <a:gd name="connsiteY13" fmla="*/ 151304 h 393640"/>
                <a:gd name="connsiteX14" fmla="*/ 224324 w 756105"/>
                <a:gd name="connsiteY14" fmla="*/ 158648 h 393640"/>
                <a:gd name="connsiteX15" fmla="*/ 289030 w 756105"/>
                <a:gd name="connsiteY15" fmla="*/ 139250 h 393640"/>
                <a:gd name="connsiteX16" fmla="*/ 301916 w 756105"/>
                <a:gd name="connsiteY16" fmla="*/ 139250 h 393640"/>
                <a:gd name="connsiteX17" fmla="*/ 260487 w 756105"/>
                <a:gd name="connsiteY17" fmla="*/ 164883 h 393640"/>
                <a:gd name="connsiteX18" fmla="*/ 217396 w 756105"/>
                <a:gd name="connsiteY18" fmla="*/ 164883 h 393640"/>
                <a:gd name="connsiteX19" fmla="*/ 211299 w 756105"/>
                <a:gd name="connsiteY19" fmla="*/ 172919 h 393640"/>
                <a:gd name="connsiteX20" fmla="*/ 243168 w 756105"/>
                <a:gd name="connsiteY20" fmla="*/ 199245 h 393640"/>
                <a:gd name="connsiteX21" fmla="*/ 189685 w 756105"/>
                <a:gd name="connsiteY21" fmla="*/ 169871 h 393640"/>
                <a:gd name="connsiteX22" fmla="*/ 143961 w 756105"/>
                <a:gd name="connsiteY22" fmla="*/ 168070 h 393640"/>
                <a:gd name="connsiteX23" fmla="*/ 131075 w 756105"/>
                <a:gd name="connsiteY23" fmla="*/ 168070 h 393640"/>
                <a:gd name="connsiteX24" fmla="*/ 143961 w 756105"/>
                <a:gd name="connsiteY24" fmla="*/ 178323 h 393640"/>
                <a:gd name="connsiteX25" fmla="*/ 122484 w 756105"/>
                <a:gd name="connsiteY25" fmla="*/ 185251 h 393640"/>
                <a:gd name="connsiteX26" fmla="*/ 181094 w 756105"/>
                <a:gd name="connsiteY26" fmla="*/ 228342 h 393640"/>
                <a:gd name="connsiteX27" fmla="*/ 127195 w 756105"/>
                <a:gd name="connsiteY27" fmla="*/ 251620 h 393640"/>
                <a:gd name="connsiteX28" fmla="*/ 94912 w 756105"/>
                <a:gd name="connsiteY28" fmla="*/ 280024 h 393640"/>
                <a:gd name="connsiteX29" fmla="*/ 94912 w 756105"/>
                <a:gd name="connsiteY29" fmla="*/ 280024 h 393640"/>
                <a:gd name="connsiteX30" fmla="*/ 120683 w 756105"/>
                <a:gd name="connsiteY30" fmla="*/ 280162 h 393640"/>
                <a:gd name="connsiteX31" fmla="*/ 142298 w 756105"/>
                <a:gd name="connsiteY31" fmla="*/ 280162 h 393640"/>
                <a:gd name="connsiteX32" fmla="*/ 181094 w 756105"/>
                <a:gd name="connsiteY32" fmla="*/ 331429 h 393640"/>
                <a:gd name="connsiteX33" fmla="*/ 165576 w 756105"/>
                <a:gd name="connsiteY33" fmla="*/ 331429 h 393640"/>
                <a:gd name="connsiteX34" fmla="*/ 112093 w 756105"/>
                <a:gd name="connsiteY34" fmla="*/ 305241 h 393640"/>
                <a:gd name="connsiteX35" fmla="*/ 90478 w 756105"/>
                <a:gd name="connsiteY35" fmla="*/ 312862 h 393640"/>
                <a:gd name="connsiteX36" fmla="*/ 119020 w 756105"/>
                <a:gd name="connsiteY36" fmla="*/ 338218 h 393640"/>
                <a:gd name="connsiteX37" fmla="*/ 56116 w 756105"/>
                <a:gd name="connsiteY37" fmla="*/ 372441 h 393640"/>
                <a:gd name="connsiteX38" fmla="*/ 64706 w 756105"/>
                <a:gd name="connsiteY38" fmla="*/ 379231 h 393640"/>
                <a:gd name="connsiteX39" fmla="*/ 75098 w 756105"/>
                <a:gd name="connsiteY39" fmla="*/ 370502 h 393640"/>
                <a:gd name="connsiteX40" fmla="*/ 156985 w 756105"/>
                <a:gd name="connsiteY40" fmla="*/ 389484 h 393640"/>
                <a:gd name="connsiteX41" fmla="*/ 182895 w 756105"/>
                <a:gd name="connsiteY41" fmla="*/ 382556 h 393640"/>
                <a:gd name="connsiteX42" fmla="*/ 247602 w 756105"/>
                <a:gd name="connsiteY42" fmla="*/ 382556 h 393640"/>
                <a:gd name="connsiteX43" fmla="*/ 276006 w 756105"/>
                <a:gd name="connsiteY43" fmla="*/ 393641 h 393640"/>
                <a:gd name="connsiteX44" fmla="*/ 345007 w 756105"/>
                <a:gd name="connsiteY44" fmla="*/ 363574 h 393640"/>
                <a:gd name="connsiteX45" fmla="*/ 332121 w 756105"/>
                <a:gd name="connsiteY45" fmla="*/ 356784 h 393640"/>
                <a:gd name="connsiteX46" fmla="*/ 310506 w 756105"/>
                <a:gd name="connsiteY46" fmla="*/ 356784 h 393640"/>
                <a:gd name="connsiteX47" fmla="*/ 346670 w 756105"/>
                <a:gd name="connsiteY47" fmla="*/ 310922 h 393640"/>
                <a:gd name="connsiteX48" fmla="*/ 340573 w 756105"/>
                <a:gd name="connsiteY48" fmla="*/ 292633 h 393640"/>
                <a:gd name="connsiteX49" fmla="*/ 383664 w 756105"/>
                <a:gd name="connsiteY49" fmla="*/ 292633 h 393640"/>
                <a:gd name="connsiteX50" fmla="*/ 422460 w 756105"/>
                <a:gd name="connsiteY50" fmla="*/ 257300 h 393640"/>
                <a:gd name="connsiteX51" fmla="*/ 397520 w 756105"/>
                <a:gd name="connsiteY51" fmla="*/ 240396 h 393640"/>
                <a:gd name="connsiteX52" fmla="*/ 422460 w 756105"/>
                <a:gd name="connsiteY52" fmla="*/ 228619 h 393640"/>
                <a:gd name="connsiteX53" fmla="*/ 398351 w 756105"/>
                <a:gd name="connsiteY53" fmla="*/ 228619 h 393640"/>
                <a:gd name="connsiteX54" fmla="*/ 452666 w 756105"/>
                <a:gd name="connsiteY54" fmla="*/ 208113 h 393640"/>
                <a:gd name="connsiteX55" fmla="*/ 497420 w 756105"/>
                <a:gd name="connsiteY55" fmla="*/ 204649 h 393640"/>
                <a:gd name="connsiteX56" fmla="*/ 577644 w 756105"/>
                <a:gd name="connsiteY56" fmla="*/ 139665 h 393640"/>
                <a:gd name="connsiteX57" fmla="*/ 676851 w 756105"/>
                <a:gd name="connsiteY57" fmla="*/ 97267 h 393640"/>
                <a:gd name="connsiteX58" fmla="*/ 612145 w 756105"/>
                <a:gd name="connsiteY58" fmla="*/ 94496 h 393640"/>
                <a:gd name="connsiteX59" fmla="*/ 734629 w 756105"/>
                <a:gd name="connsiteY59" fmla="*/ 61658 h 393640"/>
                <a:gd name="connsiteX60" fmla="*/ 756106 w 756105"/>
                <a:gd name="connsiteY60" fmla="*/ 48772 h 393640"/>
                <a:gd name="connsiteX61" fmla="*/ 700129 w 756105"/>
                <a:gd name="connsiteY61" fmla="*/ 27157 h 393640"/>
                <a:gd name="connsiteX62" fmla="*/ 685442 w 756105"/>
                <a:gd name="connsiteY62" fmla="*/ 12609 h 393640"/>
                <a:gd name="connsiteX63" fmla="*/ 669923 w 756105"/>
                <a:gd name="connsiteY63" fmla="*/ 5681 h 393640"/>
                <a:gd name="connsiteX64" fmla="*/ 600922 w 756105"/>
                <a:gd name="connsiteY64" fmla="*/ 25495 h 393640"/>
                <a:gd name="connsiteX65" fmla="*/ 616440 w 756105"/>
                <a:gd name="connsiteY65" fmla="*/ 20784 h 393640"/>
                <a:gd name="connsiteX66" fmla="*/ 504348 w 756105"/>
                <a:gd name="connsiteY66" fmla="*/ 10808 h 393640"/>
                <a:gd name="connsiteX67" fmla="*/ 480100 w 756105"/>
                <a:gd name="connsiteY67" fmla="*/ 10808 h 393640"/>
                <a:gd name="connsiteX68" fmla="*/ 454329 w 756105"/>
                <a:gd name="connsiteY68" fmla="*/ 0 h 393640"/>
                <a:gd name="connsiteX69" fmla="*/ 426617 w 756105"/>
                <a:gd name="connsiteY69" fmla="*/ 12193 h 393640"/>
                <a:gd name="connsiteX70" fmla="*/ 393918 w 756105"/>
                <a:gd name="connsiteY70" fmla="*/ 3325 h 393640"/>
                <a:gd name="connsiteX71" fmla="*/ 383526 w 756105"/>
                <a:gd name="connsiteY71" fmla="*/ 10808 h 393640"/>
                <a:gd name="connsiteX72" fmla="*/ 284319 w 756105"/>
                <a:gd name="connsiteY72" fmla="*/ 10808 h 393640"/>
                <a:gd name="connsiteX73" fmla="*/ 264505 w 756105"/>
                <a:gd name="connsiteY73" fmla="*/ 19398 h 393640"/>
                <a:gd name="connsiteX74" fmla="*/ 247324 w 756105"/>
                <a:gd name="connsiteY74" fmla="*/ 19814 h 393640"/>
                <a:gd name="connsiteX75" fmla="*/ 204233 w 756105"/>
                <a:gd name="connsiteY75" fmla="*/ 58055 h 393640"/>
                <a:gd name="connsiteX76" fmla="*/ 146455 w 756105"/>
                <a:gd name="connsiteY76" fmla="*/ 38796 h 393640"/>
                <a:gd name="connsiteX77" fmla="*/ 111954 w 756105"/>
                <a:gd name="connsiteY77" fmla="*/ 56531 h 393640"/>
                <a:gd name="connsiteX78" fmla="*/ 105165 w 756105"/>
                <a:gd name="connsiteY78" fmla="*/ 62212 h 393640"/>
                <a:gd name="connsiteX79" fmla="*/ 86182 w 756105"/>
                <a:gd name="connsiteY79" fmla="*/ 62212 h 393640"/>
                <a:gd name="connsiteX80" fmla="*/ 0 w 756105"/>
                <a:gd name="connsiteY80" fmla="*/ 87845 h 393640"/>
                <a:gd name="connsiteX81" fmla="*/ 31868 w 756105"/>
                <a:gd name="connsiteY81" fmla="*/ 87845 h 39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56105" h="393640">
                  <a:moveTo>
                    <a:pt x="31868" y="88261"/>
                  </a:moveTo>
                  <a:lnTo>
                    <a:pt x="57778" y="88261"/>
                  </a:lnTo>
                  <a:cubicBezTo>
                    <a:pt x="47386" y="88261"/>
                    <a:pt x="42260" y="95466"/>
                    <a:pt x="33669" y="104056"/>
                  </a:cubicBezTo>
                  <a:cubicBezTo>
                    <a:pt x="35332" y="104888"/>
                    <a:pt x="44893" y="111538"/>
                    <a:pt x="49188" y="111538"/>
                  </a:cubicBezTo>
                  <a:cubicBezTo>
                    <a:pt x="65537" y="111538"/>
                    <a:pt x="66369" y="96297"/>
                    <a:pt x="83689" y="96297"/>
                  </a:cubicBezTo>
                  <a:cubicBezTo>
                    <a:pt x="90616" y="96297"/>
                    <a:pt x="93110" y="96436"/>
                    <a:pt x="100869" y="98237"/>
                  </a:cubicBezTo>
                  <a:cubicBezTo>
                    <a:pt x="78423" y="105165"/>
                    <a:pt x="56947" y="102671"/>
                    <a:pt x="47386" y="124978"/>
                  </a:cubicBezTo>
                  <a:cubicBezTo>
                    <a:pt x="54314" y="124147"/>
                    <a:pt x="71495" y="124978"/>
                    <a:pt x="87984" y="124978"/>
                  </a:cubicBezTo>
                  <a:cubicBezTo>
                    <a:pt x="76761" y="125948"/>
                    <a:pt x="70664" y="130105"/>
                    <a:pt x="64706" y="134400"/>
                  </a:cubicBezTo>
                  <a:cubicBezTo>
                    <a:pt x="70803" y="142160"/>
                    <a:pt x="94912" y="150196"/>
                    <a:pt x="112093" y="150196"/>
                  </a:cubicBezTo>
                  <a:cubicBezTo>
                    <a:pt x="119852" y="150196"/>
                    <a:pt x="124978" y="152136"/>
                    <a:pt x="131075" y="139250"/>
                  </a:cubicBezTo>
                  <a:lnTo>
                    <a:pt x="142298" y="139250"/>
                  </a:lnTo>
                  <a:cubicBezTo>
                    <a:pt x="137172" y="152136"/>
                    <a:pt x="159618" y="158786"/>
                    <a:pt x="176799" y="158786"/>
                  </a:cubicBezTo>
                  <a:cubicBezTo>
                    <a:pt x="183727" y="158786"/>
                    <a:pt x="187191" y="151304"/>
                    <a:pt x="194119" y="151304"/>
                  </a:cubicBezTo>
                  <a:cubicBezTo>
                    <a:pt x="202709" y="151304"/>
                    <a:pt x="207836" y="158648"/>
                    <a:pt x="224324" y="158648"/>
                  </a:cubicBezTo>
                  <a:cubicBezTo>
                    <a:pt x="251897" y="158648"/>
                    <a:pt x="271710" y="151997"/>
                    <a:pt x="289030" y="139250"/>
                  </a:cubicBezTo>
                  <a:lnTo>
                    <a:pt x="301916" y="139250"/>
                  </a:lnTo>
                  <a:cubicBezTo>
                    <a:pt x="291524" y="152136"/>
                    <a:pt x="276837" y="152136"/>
                    <a:pt x="260487" y="164883"/>
                  </a:cubicBezTo>
                  <a:lnTo>
                    <a:pt x="217396" y="164883"/>
                  </a:lnTo>
                  <a:cubicBezTo>
                    <a:pt x="215733" y="164883"/>
                    <a:pt x="211299" y="169455"/>
                    <a:pt x="211299" y="172919"/>
                  </a:cubicBezTo>
                  <a:cubicBezTo>
                    <a:pt x="211299" y="178046"/>
                    <a:pt x="238872" y="194950"/>
                    <a:pt x="243168" y="199245"/>
                  </a:cubicBezTo>
                  <a:cubicBezTo>
                    <a:pt x="218920" y="201878"/>
                    <a:pt x="211299" y="176799"/>
                    <a:pt x="189685" y="169871"/>
                  </a:cubicBezTo>
                  <a:cubicBezTo>
                    <a:pt x="172503" y="164744"/>
                    <a:pt x="153521" y="168070"/>
                    <a:pt x="143961" y="168070"/>
                  </a:cubicBezTo>
                  <a:cubicBezTo>
                    <a:pt x="139665" y="168070"/>
                    <a:pt x="135370" y="166268"/>
                    <a:pt x="131075" y="168070"/>
                  </a:cubicBezTo>
                  <a:cubicBezTo>
                    <a:pt x="132876" y="174998"/>
                    <a:pt x="134539" y="178323"/>
                    <a:pt x="143961" y="178323"/>
                  </a:cubicBezTo>
                  <a:cubicBezTo>
                    <a:pt x="135370" y="178323"/>
                    <a:pt x="122484" y="176660"/>
                    <a:pt x="122484" y="185251"/>
                  </a:cubicBezTo>
                  <a:cubicBezTo>
                    <a:pt x="122484" y="200769"/>
                    <a:pt x="181094" y="200769"/>
                    <a:pt x="181094" y="228342"/>
                  </a:cubicBezTo>
                  <a:cubicBezTo>
                    <a:pt x="181094" y="252451"/>
                    <a:pt x="148810" y="244830"/>
                    <a:pt x="127195" y="251620"/>
                  </a:cubicBezTo>
                  <a:cubicBezTo>
                    <a:pt x="114310" y="255915"/>
                    <a:pt x="107659" y="265337"/>
                    <a:pt x="94912" y="280024"/>
                  </a:cubicBezTo>
                  <a:lnTo>
                    <a:pt x="94912" y="280024"/>
                  </a:lnTo>
                  <a:cubicBezTo>
                    <a:pt x="94912" y="280024"/>
                    <a:pt x="120683" y="280162"/>
                    <a:pt x="120683" y="280162"/>
                  </a:cubicBezTo>
                  <a:lnTo>
                    <a:pt x="142298" y="280162"/>
                  </a:lnTo>
                  <a:cubicBezTo>
                    <a:pt x="142298" y="292910"/>
                    <a:pt x="169040" y="318681"/>
                    <a:pt x="181094" y="331429"/>
                  </a:cubicBezTo>
                  <a:lnTo>
                    <a:pt x="165576" y="331429"/>
                  </a:lnTo>
                  <a:cubicBezTo>
                    <a:pt x="149226" y="318543"/>
                    <a:pt x="139665" y="305241"/>
                    <a:pt x="112093" y="305241"/>
                  </a:cubicBezTo>
                  <a:cubicBezTo>
                    <a:pt x="103502" y="305241"/>
                    <a:pt x="90478" y="300807"/>
                    <a:pt x="90478" y="312862"/>
                  </a:cubicBezTo>
                  <a:cubicBezTo>
                    <a:pt x="90478" y="328380"/>
                    <a:pt x="108629" y="330459"/>
                    <a:pt x="119020" y="338218"/>
                  </a:cubicBezTo>
                  <a:cubicBezTo>
                    <a:pt x="100869" y="351104"/>
                    <a:pt x="56116" y="337941"/>
                    <a:pt x="56116" y="372441"/>
                  </a:cubicBezTo>
                  <a:cubicBezTo>
                    <a:pt x="56116" y="374935"/>
                    <a:pt x="58610" y="379231"/>
                    <a:pt x="64706" y="379231"/>
                  </a:cubicBezTo>
                  <a:cubicBezTo>
                    <a:pt x="69001" y="379231"/>
                    <a:pt x="72465" y="374797"/>
                    <a:pt x="75098" y="370502"/>
                  </a:cubicBezTo>
                  <a:cubicBezTo>
                    <a:pt x="105303" y="380062"/>
                    <a:pt x="128581" y="389484"/>
                    <a:pt x="156985" y="389484"/>
                  </a:cubicBezTo>
                  <a:cubicBezTo>
                    <a:pt x="169871" y="389484"/>
                    <a:pt x="175136" y="382556"/>
                    <a:pt x="182895" y="382556"/>
                  </a:cubicBezTo>
                  <a:lnTo>
                    <a:pt x="247602" y="382556"/>
                  </a:lnTo>
                  <a:cubicBezTo>
                    <a:pt x="264782" y="382556"/>
                    <a:pt x="256192" y="393641"/>
                    <a:pt x="276006" y="393641"/>
                  </a:cubicBezTo>
                  <a:cubicBezTo>
                    <a:pt x="295819" y="393641"/>
                    <a:pt x="345007" y="378261"/>
                    <a:pt x="345007" y="363574"/>
                  </a:cubicBezTo>
                  <a:cubicBezTo>
                    <a:pt x="345007" y="355815"/>
                    <a:pt x="334615" y="356784"/>
                    <a:pt x="332121" y="356784"/>
                  </a:cubicBezTo>
                  <a:cubicBezTo>
                    <a:pt x="326163" y="356784"/>
                    <a:pt x="323531" y="356784"/>
                    <a:pt x="310506" y="356784"/>
                  </a:cubicBezTo>
                  <a:cubicBezTo>
                    <a:pt x="310506" y="331151"/>
                    <a:pt x="346670" y="338495"/>
                    <a:pt x="346670" y="310922"/>
                  </a:cubicBezTo>
                  <a:cubicBezTo>
                    <a:pt x="346670" y="305795"/>
                    <a:pt x="342374" y="318265"/>
                    <a:pt x="340573" y="292633"/>
                  </a:cubicBezTo>
                  <a:cubicBezTo>
                    <a:pt x="347501" y="292633"/>
                    <a:pt x="346670" y="292633"/>
                    <a:pt x="383664" y="292633"/>
                  </a:cubicBezTo>
                  <a:cubicBezTo>
                    <a:pt x="398351" y="279747"/>
                    <a:pt x="404309" y="265891"/>
                    <a:pt x="422460" y="257300"/>
                  </a:cubicBezTo>
                  <a:cubicBezTo>
                    <a:pt x="417195" y="245246"/>
                    <a:pt x="407773" y="245523"/>
                    <a:pt x="397520" y="240396"/>
                  </a:cubicBezTo>
                  <a:cubicBezTo>
                    <a:pt x="413870" y="242198"/>
                    <a:pt x="424262" y="228619"/>
                    <a:pt x="422460" y="228619"/>
                  </a:cubicBezTo>
                  <a:lnTo>
                    <a:pt x="398351" y="228619"/>
                  </a:lnTo>
                  <a:cubicBezTo>
                    <a:pt x="412207" y="215872"/>
                    <a:pt x="433683" y="214071"/>
                    <a:pt x="452666" y="208113"/>
                  </a:cubicBezTo>
                  <a:cubicBezTo>
                    <a:pt x="466383" y="203817"/>
                    <a:pt x="485365" y="213239"/>
                    <a:pt x="497420" y="204649"/>
                  </a:cubicBezTo>
                  <a:cubicBezTo>
                    <a:pt x="523191" y="185805"/>
                    <a:pt x="543143" y="150889"/>
                    <a:pt x="577644" y="139665"/>
                  </a:cubicBezTo>
                  <a:cubicBezTo>
                    <a:pt x="608681" y="129274"/>
                    <a:pt x="656899" y="117081"/>
                    <a:pt x="676851" y="97267"/>
                  </a:cubicBezTo>
                  <a:cubicBezTo>
                    <a:pt x="655236" y="96436"/>
                    <a:pt x="620735" y="103086"/>
                    <a:pt x="612145" y="94496"/>
                  </a:cubicBezTo>
                  <a:cubicBezTo>
                    <a:pt x="657869" y="72050"/>
                    <a:pt x="700129" y="87568"/>
                    <a:pt x="734629" y="61658"/>
                  </a:cubicBezTo>
                  <a:cubicBezTo>
                    <a:pt x="740587" y="57363"/>
                    <a:pt x="756106" y="59857"/>
                    <a:pt x="756106" y="48772"/>
                  </a:cubicBezTo>
                  <a:cubicBezTo>
                    <a:pt x="756106" y="33254"/>
                    <a:pt x="710382" y="37549"/>
                    <a:pt x="700129" y="27157"/>
                  </a:cubicBezTo>
                  <a:cubicBezTo>
                    <a:pt x="695002" y="22031"/>
                    <a:pt x="695002" y="15103"/>
                    <a:pt x="685442" y="12609"/>
                  </a:cubicBezTo>
                  <a:cubicBezTo>
                    <a:pt x="679345" y="10808"/>
                    <a:pt x="675881" y="9145"/>
                    <a:pt x="669923" y="5681"/>
                  </a:cubicBezTo>
                  <a:lnTo>
                    <a:pt x="600922" y="25495"/>
                  </a:lnTo>
                  <a:cubicBezTo>
                    <a:pt x="607850" y="23693"/>
                    <a:pt x="610344" y="26880"/>
                    <a:pt x="616440" y="20784"/>
                  </a:cubicBezTo>
                  <a:cubicBezTo>
                    <a:pt x="599259" y="3603"/>
                    <a:pt x="524992" y="10808"/>
                    <a:pt x="504348" y="10808"/>
                  </a:cubicBezTo>
                  <a:cubicBezTo>
                    <a:pt x="495757" y="10808"/>
                    <a:pt x="490492" y="10808"/>
                    <a:pt x="480100" y="10808"/>
                  </a:cubicBezTo>
                  <a:cubicBezTo>
                    <a:pt x="472341" y="10808"/>
                    <a:pt x="467214" y="0"/>
                    <a:pt x="454329" y="0"/>
                  </a:cubicBezTo>
                  <a:cubicBezTo>
                    <a:pt x="442274" y="0"/>
                    <a:pt x="438810" y="12193"/>
                    <a:pt x="426617" y="12193"/>
                  </a:cubicBezTo>
                  <a:cubicBezTo>
                    <a:pt x="413731" y="12193"/>
                    <a:pt x="409436" y="3325"/>
                    <a:pt x="393918" y="3325"/>
                  </a:cubicBezTo>
                  <a:cubicBezTo>
                    <a:pt x="389622" y="3325"/>
                    <a:pt x="385327" y="10808"/>
                    <a:pt x="383526" y="10808"/>
                  </a:cubicBezTo>
                  <a:cubicBezTo>
                    <a:pt x="338633" y="10808"/>
                    <a:pt x="329212" y="10808"/>
                    <a:pt x="284319" y="10808"/>
                  </a:cubicBezTo>
                  <a:cubicBezTo>
                    <a:pt x="275729" y="10808"/>
                    <a:pt x="268801" y="10808"/>
                    <a:pt x="264505" y="19398"/>
                  </a:cubicBezTo>
                  <a:cubicBezTo>
                    <a:pt x="253282" y="28820"/>
                    <a:pt x="261873" y="19814"/>
                    <a:pt x="247324" y="19814"/>
                  </a:cubicBezTo>
                  <a:cubicBezTo>
                    <a:pt x="222384" y="19814"/>
                    <a:pt x="211992" y="37272"/>
                    <a:pt x="204233" y="58055"/>
                  </a:cubicBezTo>
                  <a:cubicBezTo>
                    <a:pt x="196474" y="55423"/>
                    <a:pt x="162804" y="38796"/>
                    <a:pt x="146455" y="38796"/>
                  </a:cubicBezTo>
                  <a:cubicBezTo>
                    <a:pt x="128304" y="38796"/>
                    <a:pt x="139527" y="56531"/>
                    <a:pt x="111954" y="56531"/>
                  </a:cubicBezTo>
                  <a:cubicBezTo>
                    <a:pt x="111954" y="59995"/>
                    <a:pt x="108490" y="62212"/>
                    <a:pt x="105165" y="62212"/>
                  </a:cubicBezTo>
                  <a:cubicBezTo>
                    <a:pt x="103364" y="62212"/>
                    <a:pt x="96436" y="62212"/>
                    <a:pt x="86182" y="62212"/>
                  </a:cubicBezTo>
                  <a:cubicBezTo>
                    <a:pt x="61104" y="62212"/>
                    <a:pt x="5127" y="74959"/>
                    <a:pt x="0" y="87845"/>
                  </a:cubicBezTo>
                  <a:lnTo>
                    <a:pt x="31868" y="87845"/>
                  </a:lnTo>
                  <a:close/>
                </a:path>
              </a:pathLst>
            </a:custGeom>
            <a:solidFill>
              <a:srgbClr val="FFFFFF">
                <a:alpha val="70000"/>
              </a:srgbClr>
            </a:solidFill>
            <a:ln w="13856" cap="flat">
              <a:noFill/>
              <a:prstDash val="solid"/>
              <a:miter/>
            </a:ln>
          </p:spPr>
          <p:txBody>
            <a:bodyPr rtlCol="0" anchor="ctr"/>
            <a:lstStyle/>
            <a:p>
              <a:endParaRPr lang="es-CO"/>
            </a:p>
          </p:txBody>
        </p:sp>
        <p:sp>
          <p:nvSpPr>
            <p:cNvPr id="146" name="Freeform: Shape 145">
              <a:extLst>
                <a:ext uri="{FF2B5EF4-FFF2-40B4-BE49-F238E27FC236}">
                  <a16:creationId xmlns:a16="http://schemas.microsoft.com/office/drawing/2014/main" id="{6333377D-DBD8-D178-6097-6C89AA41A3D1}"/>
                </a:ext>
              </a:extLst>
            </p:cNvPr>
            <p:cNvSpPr/>
            <p:nvPr/>
          </p:nvSpPr>
          <p:spPr>
            <a:xfrm>
              <a:off x="3136929" y="1871737"/>
              <a:ext cx="1478957" cy="1122034"/>
            </a:xfrm>
            <a:custGeom>
              <a:avLst/>
              <a:gdLst>
                <a:gd name="connsiteX0" fmla="*/ 1241887 w 1478957"/>
                <a:gd name="connsiteY0" fmla="*/ 715231 h 1122034"/>
                <a:gd name="connsiteX1" fmla="*/ 1147114 w 1478957"/>
                <a:gd name="connsiteY1" fmla="*/ 686827 h 1122034"/>
                <a:gd name="connsiteX2" fmla="*/ 1166096 w 1478957"/>
                <a:gd name="connsiteY2" fmla="*/ 675604 h 1122034"/>
                <a:gd name="connsiteX3" fmla="*/ 1157505 w 1478957"/>
                <a:gd name="connsiteY3" fmla="*/ 653989 h 1122034"/>
                <a:gd name="connsiteX4" fmla="*/ 1170391 w 1478957"/>
                <a:gd name="connsiteY4" fmla="*/ 653989 h 1122034"/>
                <a:gd name="connsiteX5" fmla="*/ 1237591 w 1478957"/>
                <a:gd name="connsiteY5" fmla="*/ 697080 h 1122034"/>
                <a:gd name="connsiteX6" fmla="*/ 1259483 w 1478957"/>
                <a:gd name="connsiteY6" fmla="*/ 686827 h 1122034"/>
                <a:gd name="connsiteX7" fmla="*/ 1171915 w 1478957"/>
                <a:gd name="connsiteY7" fmla="*/ 592054 h 1122034"/>
                <a:gd name="connsiteX8" fmla="*/ 1171915 w 1478957"/>
                <a:gd name="connsiteY8" fmla="*/ 579030 h 1122034"/>
                <a:gd name="connsiteX9" fmla="*/ 1184524 w 1478957"/>
                <a:gd name="connsiteY9" fmla="*/ 579030 h 1122034"/>
                <a:gd name="connsiteX10" fmla="*/ 1232603 w 1478957"/>
                <a:gd name="connsiteY10" fmla="*/ 617826 h 1122034"/>
                <a:gd name="connsiteX11" fmla="*/ 1245905 w 1478957"/>
                <a:gd name="connsiteY11" fmla="*/ 598289 h 1122034"/>
                <a:gd name="connsiteX12" fmla="*/ 1198795 w 1478957"/>
                <a:gd name="connsiteY12" fmla="*/ 564066 h 1122034"/>
                <a:gd name="connsiteX13" fmla="*/ 1211681 w 1478957"/>
                <a:gd name="connsiteY13" fmla="*/ 564066 h 1122034"/>
                <a:gd name="connsiteX14" fmla="*/ 1237591 w 1478957"/>
                <a:gd name="connsiteY14" fmla="*/ 579307 h 1122034"/>
                <a:gd name="connsiteX15" fmla="*/ 1284978 w 1478957"/>
                <a:gd name="connsiteY15" fmla="*/ 544252 h 1122034"/>
                <a:gd name="connsiteX16" fmla="*/ 1276387 w 1478957"/>
                <a:gd name="connsiteY16" fmla="*/ 530119 h 1122034"/>
                <a:gd name="connsiteX17" fmla="*/ 1315183 w 1478957"/>
                <a:gd name="connsiteY17" fmla="*/ 506287 h 1122034"/>
                <a:gd name="connsiteX18" fmla="*/ 1280682 w 1478957"/>
                <a:gd name="connsiteY18" fmla="*/ 488829 h 1122034"/>
                <a:gd name="connsiteX19" fmla="*/ 1308255 w 1478957"/>
                <a:gd name="connsiteY19" fmla="*/ 477468 h 1122034"/>
                <a:gd name="connsiteX20" fmla="*/ 1308255 w 1478957"/>
                <a:gd name="connsiteY20" fmla="*/ 458485 h 1122034"/>
                <a:gd name="connsiteX21" fmla="*/ 1295370 w 1478957"/>
                <a:gd name="connsiteY21" fmla="*/ 421352 h 1122034"/>
                <a:gd name="connsiteX22" fmla="*/ 1267797 w 1478957"/>
                <a:gd name="connsiteY22" fmla="*/ 406665 h 1122034"/>
                <a:gd name="connsiteX23" fmla="*/ 1284978 w 1478957"/>
                <a:gd name="connsiteY23" fmla="*/ 393641 h 1122034"/>
                <a:gd name="connsiteX24" fmla="*/ 1345389 w 1478957"/>
                <a:gd name="connsiteY24" fmla="*/ 380755 h 1122034"/>
                <a:gd name="connsiteX25" fmla="*/ 1308255 w 1478957"/>
                <a:gd name="connsiteY25" fmla="*/ 350549 h 1122034"/>
                <a:gd name="connsiteX26" fmla="*/ 1323774 w 1478957"/>
                <a:gd name="connsiteY26" fmla="*/ 345423 h 1122034"/>
                <a:gd name="connsiteX27" fmla="*/ 1289273 w 1478957"/>
                <a:gd name="connsiteY27" fmla="*/ 329073 h 1122034"/>
                <a:gd name="connsiteX28" fmla="*/ 1263363 w 1478957"/>
                <a:gd name="connsiteY28" fmla="*/ 329073 h 1122034"/>
                <a:gd name="connsiteX29" fmla="*/ 1278050 w 1478957"/>
                <a:gd name="connsiteY29" fmla="*/ 291940 h 1122034"/>
                <a:gd name="connsiteX30" fmla="*/ 1312551 w 1478957"/>
                <a:gd name="connsiteY30" fmla="*/ 255638 h 1122034"/>
                <a:gd name="connsiteX31" fmla="*/ 1312551 w 1478957"/>
                <a:gd name="connsiteY31" fmla="*/ 242752 h 1122034"/>
                <a:gd name="connsiteX32" fmla="*/ 1351346 w 1478957"/>
                <a:gd name="connsiteY32" fmla="*/ 221137 h 1122034"/>
                <a:gd name="connsiteX33" fmla="*/ 1351346 w 1478957"/>
                <a:gd name="connsiteY33" fmla="*/ 209914 h 1122034"/>
                <a:gd name="connsiteX34" fmla="*/ 1390143 w 1478957"/>
                <a:gd name="connsiteY34" fmla="*/ 182341 h 1122034"/>
                <a:gd name="connsiteX35" fmla="*/ 1371992 w 1478957"/>
                <a:gd name="connsiteY35" fmla="*/ 182341 h 1122034"/>
                <a:gd name="connsiteX36" fmla="*/ 1457342 w 1478957"/>
                <a:gd name="connsiteY36" fmla="*/ 147841 h 1122034"/>
                <a:gd name="connsiteX37" fmla="*/ 1478958 w 1478957"/>
                <a:gd name="connsiteY37" fmla="*/ 128027 h 1122034"/>
                <a:gd name="connsiteX38" fmla="*/ 1427276 w 1478957"/>
                <a:gd name="connsiteY38" fmla="*/ 94634 h 1122034"/>
                <a:gd name="connsiteX39" fmla="*/ 1409956 w 1478957"/>
                <a:gd name="connsiteY39" fmla="*/ 102671 h 1122034"/>
                <a:gd name="connsiteX40" fmla="*/ 1368528 w 1478957"/>
                <a:gd name="connsiteY40" fmla="*/ 102671 h 1122034"/>
                <a:gd name="connsiteX41" fmla="*/ 1336659 w 1478957"/>
                <a:gd name="connsiteY41" fmla="*/ 119021 h 1122034"/>
                <a:gd name="connsiteX42" fmla="*/ 1316846 w 1478957"/>
                <a:gd name="connsiteY42" fmla="*/ 115418 h 1122034"/>
                <a:gd name="connsiteX43" fmla="*/ 1259067 w 1478957"/>
                <a:gd name="connsiteY43" fmla="*/ 115418 h 1122034"/>
                <a:gd name="connsiteX44" fmla="*/ 1179259 w 1478957"/>
                <a:gd name="connsiteY44" fmla="*/ 192872 h 1122034"/>
                <a:gd name="connsiteX45" fmla="*/ 1237591 w 1478957"/>
                <a:gd name="connsiteY45" fmla="*/ 119990 h 1122034"/>
                <a:gd name="connsiteX46" fmla="*/ 1216115 w 1478957"/>
                <a:gd name="connsiteY46" fmla="*/ 95189 h 1122034"/>
                <a:gd name="connsiteX47" fmla="*/ 1114691 w 1478957"/>
                <a:gd name="connsiteY47" fmla="*/ 144792 h 1122034"/>
                <a:gd name="connsiteX48" fmla="*/ 1147114 w 1478957"/>
                <a:gd name="connsiteY48" fmla="*/ 101978 h 1122034"/>
                <a:gd name="connsiteX49" fmla="*/ 972393 w 1478957"/>
                <a:gd name="connsiteY49" fmla="*/ 101978 h 1122034"/>
                <a:gd name="connsiteX50" fmla="*/ 1161801 w 1478957"/>
                <a:gd name="connsiteY50" fmla="*/ 91725 h 1122034"/>
                <a:gd name="connsiteX51" fmla="*/ 1247983 w 1478957"/>
                <a:gd name="connsiteY51" fmla="*/ 57224 h 1122034"/>
                <a:gd name="connsiteX52" fmla="*/ 1173024 w 1478957"/>
                <a:gd name="connsiteY52" fmla="*/ 49326 h 1122034"/>
                <a:gd name="connsiteX53" fmla="*/ 1043750 w 1478957"/>
                <a:gd name="connsiteY53" fmla="*/ 0 h 1122034"/>
                <a:gd name="connsiteX54" fmla="*/ 918633 w 1478957"/>
                <a:gd name="connsiteY54" fmla="*/ 0 h 1122034"/>
                <a:gd name="connsiteX55" fmla="*/ 804462 w 1478957"/>
                <a:gd name="connsiteY55" fmla="*/ 23555 h 1122034"/>
                <a:gd name="connsiteX56" fmla="*/ 774672 w 1478957"/>
                <a:gd name="connsiteY56" fmla="*/ 22862 h 1122034"/>
                <a:gd name="connsiteX57" fmla="*/ 774672 w 1478957"/>
                <a:gd name="connsiteY57" fmla="*/ 38519 h 1122034"/>
                <a:gd name="connsiteX58" fmla="*/ 747931 w 1478957"/>
                <a:gd name="connsiteY58" fmla="*/ 38519 h 1122034"/>
                <a:gd name="connsiteX59" fmla="*/ 694448 w 1478957"/>
                <a:gd name="connsiteY59" fmla="*/ 29928 h 1122034"/>
                <a:gd name="connsiteX60" fmla="*/ 621151 w 1478957"/>
                <a:gd name="connsiteY60" fmla="*/ 45863 h 1122034"/>
                <a:gd name="connsiteX61" fmla="*/ 638332 w 1478957"/>
                <a:gd name="connsiteY61" fmla="*/ 58055 h 1122034"/>
                <a:gd name="connsiteX62" fmla="*/ 603832 w 1478957"/>
                <a:gd name="connsiteY62" fmla="*/ 68309 h 1122034"/>
                <a:gd name="connsiteX63" fmla="*/ 653019 w 1478957"/>
                <a:gd name="connsiteY63" fmla="*/ 102671 h 1122034"/>
                <a:gd name="connsiteX64" fmla="*/ 614223 w 1478957"/>
                <a:gd name="connsiteY64" fmla="*/ 102671 h 1122034"/>
                <a:gd name="connsiteX65" fmla="*/ 536631 w 1478957"/>
                <a:gd name="connsiteY65" fmla="*/ 72327 h 1122034"/>
                <a:gd name="connsiteX66" fmla="*/ 515017 w 1478957"/>
                <a:gd name="connsiteY66" fmla="*/ 83550 h 1122034"/>
                <a:gd name="connsiteX67" fmla="*/ 521944 w 1478957"/>
                <a:gd name="connsiteY67" fmla="*/ 102671 h 1122034"/>
                <a:gd name="connsiteX68" fmla="*/ 508920 w 1478957"/>
                <a:gd name="connsiteY68" fmla="*/ 102671 h 1122034"/>
                <a:gd name="connsiteX69" fmla="*/ 467492 w 1478957"/>
                <a:gd name="connsiteY69" fmla="*/ 80917 h 1122034"/>
                <a:gd name="connsiteX70" fmla="*/ 458901 w 1478957"/>
                <a:gd name="connsiteY70" fmla="*/ 89508 h 1122034"/>
                <a:gd name="connsiteX71" fmla="*/ 463196 w 1478957"/>
                <a:gd name="connsiteY71" fmla="*/ 106689 h 1122034"/>
                <a:gd name="connsiteX72" fmla="*/ 426894 w 1478957"/>
                <a:gd name="connsiteY72" fmla="*/ 80779 h 1122034"/>
                <a:gd name="connsiteX73" fmla="*/ 362188 w 1478957"/>
                <a:gd name="connsiteY73" fmla="*/ 100593 h 1122034"/>
                <a:gd name="connsiteX74" fmla="*/ 281964 w 1478957"/>
                <a:gd name="connsiteY74" fmla="*/ 113617 h 1122034"/>
                <a:gd name="connsiteX75" fmla="*/ 247463 w 1478957"/>
                <a:gd name="connsiteY75" fmla="*/ 156708 h 1122034"/>
                <a:gd name="connsiteX76" fmla="*/ 225017 w 1478957"/>
                <a:gd name="connsiteY76" fmla="*/ 149780 h 1122034"/>
                <a:gd name="connsiteX77" fmla="*/ 139665 w 1478957"/>
                <a:gd name="connsiteY77" fmla="*/ 197167 h 1122034"/>
                <a:gd name="connsiteX78" fmla="*/ 122346 w 1478957"/>
                <a:gd name="connsiteY78" fmla="*/ 210052 h 1122034"/>
                <a:gd name="connsiteX79" fmla="*/ 187052 w 1478957"/>
                <a:gd name="connsiteY79" fmla="*/ 227234 h 1122034"/>
                <a:gd name="connsiteX80" fmla="*/ 163774 w 1478957"/>
                <a:gd name="connsiteY80" fmla="*/ 272957 h 1122034"/>
                <a:gd name="connsiteX81" fmla="*/ 90478 w 1478957"/>
                <a:gd name="connsiteY81" fmla="*/ 278915 h 1122034"/>
                <a:gd name="connsiteX82" fmla="*/ 49049 w 1478957"/>
                <a:gd name="connsiteY82" fmla="*/ 298729 h 1122034"/>
                <a:gd name="connsiteX83" fmla="*/ 0 w 1478957"/>
                <a:gd name="connsiteY83" fmla="*/ 322007 h 1122034"/>
                <a:gd name="connsiteX84" fmla="*/ 86182 w 1478957"/>
                <a:gd name="connsiteY84" fmla="*/ 359001 h 1122034"/>
                <a:gd name="connsiteX85" fmla="*/ 159479 w 1478957"/>
                <a:gd name="connsiteY85" fmla="*/ 359001 h 1122034"/>
                <a:gd name="connsiteX86" fmla="*/ 148256 w 1478957"/>
                <a:gd name="connsiteY86" fmla="*/ 371887 h 1122034"/>
                <a:gd name="connsiteX87" fmla="*/ 99068 w 1478957"/>
                <a:gd name="connsiteY87" fmla="*/ 371887 h 1122034"/>
                <a:gd name="connsiteX88" fmla="*/ 83550 w 1478957"/>
                <a:gd name="connsiteY88" fmla="*/ 384773 h 1122034"/>
                <a:gd name="connsiteX89" fmla="*/ 62074 w 1478957"/>
                <a:gd name="connsiteY89" fmla="*/ 384773 h 1122034"/>
                <a:gd name="connsiteX90" fmla="*/ 36163 w 1478957"/>
                <a:gd name="connsiteY90" fmla="*/ 397936 h 1122034"/>
                <a:gd name="connsiteX91" fmla="*/ 66369 w 1478957"/>
                <a:gd name="connsiteY91" fmla="*/ 395857 h 1122034"/>
                <a:gd name="connsiteX92" fmla="*/ 100869 w 1478957"/>
                <a:gd name="connsiteY92" fmla="*/ 409436 h 1122034"/>
                <a:gd name="connsiteX93" fmla="*/ 83689 w 1478957"/>
                <a:gd name="connsiteY93" fmla="*/ 422738 h 1122034"/>
                <a:gd name="connsiteX94" fmla="*/ 139804 w 1478957"/>
                <a:gd name="connsiteY94" fmla="*/ 443105 h 1122034"/>
                <a:gd name="connsiteX95" fmla="*/ 151027 w 1478957"/>
                <a:gd name="connsiteY95" fmla="*/ 440473 h 1122034"/>
                <a:gd name="connsiteX96" fmla="*/ 142437 w 1478957"/>
                <a:gd name="connsiteY96" fmla="*/ 433406 h 1122034"/>
                <a:gd name="connsiteX97" fmla="*/ 159618 w 1478957"/>
                <a:gd name="connsiteY97" fmla="*/ 429942 h 1122034"/>
                <a:gd name="connsiteX98" fmla="*/ 185528 w 1478957"/>
                <a:gd name="connsiteY98" fmla="*/ 441997 h 1122034"/>
                <a:gd name="connsiteX99" fmla="*/ 213101 w 1478957"/>
                <a:gd name="connsiteY99" fmla="*/ 435900 h 1122034"/>
                <a:gd name="connsiteX100" fmla="*/ 239011 w 1478957"/>
                <a:gd name="connsiteY100" fmla="*/ 435900 h 1122034"/>
                <a:gd name="connsiteX101" fmla="*/ 415533 w 1478957"/>
                <a:gd name="connsiteY101" fmla="*/ 574735 h 1122034"/>
                <a:gd name="connsiteX102" fmla="*/ 415533 w 1478957"/>
                <a:gd name="connsiteY102" fmla="*/ 587620 h 1122034"/>
                <a:gd name="connsiteX103" fmla="*/ 439364 w 1478957"/>
                <a:gd name="connsiteY103" fmla="*/ 602307 h 1122034"/>
                <a:gd name="connsiteX104" fmla="*/ 421491 w 1478957"/>
                <a:gd name="connsiteY104" fmla="*/ 639302 h 1122034"/>
                <a:gd name="connsiteX105" fmla="*/ 445322 w 1478957"/>
                <a:gd name="connsiteY105" fmla="*/ 653989 h 1122034"/>
                <a:gd name="connsiteX106" fmla="*/ 467214 w 1478957"/>
                <a:gd name="connsiteY106" fmla="*/ 639302 h 1122034"/>
                <a:gd name="connsiteX107" fmla="*/ 530258 w 1478957"/>
                <a:gd name="connsiteY107" fmla="*/ 688490 h 1122034"/>
                <a:gd name="connsiteX108" fmla="*/ 521667 w 1478957"/>
                <a:gd name="connsiteY108" fmla="*/ 701514 h 1122034"/>
                <a:gd name="connsiteX109" fmla="*/ 469986 w 1478957"/>
                <a:gd name="connsiteY109" fmla="*/ 688490 h 1122034"/>
                <a:gd name="connsiteX110" fmla="*/ 454467 w 1478957"/>
                <a:gd name="connsiteY110" fmla="*/ 688490 h 1122034"/>
                <a:gd name="connsiteX111" fmla="*/ 547578 w 1478957"/>
                <a:gd name="connsiteY111" fmla="*/ 725623 h 1122034"/>
                <a:gd name="connsiteX112" fmla="*/ 519173 w 1478957"/>
                <a:gd name="connsiteY112" fmla="*/ 784233 h 1122034"/>
                <a:gd name="connsiteX113" fmla="*/ 492432 w 1478957"/>
                <a:gd name="connsiteY113" fmla="*/ 786034 h 1122034"/>
                <a:gd name="connsiteX114" fmla="*/ 492432 w 1478957"/>
                <a:gd name="connsiteY114" fmla="*/ 787697 h 1122034"/>
                <a:gd name="connsiteX115" fmla="*/ 453913 w 1478957"/>
                <a:gd name="connsiteY115" fmla="*/ 835083 h 1122034"/>
                <a:gd name="connsiteX116" fmla="*/ 453913 w 1478957"/>
                <a:gd name="connsiteY116" fmla="*/ 854897 h 1122034"/>
                <a:gd name="connsiteX117" fmla="*/ 475805 w 1478957"/>
                <a:gd name="connsiteY117" fmla="*/ 854897 h 1122034"/>
                <a:gd name="connsiteX118" fmla="*/ 469431 w 1478957"/>
                <a:gd name="connsiteY118" fmla="*/ 876373 h 1122034"/>
                <a:gd name="connsiteX119" fmla="*/ 499083 w 1478957"/>
                <a:gd name="connsiteY119" fmla="*/ 925561 h 1122034"/>
                <a:gd name="connsiteX120" fmla="*/ 508227 w 1478957"/>
                <a:gd name="connsiteY120" fmla="*/ 953965 h 1122034"/>
                <a:gd name="connsiteX121" fmla="*/ 540372 w 1478957"/>
                <a:gd name="connsiteY121" fmla="*/ 956598 h 1122034"/>
                <a:gd name="connsiteX122" fmla="*/ 527625 w 1478957"/>
                <a:gd name="connsiteY122" fmla="*/ 972947 h 1122034"/>
                <a:gd name="connsiteX123" fmla="*/ 577644 w 1478957"/>
                <a:gd name="connsiteY123" fmla="*/ 1050539 h 1122034"/>
                <a:gd name="connsiteX124" fmla="*/ 583741 w 1478957"/>
                <a:gd name="connsiteY124" fmla="*/ 1067859 h 1122034"/>
                <a:gd name="connsiteX125" fmla="*/ 612283 w 1478957"/>
                <a:gd name="connsiteY125" fmla="*/ 1091968 h 1122034"/>
                <a:gd name="connsiteX126" fmla="*/ 648585 w 1478957"/>
                <a:gd name="connsiteY126" fmla="*/ 1080745 h 1122034"/>
                <a:gd name="connsiteX127" fmla="*/ 690014 w 1478957"/>
                <a:gd name="connsiteY127" fmla="*/ 1119541 h 1122034"/>
                <a:gd name="connsiteX128" fmla="*/ 707195 w 1478957"/>
                <a:gd name="connsiteY128" fmla="*/ 1113444 h 1122034"/>
                <a:gd name="connsiteX129" fmla="*/ 717587 w 1478957"/>
                <a:gd name="connsiteY129" fmla="*/ 1122035 h 1122034"/>
                <a:gd name="connsiteX130" fmla="*/ 750286 w 1478957"/>
                <a:gd name="connsiteY130" fmla="*/ 1067720 h 1122034"/>
                <a:gd name="connsiteX131" fmla="*/ 750286 w 1478957"/>
                <a:gd name="connsiteY131" fmla="*/ 1020334 h 1122034"/>
                <a:gd name="connsiteX132" fmla="*/ 790884 w 1478957"/>
                <a:gd name="connsiteY132" fmla="*/ 975580 h 1122034"/>
                <a:gd name="connsiteX133" fmla="*/ 780492 w 1478957"/>
                <a:gd name="connsiteY133" fmla="*/ 955766 h 1122034"/>
                <a:gd name="connsiteX134" fmla="*/ 786588 w 1478957"/>
                <a:gd name="connsiteY134" fmla="*/ 945375 h 1122034"/>
                <a:gd name="connsiteX135" fmla="*/ 784925 w 1478957"/>
                <a:gd name="connsiteY135" fmla="*/ 936784 h 1122034"/>
                <a:gd name="connsiteX136" fmla="*/ 854758 w 1478957"/>
                <a:gd name="connsiteY136" fmla="*/ 898127 h 1122034"/>
                <a:gd name="connsiteX137" fmla="*/ 877204 w 1478957"/>
                <a:gd name="connsiteY137" fmla="*/ 876512 h 1122034"/>
                <a:gd name="connsiteX138" fmla="*/ 877204 w 1478957"/>
                <a:gd name="connsiteY138" fmla="*/ 897434 h 1122034"/>
                <a:gd name="connsiteX139" fmla="*/ 879837 w 1478957"/>
                <a:gd name="connsiteY139" fmla="*/ 897434 h 1122034"/>
                <a:gd name="connsiteX140" fmla="*/ 944405 w 1478957"/>
                <a:gd name="connsiteY140" fmla="*/ 869722 h 1122034"/>
                <a:gd name="connsiteX141" fmla="*/ 974610 w 1478957"/>
                <a:gd name="connsiteY141" fmla="*/ 825800 h 1122034"/>
                <a:gd name="connsiteX142" fmla="*/ 996225 w 1478957"/>
                <a:gd name="connsiteY142" fmla="*/ 803492 h 1122034"/>
                <a:gd name="connsiteX143" fmla="*/ 1013406 w 1478957"/>
                <a:gd name="connsiteY143" fmla="*/ 782154 h 1122034"/>
                <a:gd name="connsiteX144" fmla="*/ 1054003 w 1478957"/>
                <a:gd name="connsiteY144" fmla="*/ 782154 h 1122034"/>
                <a:gd name="connsiteX145" fmla="*/ 1142818 w 1478957"/>
                <a:gd name="connsiteY145" fmla="*/ 766913 h 1122034"/>
                <a:gd name="connsiteX146" fmla="*/ 1204892 w 1478957"/>
                <a:gd name="connsiteY146" fmla="*/ 728671 h 1122034"/>
                <a:gd name="connsiteX147" fmla="*/ 1241887 w 1478957"/>
                <a:gd name="connsiteY147" fmla="*/ 715508 h 11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478957" h="1122034">
                  <a:moveTo>
                    <a:pt x="1241887" y="715231"/>
                  </a:moveTo>
                  <a:cubicBezTo>
                    <a:pt x="1223874" y="709273"/>
                    <a:pt x="1147114" y="712599"/>
                    <a:pt x="1147114" y="686827"/>
                  </a:cubicBezTo>
                  <a:cubicBezTo>
                    <a:pt x="1151409" y="685996"/>
                    <a:pt x="1166096" y="683363"/>
                    <a:pt x="1166096" y="675604"/>
                  </a:cubicBezTo>
                  <a:cubicBezTo>
                    <a:pt x="1166096" y="668676"/>
                    <a:pt x="1157505" y="666182"/>
                    <a:pt x="1157505" y="653989"/>
                  </a:cubicBezTo>
                  <a:cubicBezTo>
                    <a:pt x="1161801" y="656622"/>
                    <a:pt x="1166096" y="653989"/>
                    <a:pt x="1170391" y="653989"/>
                  </a:cubicBezTo>
                  <a:cubicBezTo>
                    <a:pt x="1205723" y="653989"/>
                    <a:pt x="1197132" y="697080"/>
                    <a:pt x="1237591" y="697080"/>
                  </a:cubicBezTo>
                  <a:cubicBezTo>
                    <a:pt x="1247013" y="697080"/>
                    <a:pt x="1259483" y="696249"/>
                    <a:pt x="1259483" y="686827"/>
                  </a:cubicBezTo>
                  <a:cubicBezTo>
                    <a:pt x="1259483" y="637639"/>
                    <a:pt x="1210296" y="622952"/>
                    <a:pt x="1171915" y="592054"/>
                  </a:cubicBezTo>
                  <a:lnTo>
                    <a:pt x="1171915" y="579030"/>
                  </a:lnTo>
                  <a:cubicBezTo>
                    <a:pt x="1171915" y="579030"/>
                    <a:pt x="1177596" y="579861"/>
                    <a:pt x="1184524" y="579030"/>
                  </a:cubicBezTo>
                  <a:cubicBezTo>
                    <a:pt x="1189651" y="595379"/>
                    <a:pt x="1217085" y="617826"/>
                    <a:pt x="1232603" y="617826"/>
                  </a:cubicBezTo>
                  <a:cubicBezTo>
                    <a:pt x="1242995" y="617826"/>
                    <a:pt x="1245905" y="608681"/>
                    <a:pt x="1245905" y="598289"/>
                  </a:cubicBezTo>
                  <a:cubicBezTo>
                    <a:pt x="1245905" y="575012"/>
                    <a:pt x="1207386" y="576951"/>
                    <a:pt x="1198795" y="564066"/>
                  </a:cubicBezTo>
                  <a:lnTo>
                    <a:pt x="1211681" y="564066"/>
                  </a:lnTo>
                  <a:cubicBezTo>
                    <a:pt x="1218609" y="564066"/>
                    <a:pt x="1228031" y="573210"/>
                    <a:pt x="1237591" y="579307"/>
                  </a:cubicBezTo>
                  <a:cubicBezTo>
                    <a:pt x="1244519" y="561156"/>
                    <a:pt x="1279020" y="570024"/>
                    <a:pt x="1284978" y="544252"/>
                  </a:cubicBezTo>
                  <a:cubicBezTo>
                    <a:pt x="1280682" y="542589"/>
                    <a:pt x="1276387" y="536216"/>
                    <a:pt x="1276387" y="530119"/>
                  </a:cubicBezTo>
                  <a:cubicBezTo>
                    <a:pt x="1292737" y="528318"/>
                    <a:pt x="1309918" y="520004"/>
                    <a:pt x="1315183" y="506287"/>
                  </a:cubicBezTo>
                  <a:cubicBezTo>
                    <a:pt x="1304792" y="502823"/>
                    <a:pt x="1280682" y="503378"/>
                    <a:pt x="1280682" y="488829"/>
                  </a:cubicBezTo>
                  <a:cubicBezTo>
                    <a:pt x="1280682" y="477606"/>
                    <a:pt x="1294538" y="477468"/>
                    <a:pt x="1308255" y="477468"/>
                  </a:cubicBezTo>
                  <a:cubicBezTo>
                    <a:pt x="1303960" y="472341"/>
                    <a:pt x="1308255" y="465274"/>
                    <a:pt x="1308255" y="458485"/>
                  </a:cubicBezTo>
                  <a:cubicBezTo>
                    <a:pt x="1308255" y="445599"/>
                    <a:pt x="1295370" y="440334"/>
                    <a:pt x="1295370" y="421352"/>
                  </a:cubicBezTo>
                  <a:cubicBezTo>
                    <a:pt x="1283315" y="421352"/>
                    <a:pt x="1267797" y="421352"/>
                    <a:pt x="1267797" y="406665"/>
                  </a:cubicBezTo>
                  <a:cubicBezTo>
                    <a:pt x="1267797" y="400568"/>
                    <a:pt x="1275556" y="393641"/>
                    <a:pt x="1284978" y="393641"/>
                  </a:cubicBezTo>
                  <a:cubicBezTo>
                    <a:pt x="1300496" y="393641"/>
                    <a:pt x="1345389" y="401400"/>
                    <a:pt x="1345389" y="380755"/>
                  </a:cubicBezTo>
                  <a:cubicBezTo>
                    <a:pt x="1345389" y="360110"/>
                    <a:pt x="1311719" y="364405"/>
                    <a:pt x="1308255" y="350549"/>
                  </a:cubicBezTo>
                  <a:cubicBezTo>
                    <a:pt x="1313382" y="350549"/>
                    <a:pt x="1319479" y="347917"/>
                    <a:pt x="1323774" y="345423"/>
                  </a:cubicBezTo>
                  <a:cubicBezTo>
                    <a:pt x="1315183" y="338633"/>
                    <a:pt x="1303129" y="329073"/>
                    <a:pt x="1289273" y="329073"/>
                  </a:cubicBezTo>
                  <a:cubicBezTo>
                    <a:pt x="1279851" y="329073"/>
                    <a:pt x="1272923" y="333368"/>
                    <a:pt x="1263363" y="329073"/>
                  </a:cubicBezTo>
                  <a:cubicBezTo>
                    <a:pt x="1268490" y="320344"/>
                    <a:pt x="1267658" y="299699"/>
                    <a:pt x="1278050" y="291940"/>
                  </a:cubicBezTo>
                  <a:cubicBezTo>
                    <a:pt x="1294400" y="279747"/>
                    <a:pt x="1312551" y="273789"/>
                    <a:pt x="1312551" y="255638"/>
                  </a:cubicBezTo>
                  <a:cubicBezTo>
                    <a:pt x="1312551" y="252174"/>
                    <a:pt x="1313382" y="252174"/>
                    <a:pt x="1312551" y="242752"/>
                  </a:cubicBezTo>
                  <a:cubicBezTo>
                    <a:pt x="1328900" y="238457"/>
                    <a:pt x="1351346" y="234993"/>
                    <a:pt x="1351346" y="221137"/>
                  </a:cubicBezTo>
                  <a:cubicBezTo>
                    <a:pt x="1351346" y="212547"/>
                    <a:pt x="1357304" y="222107"/>
                    <a:pt x="1351346" y="209914"/>
                  </a:cubicBezTo>
                  <a:cubicBezTo>
                    <a:pt x="1366865" y="206450"/>
                    <a:pt x="1390143" y="206450"/>
                    <a:pt x="1390143" y="182341"/>
                  </a:cubicBezTo>
                  <a:cubicBezTo>
                    <a:pt x="1383215" y="187468"/>
                    <a:pt x="1382384" y="187468"/>
                    <a:pt x="1371992" y="182341"/>
                  </a:cubicBezTo>
                  <a:cubicBezTo>
                    <a:pt x="1410788" y="182341"/>
                    <a:pt x="1428938" y="157401"/>
                    <a:pt x="1457342" y="147841"/>
                  </a:cubicBezTo>
                  <a:cubicBezTo>
                    <a:pt x="1462469" y="146039"/>
                    <a:pt x="1478958" y="138280"/>
                    <a:pt x="1478958" y="128027"/>
                  </a:cubicBezTo>
                  <a:cubicBezTo>
                    <a:pt x="1478958" y="116804"/>
                    <a:pt x="1438499" y="94634"/>
                    <a:pt x="1427276" y="94634"/>
                  </a:cubicBezTo>
                  <a:cubicBezTo>
                    <a:pt x="1418547" y="94634"/>
                    <a:pt x="1412589" y="102671"/>
                    <a:pt x="1409956" y="102671"/>
                  </a:cubicBezTo>
                  <a:lnTo>
                    <a:pt x="1368528" y="102671"/>
                  </a:lnTo>
                  <a:cubicBezTo>
                    <a:pt x="1354810" y="115418"/>
                    <a:pt x="1352178" y="112924"/>
                    <a:pt x="1336659" y="119021"/>
                  </a:cubicBezTo>
                  <a:cubicBezTo>
                    <a:pt x="1333196" y="119852"/>
                    <a:pt x="1316846" y="115418"/>
                    <a:pt x="1316846" y="115418"/>
                  </a:cubicBezTo>
                  <a:cubicBezTo>
                    <a:pt x="1316846" y="115418"/>
                    <a:pt x="1281514" y="115418"/>
                    <a:pt x="1259067" y="115418"/>
                  </a:cubicBezTo>
                  <a:cubicBezTo>
                    <a:pt x="1245212" y="128304"/>
                    <a:pt x="1201566" y="186913"/>
                    <a:pt x="1179259" y="192872"/>
                  </a:cubicBezTo>
                  <a:cubicBezTo>
                    <a:pt x="1181892" y="184281"/>
                    <a:pt x="1237591" y="127750"/>
                    <a:pt x="1237591" y="119990"/>
                  </a:cubicBezTo>
                  <a:cubicBezTo>
                    <a:pt x="1237591" y="106966"/>
                    <a:pt x="1231495" y="95189"/>
                    <a:pt x="1216115" y="95189"/>
                  </a:cubicBezTo>
                  <a:cubicBezTo>
                    <a:pt x="1187711" y="95189"/>
                    <a:pt x="1136306" y="144792"/>
                    <a:pt x="1114691" y="144792"/>
                  </a:cubicBezTo>
                  <a:cubicBezTo>
                    <a:pt x="1107763" y="144792"/>
                    <a:pt x="1145312" y="108767"/>
                    <a:pt x="1147114" y="101978"/>
                  </a:cubicBezTo>
                  <a:cubicBezTo>
                    <a:pt x="1131595" y="96020"/>
                    <a:pt x="987080" y="113340"/>
                    <a:pt x="972393" y="101978"/>
                  </a:cubicBezTo>
                  <a:lnTo>
                    <a:pt x="1161801" y="91725"/>
                  </a:lnTo>
                  <a:cubicBezTo>
                    <a:pt x="1185078" y="82996"/>
                    <a:pt x="1243688" y="87430"/>
                    <a:pt x="1247983" y="57224"/>
                  </a:cubicBezTo>
                  <a:cubicBezTo>
                    <a:pt x="1226368" y="52098"/>
                    <a:pt x="1196301" y="58748"/>
                    <a:pt x="1173024" y="49326"/>
                  </a:cubicBezTo>
                  <a:cubicBezTo>
                    <a:pt x="1132565" y="32007"/>
                    <a:pt x="1094600" y="0"/>
                    <a:pt x="1043750" y="0"/>
                  </a:cubicBezTo>
                  <a:lnTo>
                    <a:pt x="918633" y="0"/>
                  </a:lnTo>
                  <a:cubicBezTo>
                    <a:pt x="874710" y="0"/>
                    <a:pt x="845752" y="23555"/>
                    <a:pt x="804462" y="23555"/>
                  </a:cubicBezTo>
                  <a:cubicBezTo>
                    <a:pt x="791576" y="23555"/>
                    <a:pt x="774672" y="21061"/>
                    <a:pt x="774672" y="22862"/>
                  </a:cubicBezTo>
                  <a:lnTo>
                    <a:pt x="774672" y="38519"/>
                  </a:lnTo>
                  <a:lnTo>
                    <a:pt x="747931" y="38519"/>
                  </a:lnTo>
                  <a:cubicBezTo>
                    <a:pt x="728949" y="38519"/>
                    <a:pt x="715231" y="29928"/>
                    <a:pt x="694448" y="29928"/>
                  </a:cubicBezTo>
                  <a:cubicBezTo>
                    <a:pt x="665905" y="29928"/>
                    <a:pt x="644429" y="34501"/>
                    <a:pt x="621151" y="45863"/>
                  </a:cubicBezTo>
                  <a:cubicBezTo>
                    <a:pt x="625447" y="51820"/>
                    <a:pt x="632374" y="52098"/>
                    <a:pt x="638332" y="58055"/>
                  </a:cubicBezTo>
                  <a:cubicBezTo>
                    <a:pt x="630573" y="59718"/>
                    <a:pt x="603832" y="55423"/>
                    <a:pt x="603832" y="68309"/>
                  </a:cubicBezTo>
                  <a:cubicBezTo>
                    <a:pt x="603832" y="84658"/>
                    <a:pt x="639164" y="89924"/>
                    <a:pt x="653019" y="102671"/>
                  </a:cubicBezTo>
                  <a:lnTo>
                    <a:pt x="614223" y="102671"/>
                  </a:lnTo>
                  <a:cubicBezTo>
                    <a:pt x="592609" y="89785"/>
                    <a:pt x="571963" y="72327"/>
                    <a:pt x="536631" y="72327"/>
                  </a:cubicBezTo>
                  <a:cubicBezTo>
                    <a:pt x="528041" y="72327"/>
                    <a:pt x="515017" y="73158"/>
                    <a:pt x="515017" y="83550"/>
                  </a:cubicBezTo>
                  <a:cubicBezTo>
                    <a:pt x="515017" y="90478"/>
                    <a:pt x="519312" y="89924"/>
                    <a:pt x="521944" y="102671"/>
                  </a:cubicBezTo>
                  <a:cubicBezTo>
                    <a:pt x="521944" y="102671"/>
                    <a:pt x="513215" y="102671"/>
                    <a:pt x="508920" y="102671"/>
                  </a:cubicBezTo>
                  <a:cubicBezTo>
                    <a:pt x="491739" y="89785"/>
                    <a:pt x="477052" y="97267"/>
                    <a:pt x="467492" y="80917"/>
                  </a:cubicBezTo>
                  <a:lnTo>
                    <a:pt x="458901" y="89508"/>
                  </a:lnTo>
                  <a:cubicBezTo>
                    <a:pt x="458901" y="95466"/>
                    <a:pt x="463196" y="100593"/>
                    <a:pt x="463196" y="106689"/>
                  </a:cubicBezTo>
                  <a:cubicBezTo>
                    <a:pt x="446846" y="106689"/>
                    <a:pt x="442551" y="80779"/>
                    <a:pt x="426894" y="80779"/>
                  </a:cubicBezTo>
                  <a:cubicBezTo>
                    <a:pt x="403617" y="80779"/>
                    <a:pt x="386435" y="94496"/>
                    <a:pt x="362188" y="100593"/>
                  </a:cubicBezTo>
                  <a:cubicBezTo>
                    <a:pt x="329489" y="100593"/>
                    <a:pt x="316603" y="109183"/>
                    <a:pt x="281964" y="113617"/>
                  </a:cubicBezTo>
                  <a:cubicBezTo>
                    <a:pt x="254391" y="117081"/>
                    <a:pt x="277668" y="156708"/>
                    <a:pt x="247463" y="156708"/>
                  </a:cubicBezTo>
                  <a:cubicBezTo>
                    <a:pt x="238872" y="156708"/>
                    <a:pt x="231945" y="154907"/>
                    <a:pt x="225017" y="149780"/>
                  </a:cubicBezTo>
                  <a:cubicBezTo>
                    <a:pt x="207836" y="166961"/>
                    <a:pt x="168901" y="187745"/>
                    <a:pt x="139665" y="197167"/>
                  </a:cubicBezTo>
                  <a:cubicBezTo>
                    <a:pt x="135370" y="197998"/>
                    <a:pt x="122346" y="202293"/>
                    <a:pt x="122346" y="210052"/>
                  </a:cubicBezTo>
                  <a:cubicBezTo>
                    <a:pt x="122346" y="226402"/>
                    <a:pt x="171534" y="225571"/>
                    <a:pt x="187052" y="227234"/>
                  </a:cubicBezTo>
                  <a:cubicBezTo>
                    <a:pt x="187052" y="248848"/>
                    <a:pt x="177630" y="264228"/>
                    <a:pt x="163774" y="272957"/>
                  </a:cubicBezTo>
                  <a:cubicBezTo>
                    <a:pt x="144792" y="284181"/>
                    <a:pt x="113755" y="271156"/>
                    <a:pt x="90478" y="278915"/>
                  </a:cubicBezTo>
                  <a:cubicBezTo>
                    <a:pt x="74128" y="284181"/>
                    <a:pt x="64568" y="293602"/>
                    <a:pt x="49049" y="298729"/>
                  </a:cubicBezTo>
                  <a:cubicBezTo>
                    <a:pt x="30067" y="304825"/>
                    <a:pt x="0" y="295265"/>
                    <a:pt x="0" y="322007"/>
                  </a:cubicBezTo>
                  <a:cubicBezTo>
                    <a:pt x="0" y="335862"/>
                    <a:pt x="82719" y="359001"/>
                    <a:pt x="86182" y="359001"/>
                  </a:cubicBezTo>
                  <a:lnTo>
                    <a:pt x="159479" y="359001"/>
                  </a:lnTo>
                  <a:cubicBezTo>
                    <a:pt x="156985" y="359001"/>
                    <a:pt x="156985" y="371887"/>
                    <a:pt x="148256" y="371887"/>
                  </a:cubicBezTo>
                  <a:lnTo>
                    <a:pt x="99068" y="371887"/>
                  </a:lnTo>
                  <a:cubicBezTo>
                    <a:pt x="94773" y="371887"/>
                    <a:pt x="92141" y="384773"/>
                    <a:pt x="83550" y="384773"/>
                  </a:cubicBezTo>
                  <a:cubicBezTo>
                    <a:pt x="77592" y="384773"/>
                    <a:pt x="71495" y="384773"/>
                    <a:pt x="62074" y="384773"/>
                  </a:cubicBezTo>
                  <a:cubicBezTo>
                    <a:pt x="55146" y="384773"/>
                    <a:pt x="37965" y="385881"/>
                    <a:pt x="36163" y="397936"/>
                  </a:cubicBezTo>
                  <a:cubicBezTo>
                    <a:pt x="52513" y="404032"/>
                    <a:pt x="47387" y="395857"/>
                    <a:pt x="66369" y="395857"/>
                  </a:cubicBezTo>
                  <a:cubicBezTo>
                    <a:pt x="76761" y="395857"/>
                    <a:pt x="87014" y="404309"/>
                    <a:pt x="100869" y="409436"/>
                  </a:cubicBezTo>
                  <a:cubicBezTo>
                    <a:pt x="97406" y="417195"/>
                    <a:pt x="91448" y="417611"/>
                    <a:pt x="83689" y="422738"/>
                  </a:cubicBezTo>
                  <a:cubicBezTo>
                    <a:pt x="94080" y="435762"/>
                    <a:pt x="121653" y="443105"/>
                    <a:pt x="139804" y="443105"/>
                  </a:cubicBezTo>
                  <a:cubicBezTo>
                    <a:pt x="146732" y="443105"/>
                    <a:pt x="145762" y="445599"/>
                    <a:pt x="151027" y="440473"/>
                  </a:cubicBezTo>
                  <a:cubicBezTo>
                    <a:pt x="148395" y="439642"/>
                    <a:pt x="144931" y="436039"/>
                    <a:pt x="142437" y="433406"/>
                  </a:cubicBezTo>
                  <a:cubicBezTo>
                    <a:pt x="146732" y="431744"/>
                    <a:pt x="150196" y="429942"/>
                    <a:pt x="159618" y="429942"/>
                  </a:cubicBezTo>
                  <a:cubicBezTo>
                    <a:pt x="170010" y="429942"/>
                    <a:pt x="177769" y="441997"/>
                    <a:pt x="185528" y="441997"/>
                  </a:cubicBezTo>
                  <a:cubicBezTo>
                    <a:pt x="196751" y="441997"/>
                    <a:pt x="201878" y="435900"/>
                    <a:pt x="213101" y="435900"/>
                  </a:cubicBezTo>
                  <a:lnTo>
                    <a:pt x="239011" y="435900"/>
                  </a:lnTo>
                  <a:cubicBezTo>
                    <a:pt x="335585" y="435900"/>
                    <a:pt x="402785" y="500607"/>
                    <a:pt x="415533" y="574735"/>
                  </a:cubicBezTo>
                  <a:lnTo>
                    <a:pt x="415533" y="587620"/>
                  </a:lnTo>
                  <a:cubicBezTo>
                    <a:pt x="441165" y="588452"/>
                    <a:pt x="439364" y="589283"/>
                    <a:pt x="439364" y="602307"/>
                  </a:cubicBezTo>
                  <a:cubicBezTo>
                    <a:pt x="439364" y="622121"/>
                    <a:pt x="421491" y="620320"/>
                    <a:pt x="421491" y="639302"/>
                  </a:cubicBezTo>
                  <a:cubicBezTo>
                    <a:pt x="421491" y="652188"/>
                    <a:pt x="429804" y="653989"/>
                    <a:pt x="445322" y="653989"/>
                  </a:cubicBezTo>
                  <a:cubicBezTo>
                    <a:pt x="456545" y="653989"/>
                    <a:pt x="459455" y="639302"/>
                    <a:pt x="467214" y="639302"/>
                  </a:cubicBezTo>
                  <a:cubicBezTo>
                    <a:pt x="495619" y="639302"/>
                    <a:pt x="503516" y="679761"/>
                    <a:pt x="530258" y="688490"/>
                  </a:cubicBezTo>
                  <a:cubicBezTo>
                    <a:pt x="529426" y="693755"/>
                    <a:pt x="530258" y="701514"/>
                    <a:pt x="521667" y="701514"/>
                  </a:cubicBezTo>
                  <a:cubicBezTo>
                    <a:pt x="500883" y="701514"/>
                    <a:pt x="487998" y="688490"/>
                    <a:pt x="469986" y="688490"/>
                  </a:cubicBezTo>
                  <a:cubicBezTo>
                    <a:pt x="462226" y="688490"/>
                    <a:pt x="463058" y="685165"/>
                    <a:pt x="454467" y="688490"/>
                  </a:cubicBezTo>
                  <a:cubicBezTo>
                    <a:pt x="457931" y="712599"/>
                    <a:pt x="520836" y="716894"/>
                    <a:pt x="547578" y="725623"/>
                  </a:cubicBezTo>
                  <a:cubicBezTo>
                    <a:pt x="539818" y="749732"/>
                    <a:pt x="524300" y="758323"/>
                    <a:pt x="519173" y="784233"/>
                  </a:cubicBezTo>
                  <a:cubicBezTo>
                    <a:pt x="507119" y="779106"/>
                    <a:pt x="505179" y="779938"/>
                    <a:pt x="492432" y="786034"/>
                  </a:cubicBezTo>
                  <a:lnTo>
                    <a:pt x="492432" y="787697"/>
                  </a:lnTo>
                  <a:cubicBezTo>
                    <a:pt x="466799" y="801552"/>
                    <a:pt x="466799" y="818734"/>
                    <a:pt x="453913" y="835083"/>
                  </a:cubicBezTo>
                  <a:lnTo>
                    <a:pt x="453913" y="854897"/>
                  </a:lnTo>
                  <a:cubicBezTo>
                    <a:pt x="453913" y="850463"/>
                    <a:pt x="469708" y="851433"/>
                    <a:pt x="475805" y="854897"/>
                  </a:cubicBezTo>
                  <a:cubicBezTo>
                    <a:pt x="473172" y="863487"/>
                    <a:pt x="469431" y="867783"/>
                    <a:pt x="469431" y="876373"/>
                  </a:cubicBezTo>
                  <a:cubicBezTo>
                    <a:pt x="469431" y="899651"/>
                    <a:pt x="493817" y="909211"/>
                    <a:pt x="499083" y="925561"/>
                  </a:cubicBezTo>
                  <a:cubicBezTo>
                    <a:pt x="501715" y="934152"/>
                    <a:pt x="504902" y="950501"/>
                    <a:pt x="508227" y="953965"/>
                  </a:cubicBezTo>
                  <a:cubicBezTo>
                    <a:pt x="522914" y="961724"/>
                    <a:pt x="527487" y="940248"/>
                    <a:pt x="540372" y="956598"/>
                  </a:cubicBezTo>
                  <a:cubicBezTo>
                    <a:pt x="534276" y="962556"/>
                    <a:pt x="527625" y="961724"/>
                    <a:pt x="527625" y="972947"/>
                  </a:cubicBezTo>
                  <a:cubicBezTo>
                    <a:pt x="527625" y="997888"/>
                    <a:pt x="560463" y="1036684"/>
                    <a:pt x="577644" y="1050539"/>
                  </a:cubicBezTo>
                  <a:cubicBezTo>
                    <a:pt x="580277" y="1052341"/>
                    <a:pt x="578614" y="1064257"/>
                    <a:pt x="583741" y="1067859"/>
                  </a:cubicBezTo>
                  <a:cubicBezTo>
                    <a:pt x="597596" y="1078112"/>
                    <a:pt x="606187" y="1072154"/>
                    <a:pt x="612283" y="1091968"/>
                  </a:cubicBezTo>
                  <a:cubicBezTo>
                    <a:pt x="622675" y="1091136"/>
                    <a:pt x="636531" y="1080745"/>
                    <a:pt x="648585" y="1080745"/>
                  </a:cubicBezTo>
                  <a:cubicBezTo>
                    <a:pt x="670062" y="1080745"/>
                    <a:pt x="668399" y="1119541"/>
                    <a:pt x="690014" y="1119541"/>
                  </a:cubicBezTo>
                  <a:cubicBezTo>
                    <a:pt x="695141" y="1119541"/>
                    <a:pt x="696942" y="1114414"/>
                    <a:pt x="707195" y="1113444"/>
                  </a:cubicBezTo>
                  <a:cubicBezTo>
                    <a:pt x="708996" y="1118709"/>
                    <a:pt x="711490" y="1122035"/>
                    <a:pt x="717587" y="1122035"/>
                  </a:cubicBezTo>
                  <a:cubicBezTo>
                    <a:pt x="740864" y="1122035"/>
                    <a:pt x="730473" y="1077281"/>
                    <a:pt x="750286" y="1067720"/>
                  </a:cubicBezTo>
                  <a:cubicBezTo>
                    <a:pt x="748623" y="1058160"/>
                    <a:pt x="750286" y="1035852"/>
                    <a:pt x="750286" y="1020334"/>
                  </a:cubicBezTo>
                  <a:cubicBezTo>
                    <a:pt x="750286" y="995394"/>
                    <a:pt x="790884" y="1004815"/>
                    <a:pt x="790884" y="975580"/>
                  </a:cubicBezTo>
                  <a:cubicBezTo>
                    <a:pt x="790884" y="966019"/>
                    <a:pt x="780492" y="961724"/>
                    <a:pt x="780492" y="955766"/>
                  </a:cubicBezTo>
                  <a:cubicBezTo>
                    <a:pt x="780492" y="951471"/>
                    <a:pt x="783956" y="948839"/>
                    <a:pt x="786588" y="945375"/>
                  </a:cubicBezTo>
                  <a:cubicBezTo>
                    <a:pt x="786588" y="942742"/>
                    <a:pt x="784925" y="939417"/>
                    <a:pt x="784925" y="936784"/>
                  </a:cubicBezTo>
                  <a:cubicBezTo>
                    <a:pt x="784925" y="908380"/>
                    <a:pt x="836607" y="916139"/>
                    <a:pt x="854758" y="898127"/>
                  </a:cubicBezTo>
                  <a:cubicBezTo>
                    <a:pt x="862517" y="890367"/>
                    <a:pt x="851571" y="881777"/>
                    <a:pt x="877204" y="876512"/>
                  </a:cubicBezTo>
                  <a:lnTo>
                    <a:pt x="877204" y="897434"/>
                  </a:lnTo>
                  <a:lnTo>
                    <a:pt x="879837" y="897434"/>
                  </a:lnTo>
                  <a:cubicBezTo>
                    <a:pt x="897850" y="884687"/>
                    <a:pt x="927224" y="887042"/>
                    <a:pt x="944405" y="869722"/>
                  </a:cubicBezTo>
                  <a:cubicBezTo>
                    <a:pt x="957429" y="856837"/>
                    <a:pt x="958260" y="838686"/>
                    <a:pt x="974610" y="825800"/>
                  </a:cubicBezTo>
                  <a:lnTo>
                    <a:pt x="996225" y="803492"/>
                  </a:lnTo>
                  <a:cubicBezTo>
                    <a:pt x="996225" y="796564"/>
                    <a:pt x="1004816" y="782154"/>
                    <a:pt x="1013406" y="782154"/>
                  </a:cubicBezTo>
                  <a:lnTo>
                    <a:pt x="1054003" y="782154"/>
                  </a:lnTo>
                  <a:cubicBezTo>
                    <a:pt x="1086703" y="769269"/>
                    <a:pt x="1111782" y="777166"/>
                    <a:pt x="1142818" y="766913"/>
                  </a:cubicBezTo>
                  <a:cubicBezTo>
                    <a:pt x="1167758" y="759154"/>
                    <a:pt x="1176488" y="738093"/>
                    <a:pt x="1204892" y="728671"/>
                  </a:cubicBezTo>
                  <a:cubicBezTo>
                    <a:pt x="1220410" y="723545"/>
                    <a:pt x="1229001" y="725762"/>
                    <a:pt x="1241887" y="71550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7" name="Freeform: Shape 146">
              <a:extLst>
                <a:ext uri="{FF2B5EF4-FFF2-40B4-BE49-F238E27FC236}">
                  <a16:creationId xmlns:a16="http://schemas.microsoft.com/office/drawing/2014/main" id="{2B85E740-DCDD-D7C1-9760-AFF140957320}"/>
                </a:ext>
              </a:extLst>
            </p:cNvPr>
            <p:cNvSpPr/>
            <p:nvPr/>
          </p:nvSpPr>
          <p:spPr>
            <a:xfrm>
              <a:off x="3576986" y="2578239"/>
              <a:ext cx="70802" cy="49880"/>
            </a:xfrm>
            <a:custGeom>
              <a:avLst/>
              <a:gdLst>
                <a:gd name="connsiteX0" fmla="*/ 17320 w 70802"/>
                <a:gd name="connsiteY0" fmla="*/ 49881 h 49880"/>
                <a:gd name="connsiteX1" fmla="*/ 36302 w 70802"/>
                <a:gd name="connsiteY1" fmla="*/ 49881 h 49880"/>
                <a:gd name="connsiteX2" fmla="*/ 70802 w 70802"/>
                <a:gd name="connsiteY2" fmla="*/ 31037 h 49880"/>
                <a:gd name="connsiteX3" fmla="*/ 18982 w 70802"/>
                <a:gd name="connsiteY3" fmla="*/ 0 h 49880"/>
                <a:gd name="connsiteX4" fmla="*/ 0 w 70802"/>
                <a:gd name="connsiteY4" fmla="*/ 18428 h 49880"/>
                <a:gd name="connsiteX5" fmla="*/ 17181 w 70802"/>
                <a:gd name="connsiteY5" fmla="*/ 49881 h 4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2" h="49880">
                  <a:moveTo>
                    <a:pt x="17320" y="49881"/>
                  </a:moveTo>
                  <a:lnTo>
                    <a:pt x="36302" y="49881"/>
                  </a:lnTo>
                  <a:cubicBezTo>
                    <a:pt x="50989" y="49881"/>
                    <a:pt x="69140" y="45724"/>
                    <a:pt x="70802" y="31037"/>
                  </a:cubicBezTo>
                  <a:cubicBezTo>
                    <a:pt x="48356" y="24109"/>
                    <a:pt x="41567" y="0"/>
                    <a:pt x="18982" y="0"/>
                  </a:cubicBezTo>
                  <a:cubicBezTo>
                    <a:pt x="11362" y="0"/>
                    <a:pt x="0" y="5542"/>
                    <a:pt x="0" y="18428"/>
                  </a:cubicBezTo>
                  <a:cubicBezTo>
                    <a:pt x="0" y="28820"/>
                    <a:pt x="9422" y="49881"/>
                    <a:pt x="17181" y="4988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48" name="Freeform: Shape 147">
              <a:extLst>
                <a:ext uri="{FF2B5EF4-FFF2-40B4-BE49-F238E27FC236}">
                  <a16:creationId xmlns:a16="http://schemas.microsoft.com/office/drawing/2014/main" id="{AFD3A562-6929-AF0C-73D8-A9EA72564A27}"/>
                </a:ext>
              </a:extLst>
            </p:cNvPr>
            <p:cNvSpPr/>
            <p:nvPr/>
          </p:nvSpPr>
          <p:spPr>
            <a:xfrm>
              <a:off x="4458209" y="2333270"/>
              <a:ext cx="38795" cy="19962"/>
            </a:xfrm>
            <a:custGeom>
              <a:avLst/>
              <a:gdLst>
                <a:gd name="connsiteX0" fmla="*/ 8590 w 38795"/>
                <a:gd name="connsiteY0" fmla="*/ 0 h 19962"/>
                <a:gd name="connsiteX1" fmla="*/ 0 w 38795"/>
                <a:gd name="connsiteY1" fmla="*/ 12609 h 19962"/>
                <a:gd name="connsiteX2" fmla="*/ 11223 w 38795"/>
                <a:gd name="connsiteY2" fmla="*/ 19259 h 19962"/>
                <a:gd name="connsiteX3" fmla="*/ 38796 w 38795"/>
                <a:gd name="connsiteY3" fmla="*/ 0 h 19962"/>
                <a:gd name="connsiteX4" fmla="*/ 8590 w 38795"/>
                <a:gd name="connsiteY4" fmla="*/ 0 h 1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5" h="19962">
                  <a:moveTo>
                    <a:pt x="8590" y="0"/>
                  </a:moveTo>
                  <a:cubicBezTo>
                    <a:pt x="6097" y="0"/>
                    <a:pt x="0" y="7482"/>
                    <a:pt x="0" y="12609"/>
                  </a:cubicBezTo>
                  <a:cubicBezTo>
                    <a:pt x="0" y="17042"/>
                    <a:pt x="5127" y="19259"/>
                    <a:pt x="11223" y="19259"/>
                  </a:cubicBezTo>
                  <a:cubicBezTo>
                    <a:pt x="19814" y="19259"/>
                    <a:pt x="34501" y="25633"/>
                    <a:pt x="38796" y="0"/>
                  </a:cubicBezTo>
                  <a:lnTo>
                    <a:pt x="8590" y="0"/>
                  </a:lnTo>
                  <a:close/>
                </a:path>
              </a:pathLst>
            </a:custGeom>
            <a:solidFill>
              <a:srgbClr val="FFFFFF">
                <a:alpha val="70000"/>
              </a:srgbClr>
            </a:solidFill>
            <a:ln w="13856" cap="flat">
              <a:noFill/>
              <a:prstDash val="solid"/>
              <a:miter/>
            </a:ln>
          </p:spPr>
          <p:txBody>
            <a:bodyPr rtlCol="0" anchor="ctr"/>
            <a:lstStyle/>
            <a:p>
              <a:endParaRPr lang="es-CO"/>
            </a:p>
          </p:txBody>
        </p:sp>
        <p:sp>
          <p:nvSpPr>
            <p:cNvPr id="149" name="Freeform: Shape 148">
              <a:extLst>
                <a:ext uri="{FF2B5EF4-FFF2-40B4-BE49-F238E27FC236}">
                  <a16:creationId xmlns:a16="http://schemas.microsoft.com/office/drawing/2014/main" id="{4CD2D1F8-6799-D7D3-38B0-24BD79A9E799}"/>
                </a:ext>
              </a:extLst>
            </p:cNvPr>
            <p:cNvSpPr/>
            <p:nvPr/>
          </p:nvSpPr>
          <p:spPr>
            <a:xfrm>
              <a:off x="3465725" y="3290561"/>
              <a:ext cx="165852" cy="156846"/>
            </a:xfrm>
            <a:custGeom>
              <a:avLst/>
              <a:gdLst>
                <a:gd name="connsiteX0" fmla="*/ 94912 w 165852"/>
                <a:gd name="connsiteY0" fmla="*/ 8590 h 156846"/>
                <a:gd name="connsiteX1" fmla="*/ 87568 w 165852"/>
                <a:gd name="connsiteY1" fmla="*/ 0 h 156846"/>
                <a:gd name="connsiteX2" fmla="*/ 61103 w 165852"/>
                <a:gd name="connsiteY2" fmla="*/ 25910 h 156846"/>
                <a:gd name="connsiteX3" fmla="*/ 8868 w 165852"/>
                <a:gd name="connsiteY3" fmla="*/ 96574 h 156846"/>
                <a:gd name="connsiteX4" fmla="*/ 10115 w 165852"/>
                <a:gd name="connsiteY4" fmla="*/ 101008 h 156846"/>
                <a:gd name="connsiteX5" fmla="*/ 10115 w 165852"/>
                <a:gd name="connsiteY5" fmla="*/ 106135 h 156846"/>
                <a:gd name="connsiteX6" fmla="*/ 0 w 165852"/>
                <a:gd name="connsiteY6" fmla="*/ 122484 h 156846"/>
                <a:gd name="connsiteX7" fmla="*/ 11362 w 165852"/>
                <a:gd name="connsiteY7" fmla="*/ 131075 h 156846"/>
                <a:gd name="connsiteX8" fmla="*/ 39489 w 165852"/>
                <a:gd name="connsiteY8" fmla="*/ 125948 h 156846"/>
                <a:gd name="connsiteX9" fmla="*/ 65953 w 165852"/>
                <a:gd name="connsiteY9" fmla="*/ 131906 h 156846"/>
                <a:gd name="connsiteX10" fmla="*/ 83550 w 165852"/>
                <a:gd name="connsiteY10" fmla="*/ 127611 h 156846"/>
                <a:gd name="connsiteX11" fmla="*/ 107936 w 165852"/>
                <a:gd name="connsiteY11" fmla="*/ 131075 h 156846"/>
                <a:gd name="connsiteX12" fmla="*/ 98653 w 165852"/>
                <a:gd name="connsiteY12" fmla="*/ 144931 h 156846"/>
                <a:gd name="connsiteX13" fmla="*/ 103918 w 165852"/>
                <a:gd name="connsiteY13" fmla="*/ 144931 h 156846"/>
                <a:gd name="connsiteX14" fmla="*/ 128858 w 165852"/>
                <a:gd name="connsiteY14" fmla="*/ 121515 h 156846"/>
                <a:gd name="connsiteX15" fmla="*/ 137448 w 165852"/>
                <a:gd name="connsiteY15" fmla="*/ 144792 h 156846"/>
                <a:gd name="connsiteX16" fmla="*/ 144238 w 165852"/>
                <a:gd name="connsiteY16" fmla="*/ 146455 h 156846"/>
                <a:gd name="connsiteX17" fmla="*/ 151997 w 165852"/>
                <a:gd name="connsiteY17" fmla="*/ 156846 h 156846"/>
                <a:gd name="connsiteX18" fmla="*/ 165853 w 165852"/>
                <a:gd name="connsiteY18" fmla="*/ 136202 h 156846"/>
                <a:gd name="connsiteX19" fmla="*/ 159756 w 165852"/>
                <a:gd name="connsiteY19" fmla="*/ 118051 h 156846"/>
                <a:gd name="connsiteX20" fmla="*/ 148533 w 165852"/>
                <a:gd name="connsiteY20" fmla="*/ 123177 h 156846"/>
                <a:gd name="connsiteX21" fmla="*/ 142437 w 165852"/>
                <a:gd name="connsiteY21" fmla="*/ 109460 h 156846"/>
                <a:gd name="connsiteX22" fmla="*/ 151027 w 165852"/>
                <a:gd name="connsiteY22" fmla="*/ 96436 h 156846"/>
                <a:gd name="connsiteX23" fmla="*/ 141605 w 165852"/>
                <a:gd name="connsiteY23" fmla="*/ 99068 h 156846"/>
                <a:gd name="connsiteX24" fmla="*/ 142437 w 165852"/>
                <a:gd name="connsiteY24" fmla="*/ 70664 h 156846"/>
                <a:gd name="connsiteX25" fmla="*/ 120267 w 165852"/>
                <a:gd name="connsiteY25" fmla="*/ 70664 h 156846"/>
                <a:gd name="connsiteX26" fmla="*/ 112785 w 165852"/>
                <a:gd name="connsiteY26" fmla="*/ 74128 h 156846"/>
                <a:gd name="connsiteX27" fmla="*/ 112785 w 165852"/>
                <a:gd name="connsiteY27" fmla="*/ 68170 h 156846"/>
                <a:gd name="connsiteX28" fmla="*/ 87152 w 165852"/>
                <a:gd name="connsiteY28" fmla="*/ 68170 h 156846"/>
                <a:gd name="connsiteX29" fmla="*/ 87152 w 165852"/>
                <a:gd name="connsiteY29" fmla="*/ 62073 h 156846"/>
                <a:gd name="connsiteX30" fmla="*/ 93665 w 165852"/>
                <a:gd name="connsiteY30" fmla="*/ 57778 h 156846"/>
                <a:gd name="connsiteX31" fmla="*/ 83550 w 165852"/>
                <a:gd name="connsiteY31" fmla="*/ 53344 h 156846"/>
                <a:gd name="connsiteX32" fmla="*/ 74267 w 165852"/>
                <a:gd name="connsiteY32" fmla="*/ 60272 h 156846"/>
                <a:gd name="connsiteX33" fmla="*/ 74267 w 165852"/>
                <a:gd name="connsiteY33" fmla="*/ 52513 h 156846"/>
                <a:gd name="connsiteX34" fmla="*/ 95050 w 165852"/>
                <a:gd name="connsiteY34" fmla="*/ 8590 h 15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852" h="156846">
                  <a:moveTo>
                    <a:pt x="94912" y="8590"/>
                  </a:moveTo>
                  <a:cubicBezTo>
                    <a:pt x="94912" y="5127"/>
                    <a:pt x="91032" y="0"/>
                    <a:pt x="87568" y="0"/>
                  </a:cubicBezTo>
                  <a:cubicBezTo>
                    <a:pt x="73712" y="0"/>
                    <a:pt x="67893" y="14687"/>
                    <a:pt x="61103" y="25910"/>
                  </a:cubicBezTo>
                  <a:cubicBezTo>
                    <a:pt x="48218" y="45724"/>
                    <a:pt x="32976" y="84520"/>
                    <a:pt x="8868" y="96574"/>
                  </a:cubicBezTo>
                  <a:cubicBezTo>
                    <a:pt x="9699" y="99207"/>
                    <a:pt x="10115" y="101008"/>
                    <a:pt x="10115" y="101008"/>
                  </a:cubicBezTo>
                  <a:lnTo>
                    <a:pt x="10115" y="106135"/>
                  </a:lnTo>
                  <a:cubicBezTo>
                    <a:pt x="10115" y="106966"/>
                    <a:pt x="0" y="119159"/>
                    <a:pt x="0" y="122484"/>
                  </a:cubicBezTo>
                  <a:cubicBezTo>
                    <a:pt x="0" y="125117"/>
                    <a:pt x="7066" y="131075"/>
                    <a:pt x="11362" y="131075"/>
                  </a:cubicBezTo>
                  <a:cubicBezTo>
                    <a:pt x="21753" y="131075"/>
                    <a:pt x="26603" y="125948"/>
                    <a:pt x="39489" y="125948"/>
                  </a:cubicBezTo>
                  <a:cubicBezTo>
                    <a:pt x="49049" y="125948"/>
                    <a:pt x="54868" y="131906"/>
                    <a:pt x="65953" y="131906"/>
                  </a:cubicBezTo>
                  <a:cubicBezTo>
                    <a:pt x="72050" y="131906"/>
                    <a:pt x="77453" y="130105"/>
                    <a:pt x="83550" y="127611"/>
                  </a:cubicBezTo>
                  <a:cubicBezTo>
                    <a:pt x="87845" y="136202"/>
                    <a:pt x="99207" y="131075"/>
                    <a:pt x="107936" y="131075"/>
                  </a:cubicBezTo>
                  <a:cubicBezTo>
                    <a:pt x="105303" y="136340"/>
                    <a:pt x="98653" y="132183"/>
                    <a:pt x="98653" y="144931"/>
                  </a:cubicBezTo>
                  <a:lnTo>
                    <a:pt x="103918" y="144931"/>
                  </a:lnTo>
                  <a:cubicBezTo>
                    <a:pt x="114171" y="144931"/>
                    <a:pt x="121930" y="131906"/>
                    <a:pt x="128858" y="121515"/>
                  </a:cubicBezTo>
                  <a:cubicBezTo>
                    <a:pt x="135786" y="128442"/>
                    <a:pt x="130520" y="144792"/>
                    <a:pt x="137448" y="144792"/>
                  </a:cubicBezTo>
                  <a:cubicBezTo>
                    <a:pt x="140081" y="144792"/>
                    <a:pt x="141744" y="146455"/>
                    <a:pt x="144238" y="146455"/>
                  </a:cubicBezTo>
                  <a:cubicBezTo>
                    <a:pt x="144238" y="149919"/>
                    <a:pt x="146039" y="156846"/>
                    <a:pt x="151997" y="156846"/>
                  </a:cubicBezTo>
                  <a:cubicBezTo>
                    <a:pt x="160588" y="156846"/>
                    <a:pt x="165853" y="146455"/>
                    <a:pt x="165853" y="136202"/>
                  </a:cubicBezTo>
                  <a:cubicBezTo>
                    <a:pt x="165853" y="127611"/>
                    <a:pt x="159756" y="128442"/>
                    <a:pt x="159756" y="118051"/>
                  </a:cubicBezTo>
                  <a:cubicBezTo>
                    <a:pt x="154630" y="121515"/>
                    <a:pt x="157124" y="123177"/>
                    <a:pt x="148533" y="123177"/>
                  </a:cubicBezTo>
                  <a:cubicBezTo>
                    <a:pt x="148533" y="117219"/>
                    <a:pt x="142437" y="113755"/>
                    <a:pt x="142437" y="109460"/>
                  </a:cubicBezTo>
                  <a:cubicBezTo>
                    <a:pt x="142437" y="105996"/>
                    <a:pt x="150196" y="104333"/>
                    <a:pt x="151027" y="96436"/>
                  </a:cubicBezTo>
                  <a:cubicBezTo>
                    <a:pt x="147563" y="96436"/>
                    <a:pt x="143268" y="97406"/>
                    <a:pt x="141605" y="99068"/>
                  </a:cubicBezTo>
                  <a:cubicBezTo>
                    <a:pt x="141605" y="86182"/>
                    <a:pt x="142437" y="78423"/>
                    <a:pt x="142437" y="70664"/>
                  </a:cubicBezTo>
                  <a:cubicBezTo>
                    <a:pt x="138141" y="73297"/>
                    <a:pt x="129689" y="73297"/>
                    <a:pt x="120267" y="70664"/>
                  </a:cubicBezTo>
                  <a:lnTo>
                    <a:pt x="112785" y="74128"/>
                  </a:lnTo>
                  <a:lnTo>
                    <a:pt x="112785" y="68170"/>
                  </a:lnTo>
                  <a:lnTo>
                    <a:pt x="87152" y="68170"/>
                  </a:lnTo>
                  <a:lnTo>
                    <a:pt x="87152" y="62073"/>
                  </a:lnTo>
                  <a:lnTo>
                    <a:pt x="93665" y="57778"/>
                  </a:lnTo>
                  <a:cubicBezTo>
                    <a:pt x="90201" y="54314"/>
                    <a:pt x="88676" y="53344"/>
                    <a:pt x="83550" y="53344"/>
                  </a:cubicBezTo>
                  <a:cubicBezTo>
                    <a:pt x="77592" y="53344"/>
                    <a:pt x="74267" y="58610"/>
                    <a:pt x="74267" y="60272"/>
                  </a:cubicBezTo>
                  <a:lnTo>
                    <a:pt x="74267" y="52513"/>
                  </a:lnTo>
                  <a:cubicBezTo>
                    <a:pt x="74267" y="36995"/>
                    <a:pt x="95050" y="27573"/>
                    <a:pt x="95050" y="859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0" name="Freeform: Shape 149">
              <a:extLst>
                <a:ext uri="{FF2B5EF4-FFF2-40B4-BE49-F238E27FC236}">
                  <a16:creationId xmlns:a16="http://schemas.microsoft.com/office/drawing/2014/main" id="{6998FA82-EC7F-CA3F-DE09-A03D235FB8B1}"/>
                </a:ext>
              </a:extLst>
            </p:cNvPr>
            <p:cNvSpPr/>
            <p:nvPr/>
          </p:nvSpPr>
          <p:spPr>
            <a:xfrm>
              <a:off x="8284460" y="2286300"/>
              <a:ext cx="189823" cy="73989"/>
            </a:xfrm>
            <a:custGeom>
              <a:avLst/>
              <a:gdLst>
                <a:gd name="connsiteX0" fmla="*/ 43368 w 189823"/>
                <a:gd name="connsiteY0" fmla="*/ 73989 h 73989"/>
                <a:gd name="connsiteX1" fmla="*/ 62351 w 189823"/>
                <a:gd name="connsiteY1" fmla="*/ 60965 h 73989"/>
                <a:gd name="connsiteX2" fmla="*/ 77870 w 189823"/>
                <a:gd name="connsiteY2" fmla="*/ 69555 h 73989"/>
                <a:gd name="connsiteX3" fmla="*/ 96852 w 189823"/>
                <a:gd name="connsiteY3" fmla="*/ 62628 h 73989"/>
                <a:gd name="connsiteX4" fmla="*/ 114033 w 189823"/>
                <a:gd name="connsiteY4" fmla="*/ 56531 h 73989"/>
                <a:gd name="connsiteX5" fmla="*/ 129551 w 189823"/>
                <a:gd name="connsiteY5" fmla="*/ 60272 h 73989"/>
                <a:gd name="connsiteX6" fmla="*/ 151027 w 189823"/>
                <a:gd name="connsiteY6" fmla="*/ 46832 h 73989"/>
                <a:gd name="connsiteX7" fmla="*/ 174305 w 189823"/>
                <a:gd name="connsiteY7" fmla="*/ 46832 h 73989"/>
                <a:gd name="connsiteX8" fmla="*/ 189823 w 189823"/>
                <a:gd name="connsiteY8" fmla="*/ 23277 h 73989"/>
                <a:gd name="connsiteX9" fmla="*/ 105304 w 189823"/>
                <a:gd name="connsiteY9" fmla="*/ 2494 h 73989"/>
                <a:gd name="connsiteX10" fmla="*/ 90617 w 189823"/>
                <a:gd name="connsiteY10" fmla="*/ 27019 h 73989"/>
                <a:gd name="connsiteX11" fmla="*/ 38797 w 189823"/>
                <a:gd name="connsiteY11" fmla="*/ 0 h 73989"/>
                <a:gd name="connsiteX12" fmla="*/ 0 w 189823"/>
                <a:gd name="connsiteY12" fmla="*/ 34778 h 73989"/>
                <a:gd name="connsiteX13" fmla="*/ 43092 w 189823"/>
                <a:gd name="connsiteY13" fmla="*/ 73989 h 7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823" h="73989">
                  <a:moveTo>
                    <a:pt x="43368" y="73989"/>
                  </a:moveTo>
                  <a:cubicBezTo>
                    <a:pt x="51959" y="73989"/>
                    <a:pt x="56393" y="66230"/>
                    <a:pt x="62351" y="60965"/>
                  </a:cubicBezTo>
                  <a:cubicBezTo>
                    <a:pt x="66646" y="66230"/>
                    <a:pt x="70110" y="69555"/>
                    <a:pt x="77870" y="69555"/>
                  </a:cubicBezTo>
                  <a:cubicBezTo>
                    <a:pt x="86460" y="69555"/>
                    <a:pt x="91587" y="62628"/>
                    <a:pt x="96852" y="62628"/>
                  </a:cubicBezTo>
                  <a:cubicBezTo>
                    <a:pt x="103780" y="62628"/>
                    <a:pt x="107105" y="56531"/>
                    <a:pt x="114033" y="56531"/>
                  </a:cubicBezTo>
                  <a:cubicBezTo>
                    <a:pt x="120130" y="56531"/>
                    <a:pt x="123455" y="60272"/>
                    <a:pt x="129551" y="60272"/>
                  </a:cubicBezTo>
                  <a:cubicBezTo>
                    <a:pt x="139804" y="60272"/>
                    <a:pt x="144238" y="46832"/>
                    <a:pt x="151027" y="46832"/>
                  </a:cubicBezTo>
                  <a:lnTo>
                    <a:pt x="174305" y="46832"/>
                  </a:lnTo>
                  <a:cubicBezTo>
                    <a:pt x="174305" y="46832"/>
                    <a:pt x="186498" y="35332"/>
                    <a:pt x="189823" y="23277"/>
                  </a:cubicBezTo>
                  <a:cubicBezTo>
                    <a:pt x="171672" y="18151"/>
                    <a:pt x="120822" y="2494"/>
                    <a:pt x="105304" y="2494"/>
                  </a:cubicBezTo>
                  <a:cubicBezTo>
                    <a:pt x="94912" y="2494"/>
                    <a:pt x="90617" y="13994"/>
                    <a:pt x="90617" y="27019"/>
                  </a:cubicBezTo>
                  <a:cubicBezTo>
                    <a:pt x="67339" y="27019"/>
                    <a:pt x="65677" y="0"/>
                    <a:pt x="38797" y="0"/>
                  </a:cubicBezTo>
                  <a:cubicBezTo>
                    <a:pt x="20646" y="0"/>
                    <a:pt x="0" y="14964"/>
                    <a:pt x="0" y="34778"/>
                  </a:cubicBezTo>
                  <a:cubicBezTo>
                    <a:pt x="0" y="55561"/>
                    <a:pt x="20646" y="73989"/>
                    <a:pt x="43092" y="7398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1" name="Freeform: Shape 150">
              <a:extLst>
                <a:ext uri="{FF2B5EF4-FFF2-40B4-BE49-F238E27FC236}">
                  <a16:creationId xmlns:a16="http://schemas.microsoft.com/office/drawing/2014/main" id="{F29B6AB2-CFCD-F59D-2D77-C144A8792842}"/>
                </a:ext>
              </a:extLst>
            </p:cNvPr>
            <p:cNvSpPr/>
            <p:nvPr/>
          </p:nvSpPr>
          <p:spPr>
            <a:xfrm>
              <a:off x="2911358" y="3241511"/>
              <a:ext cx="29374" cy="20352"/>
            </a:xfrm>
            <a:custGeom>
              <a:avLst/>
              <a:gdLst>
                <a:gd name="connsiteX0" fmla="*/ 25079 w 29374"/>
                <a:gd name="connsiteY0" fmla="*/ 14687 h 20352"/>
                <a:gd name="connsiteX1" fmla="*/ 29374 w 29374"/>
                <a:gd name="connsiteY1" fmla="*/ 14687 h 20352"/>
                <a:gd name="connsiteX2" fmla="*/ 0 w 29374"/>
                <a:gd name="connsiteY2" fmla="*/ 0 h 20352"/>
                <a:gd name="connsiteX3" fmla="*/ 0 w 29374"/>
                <a:gd name="connsiteY3" fmla="*/ 5958 h 20352"/>
                <a:gd name="connsiteX4" fmla="*/ 25079 w 29374"/>
                <a:gd name="connsiteY4" fmla="*/ 14549 h 2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4" h="20352">
                  <a:moveTo>
                    <a:pt x="25079" y="14687"/>
                  </a:moveTo>
                  <a:cubicBezTo>
                    <a:pt x="25910" y="14687"/>
                    <a:pt x="29374" y="27434"/>
                    <a:pt x="29374" y="14687"/>
                  </a:cubicBezTo>
                  <a:cubicBezTo>
                    <a:pt x="29374" y="14687"/>
                    <a:pt x="14687" y="0"/>
                    <a:pt x="0" y="0"/>
                  </a:cubicBezTo>
                  <a:cubicBezTo>
                    <a:pt x="831" y="1663"/>
                    <a:pt x="831" y="4295"/>
                    <a:pt x="0" y="5958"/>
                  </a:cubicBezTo>
                  <a:cubicBezTo>
                    <a:pt x="5127" y="11223"/>
                    <a:pt x="17320" y="14549"/>
                    <a:pt x="25079" y="1454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2" name="Freeform: Shape 151">
              <a:extLst>
                <a:ext uri="{FF2B5EF4-FFF2-40B4-BE49-F238E27FC236}">
                  <a16:creationId xmlns:a16="http://schemas.microsoft.com/office/drawing/2014/main" id="{56C00E9D-0A6A-89E7-77DF-1DE444FB4F53}"/>
                </a:ext>
              </a:extLst>
            </p:cNvPr>
            <p:cNvSpPr/>
            <p:nvPr/>
          </p:nvSpPr>
          <p:spPr>
            <a:xfrm>
              <a:off x="1772558" y="3326170"/>
              <a:ext cx="113893" cy="71079"/>
            </a:xfrm>
            <a:custGeom>
              <a:avLst/>
              <a:gdLst>
                <a:gd name="connsiteX0" fmla="*/ 43784 w 113893"/>
                <a:gd name="connsiteY0" fmla="*/ 39766 h 71079"/>
                <a:gd name="connsiteX1" fmla="*/ 107659 w 113893"/>
                <a:gd name="connsiteY1" fmla="*/ 71080 h 71079"/>
                <a:gd name="connsiteX2" fmla="*/ 113894 w 113893"/>
                <a:gd name="connsiteY2" fmla="*/ 71080 h 71079"/>
                <a:gd name="connsiteX3" fmla="*/ 113894 w 113893"/>
                <a:gd name="connsiteY3" fmla="*/ 64568 h 71079"/>
                <a:gd name="connsiteX4" fmla="*/ 34501 w 113893"/>
                <a:gd name="connsiteY4" fmla="*/ 9422 h 71079"/>
                <a:gd name="connsiteX5" fmla="*/ 11639 w 113893"/>
                <a:gd name="connsiteY5" fmla="*/ 0 h 71079"/>
                <a:gd name="connsiteX6" fmla="*/ 0 w 113893"/>
                <a:gd name="connsiteY6" fmla="*/ 6928 h 71079"/>
                <a:gd name="connsiteX7" fmla="*/ 3464 w 113893"/>
                <a:gd name="connsiteY7" fmla="*/ 6928 h 71079"/>
                <a:gd name="connsiteX8" fmla="*/ 16350 w 113893"/>
                <a:gd name="connsiteY8" fmla="*/ 7621 h 71079"/>
                <a:gd name="connsiteX9" fmla="*/ 7759 w 113893"/>
                <a:gd name="connsiteY9" fmla="*/ 13994 h 71079"/>
                <a:gd name="connsiteX10" fmla="*/ 52513 w 113893"/>
                <a:gd name="connsiteY10" fmla="*/ 32007 h 71079"/>
                <a:gd name="connsiteX11" fmla="*/ 43923 w 113893"/>
                <a:gd name="connsiteY11" fmla="*/ 39627 h 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893" h="71079">
                  <a:moveTo>
                    <a:pt x="43784" y="39766"/>
                  </a:moveTo>
                  <a:cubicBezTo>
                    <a:pt x="57640" y="48495"/>
                    <a:pt x="87707" y="71080"/>
                    <a:pt x="107659" y="71080"/>
                  </a:cubicBezTo>
                  <a:lnTo>
                    <a:pt x="113894" y="71080"/>
                  </a:lnTo>
                  <a:lnTo>
                    <a:pt x="113894" y="64568"/>
                  </a:lnTo>
                  <a:cubicBezTo>
                    <a:pt x="101008" y="42121"/>
                    <a:pt x="71495" y="21476"/>
                    <a:pt x="34501" y="9422"/>
                  </a:cubicBezTo>
                  <a:cubicBezTo>
                    <a:pt x="28543" y="7621"/>
                    <a:pt x="21199" y="0"/>
                    <a:pt x="11639" y="0"/>
                  </a:cubicBezTo>
                  <a:cubicBezTo>
                    <a:pt x="7344" y="0"/>
                    <a:pt x="3464" y="6928"/>
                    <a:pt x="0" y="6928"/>
                  </a:cubicBezTo>
                  <a:lnTo>
                    <a:pt x="3464" y="6928"/>
                  </a:lnTo>
                  <a:cubicBezTo>
                    <a:pt x="3464" y="6928"/>
                    <a:pt x="12054" y="6928"/>
                    <a:pt x="16350" y="7621"/>
                  </a:cubicBezTo>
                  <a:cubicBezTo>
                    <a:pt x="15518" y="10115"/>
                    <a:pt x="12054" y="12332"/>
                    <a:pt x="7759" y="13994"/>
                  </a:cubicBezTo>
                  <a:cubicBezTo>
                    <a:pt x="11084" y="24386"/>
                    <a:pt x="35332" y="32007"/>
                    <a:pt x="52513" y="32007"/>
                  </a:cubicBezTo>
                  <a:cubicBezTo>
                    <a:pt x="49881" y="34639"/>
                    <a:pt x="45585" y="33669"/>
                    <a:pt x="43923" y="39627"/>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3" name="Freeform: Shape 152">
              <a:extLst>
                <a:ext uri="{FF2B5EF4-FFF2-40B4-BE49-F238E27FC236}">
                  <a16:creationId xmlns:a16="http://schemas.microsoft.com/office/drawing/2014/main" id="{22919B43-52D5-3B5C-3CE5-F07141D4C48D}"/>
                </a:ext>
              </a:extLst>
            </p:cNvPr>
            <p:cNvSpPr/>
            <p:nvPr/>
          </p:nvSpPr>
          <p:spPr>
            <a:xfrm>
              <a:off x="1655616" y="3214908"/>
              <a:ext cx="36538" cy="59579"/>
            </a:xfrm>
            <a:custGeom>
              <a:avLst/>
              <a:gdLst>
                <a:gd name="connsiteX0" fmla="*/ 31452 w 36538"/>
                <a:gd name="connsiteY0" fmla="*/ 34362 h 59579"/>
                <a:gd name="connsiteX1" fmla="*/ 27157 w 36538"/>
                <a:gd name="connsiteY1" fmla="*/ 24109 h 59579"/>
                <a:gd name="connsiteX2" fmla="*/ 27157 w 36538"/>
                <a:gd name="connsiteY2" fmla="*/ 5127 h 59579"/>
                <a:gd name="connsiteX3" fmla="*/ 15934 w 36538"/>
                <a:gd name="connsiteY3" fmla="*/ 16350 h 59579"/>
                <a:gd name="connsiteX4" fmla="*/ 20506 w 36538"/>
                <a:gd name="connsiteY4" fmla="*/ 6097 h 59579"/>
                <a:gd name="connsiteX5" fmla="*/ 0 w 36538"/>
                <a:gd name="connsiteY5" fmla="*/ 0 h 59579"/>
                <a:gd name="connsiteX6" fmla="*/ 0 w 36538"/>
                <a:gd name="connsiteY6" fmla="*/ 6928 h 59579"/>
                <a:gd name="connsiteX7" fmla="*/ 10946 w 36538"/>
                <a:gd name="connsiteY7" fmla="*/ 22446 h 59579"/>
                <a:gd name="connsiteX8" fmla="*/ 25079 w 36538"/>
                <a:gd name="connsiteY8" fmla="*/ 33669 h 59579"/>
                <a:gd name="connsiteX9" fmla="*/ 21753 w 36538"/>
                <a:gd name="connsiteY9" fmla="*/ 43230 h 59579"/>
                <a:gd name="connsiteX10" fmla="*/ 33947 w 36538"/>
                <a:gd name="connsiteY10" fmla="*/ 59580 h 59579"/>
                <a:gd name="connsiteX11" fmla="*/ 27019 w 36538"/>
                <a:gd name="connsiteY11" fmla="*/ 43230 h 59579"/>
                <a:gd name="connsiteX12" fmla="*/ 31314 w 36538"/>
                <a:gd name="connsiteY12" fmla="*/ 34639 h 5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38" h="59579">
                  <a:moveTo>
                    <a:pt x="31452" y="34362"/>
                  </a:moveTo>
                  <a:cubicBezTo>
                    <a:pt x="31452" y="30067"/>
                    <a:pt x="27157" y="28266"/>
                    <a:pt x="27157" y="24109"/>
                  </a:cubicBezTo>
                  <a:cubicBezTo>
                    <a:pt x="27157" y="15380"/>
                    <a:pt x="28958" y="10253"/>
                    <a:pt x="27157" y="5127"/>
                  </a:cubicBezTo>
                  <a:cubicBezTo>
                    <a:pt x="25495" y="9422"/>
                    <a:pt x="22031" y="16350"/>
                    <a:pt x="15934" y="16350"/>
                  </a:cubicBezTo>
                  <a:cubicBezTo>
                    <a:pt x="10807" y="16350"/>
                    <a:pt x="20506" y="6928"/>
                    <a:pt x="20506" y="6097"/>
                  </a:cubicBezTo>
                  <a:cubicBezTo>
                    <a:pt x="12747" y="5265"/>
                    <a:pt x="12886" y="0"/>
                    <a:pt x="0" y="0"/>
                  </a:cubicBezTo>
                  <a:lnTo>
                    <a:pt x="0" y="6928"/>
                  </a:lnTo>
                  <a:cubicBezTo>
                    <a:pt x="12886" y="12055"/>
                    <a:pt x="7482" y="22446"/>
                    <a:pt x="10946" y="22446"/>
                  </a:cubicBezTo>
                  <a:cubicBezTo>
                    <a:pt x="16211" y="22446"/>
                    <a:pt x="18151" y="31868"/>
                    <a:pt x="25079" y="33669"/>
                  </a:cubicBezTo>
                  <a:cubicBezTo>
                    <a:pt x="25079" y="35471"/>
                    <a:pt x="21753" y="37965"/>
                    <a:pt x="21753" y="43230"/>
                  </a:cubicBezTo>
                  <a:cubicBezTo>
                    <a:pt x="21753" y="50158"/>
                    <a:pt x="27019" y="59580"/>
                    <a:pt x="33947" y="59580"/>
                  </a:cubicBezTo>
                  <a:cubicBezTo>
                    <a:pt x="42537" y="59580"/>
                    <a:pt x="27019" y="46694"/>
                    <a:pt x="27019" y="43230"/>
                  </a:cubicBezTo>
                  <a:cubicBezTo>
                    <a:pt x="27019" y="39766"/>
                    <a:pt x="31314" y="38103"/>
                    <a:pt x="31314" y="3463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4" name="Freeform: Shape 153">
              <a:extLst>
                <a:ext uri="{FF2B5EF4-FFF2-40B4-BE49-F238E27FC236}">
                  <a16:creationId xmlns:a16="http://schemas.microsoft.com/office/drawing/2014/main" id="{3BF6BE86-370B-00DE-66F4-80B08B30D675}"/>
                </a:ext>
              </a:extLst>
            </p:cNvPr>
            <p:cNvSpPr/>
            <p:nvPr/>
          </p:nvSpPr>
          <p:spPr>
            <a:xfrm>
              <a:off x="1130208" y="3089514"/>
              <a:ext cx="51266" cy="29512"/>
            </a:xfrm>
            <a:custGeom>
              <a:avLst/>
              <a:gdLst>
                <a:gd name="connsiteX0" fmla="*/ 0 w 51266"/>
                <a:gd name="connsiteY0" fmla="*/ 7898 h 29512"/>
                <a:gd name="connsiteX1" fmla="*/ 0 w 51266"/>
                <a:gd name="connsiteY1" fmla="*/ 18290 h 29512"/>
                <a:gd name="connsiteX2" fmla="*/ 17874 w 51266"/>
                <a:gd name="connsiteY2" fmla="*/ 29513 h 29512"/>
                <a:gd name="connsiteX3" fmla="*/ 51266 w 51266"/>
                <a:gd name="connsiteY3" fmla="*/ 5265 h 29512"/>
                <a:gd name="connsiteX4" fmla="*/ 51266 w 51266"/>
                <a:gd name="connsiteY4" fmla="*/ 0 h 29512"/>
                <a:gd name="connsiteX5" fmla="*/ 41290 w 51266"/>
                <a:gd name="connsiteY5" fmla="*/ 0 h 29512"/>
                <a:gd name="connsiteX6" fmla="*/ 0 w 51266"/>
                <a:gd name="connsiteY6" fmla="*/ 7898 h 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66" h="29512">
                  <a:moveTo>
                    <a:pt x="0" y="7898"/>
                  </a:moveTo>
                  <a:lnTo>
                    <a:pt x="0" y="18290"/>
                  </a:lnTo>
                  <a:cubicBezTo>
                    <a:pt x="12747" y="22585"/>
                    <a:pt x="10115" y="23416"/>
                    <a:pt x="17874" y="29513"/>
                  </a:cubicBezTo>
                  <a:cubicBezTo>
                    <a:pt x="30760" y="19121"/>
                    <a:pt x="38519" y="13163"/>
                    <a:pt x="51266" y="5265"/>
                  </a:cubicBezTo>
                  <a:lnTo>
                    <a:pt x="51266" y="0"/>
                  </a:lnTo>
                  <a:lnTo>
                    <a:pt x="41290" y="0"/>
                  </a:lnTo>
                  <a:cubicBezTo>
                    <a:pt x="25772" y="0"/>
                    <a:pt x="12886" y="3603"/>
                    <a:pt x="0" y="789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5" name="Freeform: Shape 154">
              <a:extLst>
                <a:ext uri="{FF2B5EF4-FFF2-40B4-BE49-F238E27FC236}">
                  <a16:creationId xmlns:a16="http://schemas.microsoft.com/office/drawing/2014/main" id="{F24EB765-69C6-94E9-4029-58D611820BED}"/>
                </a:ext>
              </a:extLst>
            </p:cNvPr>
            <p:cNvSpPr/>
            <p:nvPr/>
          </p:nvSpPr>
          <p:spPr>
            <a:xfrm>
              <a:off x="5218887" y="3699066"/>
              <a:ext cx="73989" cy="39865"/>
            </a:xfrm>
            <a:custGeom>
              <a:avLst/>
              <a:gdLst>
                <a:gd name="connsiteX0" fmla="*/ 73989 w 73989"/>
                <a:gd name="connsiteY0" fmla="*/ 515 h 39865"/>
                <a:gd name="connsiteX1" fmla="*/ 41290 w 73989"/>
                <a:gd name="connsiteY1" fmla="*/ 6196 h 39865"/>
                <a:gd name="connsiteX2" fmla="*/ 0 w 73989"/>
                <a:gd name="connsiteY2" fmla="*/ 3563 h 39865"/>
                <a:gd name="connsiteX3" fmla="*/ 0 w 73989"/>
                <a:gd name="connsiteY3" fmla="*/ 9660 h 39865"/>
                <a:gd name="connsiteX4" fmla="*/ 15380 w 73989"/>
                <a:gd name="connsiteY4" fmla="*/ 13955 h 39865"/>
                <a:gd name="connsiteX5" fmla="*/ 56670 w 73989"/>
                <a:gd name="connsiteY5" fmla="*/ 36401 h 39865"/>
                <a:gd name="connsiteX6" fmla="*/ 64429 w 73989"/>
                <a:gd name="connsiteY6" fmla="*/ 39865 h 39865"/>
                <a:gd name="connsiteX7" fmla="*/ 69971 w 73989"/>
                <a:gd name="connsiteY7" fmla="*/ 33769 h 39865"/>
                <a:gd name="connsiteX8" fmla="*/ 65815 w 73989"/>
                <a:gd name="connsiteY8" fmla="*/ 20052 h 39865"/>
                <a:gd name="connsiteX9" fmla="*/ 70249 w 73989"/>
                <a:gd name="connsiteY9" fmla="*/ 10491 h 39865"/>
                <a:gd name="connsiteX10" fmla="*/ 73851 w 73989"/>
                <a:gd name="connsiteY10" fmla="*/ 515 h 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89" h="39865">
                  <a:moveTo>
                    <a:pt x="73989" y="515"/>
                  </a:moveTo>
                  <a:cubicBezTo>
                    <a:pt x="60965" y="-2117"/>
                    <a:pt x="52513" y="6196"/>
                    <a:pt x="41290" y="6196"/>
                  </a:cubicBezTo>
                  <a:cubicBezTo>
                    <a:pt x="29235" y="6196"/>
                    <a:pt x="25633" y="-5027"/>
                    <a:pt x="0" y="3563"/>
                  </a:cubicBezTo>
                  <a:lnTo>
                    <a:pt x="0" y="9660"/>
                  </a:lnTo>
                  <a:cubicBezTo>
                    <a:pt x="0" y="13955"/>
                    <a:pt x="12747" y="13124"/>
                    <a:pt x="15380" y="13955"/>
                  </a:cubicBezTo>
                  <a:cubicBezTo>
                    <a:pt x="29235" y="18250"/>
                    <a:pt x="41983" y="32937"/>
                    <a:pt x="56670" y="36401"/>
                  </a:cubicBezTo>
                  <a:cubicBezTo>
                    <a:pt x="56670" y="38895"/>
                    <a:pt x="61796" y="39865"/>
                    <a:pt x="64429" y="39865"/>
                  </a:cubicBezTo>
                  <a:cubicBezTo>
                    <a:pt x="67062" y="39865"/>
                    <a:pt x="69971" y="36401"/>
                    <a:pt x="69971" y="33769"/>
                  </a:cubicBezTo>
                  <a:cubicBezTo>
                    <a:pt x="69971" y="26841"/>
                    <a:pt x="65815" y="26010"/>
                    <a:pt x="65815" y="20052"/>
                  </a:cubicBezTo>
                  <a:cubicBezTo>
                    <a:pt x="65815" y="16588"/>
                    <a:pt x="70249" y="10491"/>
                    <a:pt x="70249" y="10491"/>
                  </a:cubicBezTo>
                  <a:lnTo>
                    <a:pt x="73851" y="515"/>
                  </a:lnTo>
                  <a:close/>
                </a:path>
              </a:pathLst>
            </a:custGeom>
            <a:solidFill>
              <a:srgbClr val="FFFFFF">
                <a:alpha val="70000"/>
              </a:srgbClr>
            </a:solidFill>
            <a:ln w="13856" cap="flat">
              <a:noFill/>
              <a:prstDash val="solid"/>
              <a:miter/>
            </a:ln>
          </p:spPr>
          <p:txBody>
            <a:bodyPr rtlCol="0" anchor="ctr"/>
            <a:lstStyle/>
            <a:p>
              <a:endParaRPr lang="es-CO"/>
            </a:p>
          </p:txBody>
        </p:sp>
        <p:sp>
          <p:nvSpPr>
            <p:cNvPr id="156" name="Freeform: Shape 155">
              <a:extLst>
                <a:ext uri="{FF2B5EF4-FFF2-40B4-BE49-F238E27FC236}">
                  <a16:creationId xmlns:a16="http://schemas.microsoft.com/office/drawing/2014/main" id="{3FF0D27A-1B59-18ED-88D2-B1031A8D9A4B}"/>
                </a:ext>
              </a:extLst>
            </p:cNvPr>
            <p:cNvSpPr/>
            <p:nvPr/>
          </p:nvSpPr>
          <p:spPr>
            <a:xfrm>
              <a:off x="5131457" y="3559500"/>
              <a:ext cx="23416" cy="44061"/>
            </a:xfrm>
            <a:custGeom>
              <a:avLst/>
              <a:gdLst>
                <a:gd name="connsiteX0" fmla="*/ 15657 w 23416"/>
                <a:gd name="connsiteY0" fmla="*/ 44061 h 44061"/>
                <a:gd name="connsiteX1" fmla="*/ 23416 w 23416"/>
                <a:gd name="connsiteY1" fmla="*/ 9560 h 44061"/>
                <a:gd name="connsiteX2" fmla="*/ 19952 w 23416"/>
                <a:gd name="connsiteY2" fmla="*/ 0 h 44061"/>
                <a:gd name="connsiteX3" fmla="*/ 6097 w 23416"/>
                <a:gd name="connsiteY3" fmla="*/ 8590 h 44061"/>
                <a:gd name="connsiteX4" fmla="*/ 0 w 23416"/>
                <a:gd name="connsiteY4" fmla="*/ 10392 h 44061"/>
                <a:gd name="connsiteX5" fmla="*/ 15518 w 23416"/>
                <a:gd name="connsiteY5" fmla="*/ 44061 h 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6" h="44061">
                  <a:moveTo>
                    <a:pt x="15657" y="44061"/>
                  </a:moveTo>
                  <a:cubicBezTo>
                    <a:pt x="18290" y="38934"/>
                    <a:pt x="20784" y="19952"/>
                    <a:pt x="23416" y="9560"/>
                  </a:cubicBezTo>
                  <a:cubicBezTo>
                    <a:pt x="20784" y="8590"/>
                    <a:pt x="19952" y="4295"/>
                    <a:pt x="19952" y="0"/>
                  </a:cubicBezTo>
                  <a:cubicBezTo>
                    <a:pt x="15657" y="831"/>
                    <a:pt x="12193" y="8590"/>
                    <a:pt x="6097" y="8590"/>
                  </a:cubicBezTo>
                  <a:cubicBezTo>
                    <a:pt x="4434" y="8590"/>
                    <a:pt x="1801" y="10392"/>
                    <a:pt x="0" y="10392"/>
                  </a:cubicBezTo>
                  <a:cubicBezTo>
                    <a:pt x="4295" y="17320"/>
                    <a:pt x="6928" y="42260"/>
                    <a:pt x="15518" y="4406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7" name="Freeform: Shape 156">
              <a:extLst>
                <a:ext uri="{FF2B5EF4-FFF2-40B4-BE49-F238E27FC236}">
                  <a16:creationId xmlns:a16="http://schemas.microsoft.com/office/drawing/2014/main" id="{F2C6818A-C644-6E70-9A6E-41427743F09E}"/>
                </a:ext>
              </a:extLst>
            </p:cNvPr>
            <p:cNvSpPr/>
            <p:nvPr/>
          </p:nvSpPr>
          <p:spPr>
            <a:xfrm>
              <a:off x="5125499" y="3609657"/>
              <a:ext cx="35077" cy="64567"/>
            </a:xfrm>
            <a:custGeom>
              <a:avLst/>
              <a:gdLst>
                <a:gd name="connsiteX0" fmla="*/ 8729 w 35077"/>
                <a:gd name="connsiteY0" fmla="*/ 29236 h 64567"/>
                <a:gd name="connsiteX1" fmla="*/ 3602 w 35077"/>
                <a:gd name="connsiteY1" fmla="*/ 46555 h 64567"/>
                <a:gd name="connsiteX2" fmla="*/ 12193 w 35077"/>
                <a:gd name="connsiteY2" fmla="*/ 64568 h 64567"/>
                <a:gd name="connsiteX3" fmla="*/ 34778 w 35077"/>
                <a:gd name="connsiteY3" fmla="*/ 40459 h 64567"/>
                <a:gd name="connsiteX4" fmla="*/ 29374 w 35077"/>
                <a:gd name="connsiteY4" fmla="*/ 5127 h 64567"/>
                <a:gd name="connsiteX5" fmla="*/ 18151 w 35077"/>
                <a:gd name="connsiteY5" fmla="*/ 0 h 64567"/>
                <a:gd name="connsiteX6" fmla="*/ 0 w 35077"/>
                <a:gd name="connsiteY6" fmla="*/ 11224 h 64567"/>
                <a:gd name="connsiteX7" fmla="*/ 8590 w 35077"/>
                <a:gd name="connsiteY7" fmla="*/ 29374 h 6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77" h="64567">
                  <a:moveTo>
                    <a:pt x="8729" y="29236"/>
                  </a:moveTo>
                  <a:cubicBezTo>
                    <a:pt x="8729" y="35194"/>
                    <a:pt x="4434" y="39489"/>
                    <a:pt x="3602" y="46555"/>
                  </a:cubicBezTo>
                  <a:cubicBezTo>
                    <a:pt x="3602" y="53483"/>
                    <a:pt x="3602" y="64568"/>
                    <a:pt x="12193" y="64568"/>
                  </a:cubicBezTo>
                  <a:cubicBezTo>
                    <a:pt x="19121" y="64568"/>
                    <a:pt x="34778" y="52375"/>
                    <a:pt x="34778" y="40459"/>
                  </a:cubicBezTo>
                  <a:cubicBezTo>
                    <a:pt x="34778" y="26603"/>
                    <a:pt x="36994" y="18844"/>
                    <a:pt x="29374" y="5127"/>
                  </a:cubicBezTo>
                  <a:cubicBezTo>
                    <a:pt x="26741" y="5127"/>
                    <a:pt x="24247" y="0"/>
                    <a:pt x="18151" y="0"/>
                  </a:cubicBezTo>
                  <a:cubicBezTo>
                    <a:pt x="10392" y="0"/>
                    <a:pt x="9560" y="8591"/>
                    <a:pt x="0" y="11224"/>
                  </a:cubicBezTo>
                  <a:cubicBezTo>
                    <a:pt x="831" y="18151"/>
                    <a:pt x="8590" y="22447"/>
                    <a:pt x="8590" y="2937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8" name="Freeform: Shape 157">
              <a:extLst>
                <a:ext uri="{FF2B5EF4-FFF2-40B4-BE49-F238E27FC236}">
                  <a16:creationId xmlns:a16="http://schemas.microsoft.com/office/drawing/2014/main" id="{2B23148A-678F-EEC6-634C-45919CF89DB5}"/>
                </a:ext>
              </a:extLst>
            </p:cNvPr>
            <p:cNvSpPr/>
            <p:nvPr/>
          </p:nvSpPr>
          <p:spPr>
            <a:xfrm>
              <a:off x="4986665" y="3648453"/>
              <a:ext cx="18150" cy="13717"/>
            </a:xfrm>
            <a:custGeom>
              <a:avLst/>
              <a:gdLst>
                <a:gd name="connsiteX0" fmla="*/ 18151 w 18150"/>
                <a:gd name="connsiteY0" fmla="*/ 9422 h 13717"/>
                <a:gd name="connsiteX1" fmla="*/ 13856 w 18150"/>
                <a:gd name="connsiteY1" fmla="*/ 0 h 13717"/>
                <a:gd name="connsiteX2" fmla="*/ 0 w 18150"/>
                <a:gd name="connsiteY2" fmla="*/ 5958 h 13717"/>
                <a:gd name="connsiteX3" fmla="*/ 11223 w 18150"/>
                <a:gd name="connsiteY3" fmla="*/ 13717 h 13717"/>
                <a:gd name="connsiteX4" fmla="*/ 18151 w 18150"/>
                <a:gd name="connsiteY4" fmla="*/ 9422 h 1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0" h="13717">
                  <a:moveTo>
                    <a:pt x="18151" y="9422"/>
                  </a:moveTo>
                  <a:cubicBezTo>
                    <a:pt x="18151" y="6928"/>
                    <a:pt x="13856" y="1663"/>
                    <a:pt x="13856" y="0"/>
                  </a:cubicBezTo>
                  <a:cubicBezTo>
                    <a:pt x="8729" y="831"/>
                    <a:pt x="5265" y="3464"/>
                    <a:pt x="0" y="5958"/>
                  </a:cubicBezTo>
                  <a:cubicBezTo>
                    <a:pt x="831" y="6789"/>
                    <a:pt x="7759" y="13717"/>
                    <a:pt x="11223" y="13717"/>
                  </a:cubicBezTo>
                  <a:cubicBezTo>
                    <a:pt x="13856" y="13717"/>
                    <a:pt x="18151" y="11916"/>
                    <a:pt x="18151" y="9422"/>
                  </a:cubicBezTo>
                  <a:close/>
                </a:path>
              </a:pathLst>
            </a:custGeom>
            <a:solidFill>
              <a:srgbClr val="FFFFFF">
                <a:alpha val="70000"/>
              </a:srgbClr>
            </a:solidFill>
            <a:ln w="13856" cap="flat">
              <a:noFill/>
              <a:prstDash val="solid"/>
              <a:miter/>
            </a:ln>
          </p:spPr>
          <p:txBody>
            <a:bodyPr rtlCol="0" anchor="ctr"/>
            <a:lstStyle/>
            <a:p>
              <a:endParaRPr lang="es-CO"/>
            </a:p>
          </p:txBody>
        </p:sp>
        <p:sp>
          <p:nvSpPr>
            <p:cNvPr id="159" name="Freeform: Shape 158">
              <a:extLst>
                <a:ext uri="{FF2B5EF4-FFF2-40B4-BE49-F238E27FC236}">
                  <a16:creationId xmlns:a16="http://schemas.microsoft.com/office/drawing/2014/main" id="{A9A18B5A-DFCC-AD18-C611-A33AF7DEF408}"/>
                </a:ext>
              </a:extLst>
            </p:cNvPr>
            <p:cNvSpPr/>
            <p:nvPr/>
          </p:nvSpPr>
          <p:spPr>
            <a:xfrm>
              <a:off x="5167759" y="3153666"/>
              <a:ext cx="17735" cy="25771"/>
            </a:xfrm>
            <a:custGeom>
              <a:avLst/>
              <a:gdLst>
                <a:gd name="connsiteX0" fmla="*/ 17597 w 17735"/>
                <a:gd name="connsiteY0" fmla="*/ 16765 h 25771"/>
                <a:gd name="connsiteX1" fmla="*/ 13856 w 17735"/>
                <a:gd name="connsiteY1" fmla="*/ 0 h 25771"/>
                <a:gd name="connsiteX2" fmla="*/ 0 w 17735"/>
                <a:gd name="connsiteY2" fmla="*/ 0 h 25771"/>
                <a:gd name="connsiteX3" fmla="*/ 0 w 17735"/>
                <a:gd name="connsiteY3" fmla="*/ 7621 h 25771"/>
                <a:gd name="connsiteX4" fmla="*/ 12886 w 17735"/>
                <a:gd name="connsiteY4" fmla="*/ 18844 h 25771"/>
                <a:gd name="connsiteX5" fmla="*/ 12886 w 17735"/>
                <a:gd name="connsiteY5" fmla="*/ 25772 h 25771"/>
                <a:gd name="connsiteX6" fmla="*/ 17735 w 17735"/>
                <a:gd name="connsiteY6" fmla="*/ 16765 h 2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5" h="25771">
                  <a:moveTo>
                    <a:pt x="17597" y="16765"/>
                  </a:moveTo>
                  <a:cubicBezTo>
                    <a:pt x="17597" y="8175"/>
                    <a:pt x="13856" y="0"/>
                    <a:pt x="13856" y="0"/>
                  </a:cubicBezTo>
                  <a:lnTo>
                    <a:pt x="0" y="0"/>
                  </a:lnTo>
                  <a:cubicBezTo>
                    <a:pt x="0" y="0"/>
                    <a:pt x="0" y="4988"/>
                    <a:pt x="0" y="7621"/>
                  </a:cubicBezTo>
                  <a:cubicBezTo>
                    <a:pt x="0" y="16211"/>
                    <a:pt x="0" y="18844"/>
                    <a:pt x="12886" y="18844"/>
                  </a:cubicBezTo>
                  <a:lnTo>
                    <a:pt x="12886" y="25772"/>
                  </a:lnTo>
                  <a:cubicBezTo>
                    <a:pt x="12886" y="21476"/>
                    <a:pt x="17735" y="23693"/>
                    <a:pt x="17735" y="16765"/>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0" name="Freeform: Shape 159">
              <a:extLst>
                <a:ext uri="{FF2B5EF4-FFF2-40B4-BE49-F238E27FC236}">
                  <a16:creationId xmlns:a16="http://schemas.microsoft.com/office/drawing/2014/main" id="{5F8DCDF4-FC03-5A42-7A26-5514BB299E07}"/>
                </a:ext>
              </a:extLst>
            </p:cNvPr>
            <p:cNvSpPr/>
            <p:nvPr/>
          </p:nvSpPr>
          <p:spPr>
            <a:xfrm>
              <a:off x="5192006" y="3127617"/>
              <a:ext cx="38795" cy="56946"/>
            </a:xfrm>
            <a:custGeom>
              <a:avLst/>
              <a:gdLst>
                <a:gd name="connsiteX0" fmla="*/ 5958 w 38795"/>
                <a:gd name="connsiteY0" fmla="*/ 50989 h 56946"/>
                <a:gd name="connsiteX1" fmla="*/ 4295 w 38795"/>
                <a:gd name="connsiteY1" fmla="*/ 47525 h 56946"/>
                <a:gd name="connsiteX2" fmla="*/ 0 w 38795"/>
                <a:gd name="connsiteY2" fmla="*/ 51820 h 56946"/>
                <a:gd name="connsiteX3" fmla="*/ 12054 w 38795"/>
                <a:gd name="connsiteY3" fmla="*/ 56947 h 56946"/>
                <a:gd name="connsiteX4" fmla="*/ 38796 w 38795"/>
                <a:gd name="connsiteY4" fmla="*/ 22446 h 56946"/>
                <a:gd name="connsiteX5" fmla="*/ 16350 w 38795"/>
                <a:gd name="connsiteY5" fmla="*/ 0 h 56946"/>
                <a:gd name="connsiteX6" fmla="*/ 0 w 38795"/>
                <a:gd name="connsiteY6" fmla="*/ 25910 h 56946"/>
                <a:gd name="connsiteX7" fmla="*/ 18012 w 38795"/>
                <a:gd name="connsiteY7" fmla="*/ 39627 h 56946"/>
                <a:gd name="connsiteX8" fmla="*/ 5958 w 38795"/>
                <a:gd name="connsiteY8" fmla="*/ 50851 h 5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95" h="56946">
                  <a:moveTo>
                    <a:pt x="5958" y="50989"/>
                  </a:moveTo>
                  <a:lnTo>
                    <a:pt x="4295" y="47525"/>
                  </a:lnTo>
                  <a:cubicBezTo>
                    <a:pt x="3464" y="48356"/>
                    <a:pt x="831" y="50158"/>
                    <a:pt x="0" y="51820"/>
                  </a:cubicBezTo>
                  <a:cubicBezTo>
                    <a:pt x="831" y="52652"/>
                    <a:pt x="5958" y="56947"/>
                    <a:pt x="12054" y="56947"/>
                  </a:cubicBezTo>
                  <a:cubicBezTo>
                    <a:pt x="31037" y="56947"/>
                    <a:pt x="24109" y="26742"/>
                    <a:pt x="38796" y="22446"/>
                  </a:cubicBezTo>
                  <a:cubicBezTo>
                    <a:pt x="34501" y="7898"/>
                    <a:pt x="33669" y="0"/>
                    <a:pt x="16350" y="0"/>
                  </a:cubicBezTo>
                  <a:cubicBezTo>
                    <a:pt x="10392" y="0"/>
                    <a:pt x="0" y="22446"/>
                    <a:pt x="0" y="25910"/>
                  </a:cubicBezTo>
                  <a:cubicBezTo>
                    <a:pt x="0" y="31037"/>
                    <a:pt x="9422" y="37965"/>
                    <a:pt x="18012" y="39627"/>
                  </a:cubicBezTo>
                  <a:cubicBezTo>
                    <a:pt x="18012" y="43923"/>
                    <a:pt x="11916" y="50019"/>
                    <a:pt x="5958" y="5085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1" name="Freeform: Shape 160">
              <a:extLst>
                <a:ext uri="{FF2B5EF4-FFF2-40B4-BE49-F238E27FC236}">
                  <a16:creationId xmlns:a16="http://schemas.microsoft.com/office/drawing/2014/main" id="{DC001351-997D-9C86-8D89-A550CA09E481}"/>
                </a:ext>
              </a:extLst>
            </p:cNvPr>
            <p:cNvSpPr/>
            <p:nvPr/>
          </p:nvSpPr>
          <p:spPr>
            <a:xfrm>
              <a:off x="5362432" y="3064713"/>
              <a:ext cx="21060" cy="32837"/>
            </a:xfrm>
            <a:custGeom>
              <a:avLst/>
              <a:gdLst>
                <a:gd name="connsiteX0" fmla="*/ 20922 w 21060"/>
                <a:gd name="connsiteY0" fmla="*/ 0 h 32837"/>
                <a:gd name="connsiteX1" fmla="*/ 1108 w 21060"/>
                <a:gd name="connsiteY1" fmla="*/ 21615 h 32837"/>
                <a:gd name="connsiteX2" fmla="*/ 1108 w 21060"/>
                <a:gd name="connsiteY2" fmla="*/ 32838 h 32837"/>
                <a:gd name="connsiteX3" fmla="*/ 14133 w 21060"/>
                <a:gd name="connsiteY3" fmla="*/ 11362 h 32837"/>
                <a:gd name="connsiteX4" fmla="*/ 21061 w 21060"/>
                <a:gd name="connsiteY4" fmla="*/ 138 h 3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 h="32837">
                  <a:moveTo>
                    <a:pt x="20922" y="0"/>
                  </a:moveTo>
                  <a:cubicBezTo>
                    <a:pt x="5404" y="831"/>
                    <a:pt x="1108" y="16350"/>
                    <a:pt x="1108" y="21615"/>
                  </a:cubicBezTo>
                  <a:cubicBezTo>
                    <a:pt x="1108" y="25910"/>
                    <a:pt x="-1386" y="29374"/>
                    <a:pt x="1108" y="32838"/>
                  </a:cubicBezTo>
                  <a:cubicBezTo>
                    <a:pt x="7205" y="25079"/>
                    <a:pt x="14133" y="20784"/>
                    <a:pt x="14133" y="11362"/>
                  </a:cubicBezTo>
                  <a:cubicBezTo>
                    <a:pt x="14133" y="6928"/>
                    <a:pt x="19259" y="3602"/>
                    <a:pt x="21061" y="13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2" name="Freeform: Shape 161">
              <a:extLst>
                <a:ext uri="{FF2B5EF4-FFF2-40B4-BE49-F238E27FC236}">
                  <a16:creationId xmlns:a16="http://schemas.microsoft.com/office/drawing/2014/main" id="{A868D23C-51B3-1E94-854D-03384244B29F}"/>
                </a:ext>
              </a:extLst>
            </p:cNvPr>
            <p:cNvSpPr/>
            <p:nvPr/>
          </p:nvSpPr>
          <p:spPr>
            <a:xfrm>
              <a:off x="5448398" y="3021621"/>
              <a:ext cx="27511" cy="38934"/>
            </a:xfrm>
            <a:custGeom>
              <a:avLst/>
              <a:gdLst>
                <a:gd name="connsiteX0" fmla="*/ 6035 w 27511"/>
                <a:gd name="connsiteY0" fmla="*/ 38796 h 38934"/>
                <a:gd name="connsiteX1" fmla="*/ 14071 w 27511"/>
                <a:gd name="connsiteY1" fmla="*/ 30206 h 38934"/>
                <a:gd name="connsiteX2" fmla="*/ 14071 w 27511"/>
                <a:gd name="connsiteY2" fmla="*/ 19814 h 38934"/>
                <a:gd name="connsiteX3" fmla="*/ 27511 w 27511"/>
                <a:gd name="connsiteY3" fmla="*/ 8590 h 38934"/>
                <a:gd name="connsiteX4" fmla="*/ 21276 w 27511"/>
                <a:gd name="connsiteY4" fmla="*/ 0 h 38934"/>
                <a:gd name="connsiteX5" fmla="*/ 15180 w 27511"/>
                <a:gd name="connsiteY5" fmla="*/ 8590 h 38934"/>
                <a:gd name="connsiteX6" fmla="*/ 22108 w 27511"/>
                <a:gd name="connsiteY6" fmla="*/ 18982 h 38934"/>
                <a:gd name="connsiteX7" fmla="*/ 215 w 27511"/>
                <a:gd name="connsiteY7" fmla="*/ 25910 h 38934"/>
                <a:gd name="connsiteX8" fmla="*/ 6035 w 27511"/>
                <a:gd name="connsiteY8" fmla="*/ 38934 h 3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1" h="38934">
                  <a:moveTo>
                    <a:pt x="6035" y="38796"/>
                  </a:moveTo>
                  <a:cubicBezTo>
                    <a:pt x="9499" y="38796"/>
                    <a:pt x="14071" y="32699"/>
                    <a:pt x="14071" y="30206"/>
                  </a:cubicBezTo>
                  <a:lnTo>
                    <a:pt x="14071" y="19814"/>
                  </a:lnTo>
                  <a:cubicBezTo>
                    <a:pt x="14071" y="18982"/>
                    <a:pt x="26680" y="12886"/>
                    <a:pt x="27511" y="8590"/>
                  </a:cubicBezTo>
                  <a:cubicBezTo>
                    <a:pt x="24047" y="6928"/>
                    <a:pt x="25572" y="5127"/>
                    <a:pt x="21276" y="0"/>
                  </a:cubicBezTo>
                  <a:cubicBezTo>
                    <a:pt x="21276" y="0"/>
                    <a:pt x="15180" y="4434"/>
                    <a:pt x="15180" y="8590"/>
                  </a:cubicBezTo>
                  <a:cubicBezTo>
                    <a:pt x="15180" y="12747"/>
                    <a:pt x="19475" y="15518"/>
                    <a:pt x="22108" y="18982"/>
                  </a:cubicBezTo>
                  <a:cubicBezTo>
                    <a:pt x="15180" y="19814"/>
                    <a:pt x="7143" y="24940"/>
                    <a:pt x="215" y="25910"/>
                  </a:cubicBezTo>
                  <a:cubicBezTo>
                    <a:pt x="215" y="31037"/>
                    <a:pt x="-1724" y="38934"/>
                    <a:pt x="6035" y="38934"/>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3" name="Freeform: Shape 162">
              <a:extLst>
                <a:ext uri="{FF2B5EF4-FFF2-40B4-BE49-F238E27FC236}">
                  <a16:creationId xmlns:a16="http://schemas.microsoft.com/office/drawing/2014/main" id="{D05678BC-3C88-D03F-9BFB-8B1E129D5EC4}"/>
                </a:ext>
              </a:extLst>
            </p:cNvPr>
            <p:cNvSpPr/>
            <p:nvPr/>
          </p:nvSpPr>
          <p:spPr>
            <a:xfrm>
              <a:off x="5505838" y="3776543"/>
              <a:ext cx="54314" cy="9609"/>
            </a:xfrm>
            <a:custGeom>
              <a:avLst/>
              <a:gdLst>
                <a:gd name="connsiteX0" fmla="*/ 54315 w 54314"/>
                <a:gd name="connsiteY0" fmla="*/ 6449 h 9609"/>
                <a:gd name="connsiteX1" fmla="*/ 0 w 54314"/>
                <a:gd name="connsiteY1" fmla="*/ 1184 h 9609"/>
                <a:gd name="connsiteX2" fmla="*/ 32838 w 54314"/>
                <a:gd name="connsiteY2" fmla="*/ 8112 h 9609"/>
                <a:gd name="connsiteX3" fmla="*/ 54315 w 54314"/>
                <a:gd name="connsiteY3" fmla="*/ 6449 h 9609"/>
              </a:gdLst>
              <a:ahLst/>
              <a:cxnLst>
                <a:cxn ang="0">
                  <a:pos x="connsiteX0" y="connsiteY0"/>
                </a:cxn>
                <a:cxn ang="0">
                  <a:pos x="connsiteX1" y="connsiteY1"/>
                </a:cxn>
                <a:cxn ang="0">
                  <a:pos x="connsiteX2" y="connsiteY2"/>
                </a:cxn>
                <a:cxn ang="0">
                  <a:pos x="connsiteX3" y="connsiteY3"/>
                </a:cxn>
              </a:cxnLst>
              <a:rect l="l" t="t" r="r" b="b"/>
              <a:pathLst>
                <a:path w="54314" h="9609">
                  <a:moveTo>
                    <a:pt x="54315" y="6449"/>
                  </a:moveTo>
                  <a:cubicBezTo>
                    <a:pt x="39628" y="2154"/>
                    <a:pt x="18982" y="-2141"/>
                    <a:pt x="0" y="1184"/>
                  </a:cubicBezTo>
                  <a:cubicBezTo>
                    <a:pt x="9560" y="6449"/>
                    <a:pt x="25772" y="8112"/>
                    <a:pt x="32838" y="8112"/>
                  </a:cubicBezTo>
                  <a:cubicBezTo>
                    <a:pt x="38796" y="8112"/>
                    <a:pt x="43091" y="12407"/>
                    <a:pt x="54315" y="6449"/>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4" name="Freeform: Shape 163">
              <a:extLst>
                <a:ext uri="{FF2B5EF4-FFF2-40B4-BE49-F238E27FC236}">
                  <a16:creationId xmlns:a16="http://schemas.microsoft.com/office/drawing/2014/main" id="{42B96D99-4459-A4FB-F3AD-7FCD45EEE16B}"/>
                </a:ext>
              </a:extLst>
            </p:cNvPr>
            <p:cNvSpPr/>
            <p:nvPr/>
          </p:nvSpPr>
          <p:spPr>
            <a:xfrm>
              <a:off x="5713673" y="3767335"/>
              <a:ext cx="50019" cy="25910"/>
            </a:xfrm>
            <a:custGeom>
              <a:avLst/>
              <a:gdLst>
                <a:gd name="connsiteX0" fmla="*/ 50019 w 50019"/>
                <a:gd name="connsiteY0" fmla="*/ 0 h 25910"/>
                <a:gd name="connsiteX1" fmla="*/ 0 w 50019"/>
                <a:gd name="connsiteY1" fmla="*/ 17181 h 25910"/>
                <a:gd name="connsiteX2" fmla="*/ 4295 w 50019"/>
                <a:gd name="connsiteY2" fmla="*/ 21477 h 25910"/>
                <a:gd name="connsiteX3" fmla="*/ 10253 w 50019"/>
                <a:gd name="connsiteY3" fmla="*/ 25910 h 25910"/>
                <a:gd name="connsiteX4" fmla="*/ 36995 w 50019"/>
                <a:gd name="connsiteY4" fmla="*/ 16350 h 25910"/>
                <a:gd name="connsiteX5" fmla="*/ 38796 w 50019"/>
                <a:gd name="connsiteY5" fmla="*/ 7759 h 25910"/>
                <a:gd name="connsiteX6" fmla="*/ 50019 w 50019"/>
                <a:gd name="connsiteY6" fmla="*/ 0 h 2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19" h="25910">
                  <a:moveTo>
                    <a:pt x="50019" y="0"/>
                  </a:moveTo>
                  <a:cubicBezTo>
                    <a:pt x="35332" y="2494"/>
                    <a:pt x="12886" y="11223"/>
                    <a:pt x="0" y="17181"/>
                  </a:cubicBezTo>
                  <a:cubicBezTo>
                    <a:pt x="0" y="18844"/>
                    <a:pt x="2633" y="21477"/>
                    <a:pt x="4295" y="21477"/>
                  </a:cubicBezTo>
                  <a:cubicBezTo>
                    <a:pt x="4295" y="24109"/>
                    <a:pt x="7759" y="25910"/>
                    <a:pt x="10253" y="25910"/>
                  </a:cubicBezTo>
                  <a:cubicBezTo>
                    <a:pt x="18013" y="25910"/>
                    <a:pt x="34362" y="21477"/>
                    <a:pt x="36995" y="16350"/>
                  </a:cubicBezTo>
                  <a:cubicBezTo>
                    <a:pt x="37826" y="13717"/>
                    <a:pt x="36164" y="8590"/>
                    <a:pt x="38796" y="7759"/>
                  </a:cubicBezTo>
                  <a:cubicBezTo>
                    <a:pt x="43923" y="5127"/>
                    <a:pt x="48218" y="8590"/>
                    <a:pt x="50019"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5" name="Freeform: Shape 164">
              <a:extLst>
                <a:ext uri="{FF2B5EF4-FFF2-40B4-BE49-F238E27FC236}">
                  <a16:creationId xmlns:a16="http://schemas.microsoft.com/office/drawing/2014/main" id="{78E867EA-ADBE-1BF6-3644-FCA79A97BDA4}"/>
                </a:ext>
              </a:extLst>
            </p:cNvPr>
            <p:cNvSpPr/>
            <p:nvPr/>
          </p:nvSpPr>
          <p:spPr>
            <a:xfrm>
              <a:off x="6224949" y="4375185"/>
              <a:ext cx="24940" cy="10391"/>
            </a:xfrm>
            <a:custGeom>
              <a:avLst/>
              <a:gdLst>
                <a:gd name="connsiteX0" fmla="*/ 9422 w 24940"/>
                <a:gd name="connsiteY0" fmla="*/ 10392 h 10391"/>
                <a:gd name="connsiteX1" fmla="*/ 24941 w 24940"/>
                <a:gd name="connsiteY1" fmla="*/ 0 h 10391"/>
                <a:gd name="connsiteX2" fmla="*/ 0 w 24940"/>
                <a:gd name="connsiteY2" fmla="*/ 4296 h 10391"/>
                <a:gd name="connsiteX3" fmla="*/ 9422 w 24940"/>
                <a:gd name="connsiteY3" fmla="*/ 10392 h 10391"/>
              </a:gdLst>
              <a:ahLst/>
              <a:cxnLst>
                <a:cxn ang="0">
                  <a:pos x="connsiteX0" y="connsiteY0"/>
                </a:cxn>
                <a:cxn ang="0">
                  <a:pos x="connsiteX1" y="connsiteY1"/>
                </a:cxn>
                <a:cxn ang="0">
                  <a:pos x="connsiteX2" y="connsiteY2"/>
                </a:cxn>
                <a:cxn ang="0">
                  <a:pos x="connsiteX3" y="connsiteY3"/>
                </a:cxn>
              </a:cxnLst>
              <a:rect l="l" t="t" r="r" b="b"/>
              <a:pathLst>
                <a:path w="24940" h="10391">
                  <a:moveTo>
                    <a:pt x="9422" y="10392"/>
                  </a:moveTo>
                  <a:cubicBezTo>
                    <a:pt x="16350" y="10392"/>
                    <a:pt x="23278" y="3464"/>
                    <a:pt x="24941" y="0"/>
                  </a:cubicBezTo>
                  <a:cubicBezTo>
                    <a:pt x="13856" y="0"/>
                    <a:pt x="7759" y="1663"/>
                    <a:pt x="0" y="4296"/>
                  </a:cubicBezTo>
                  <a:cubicBezTo>
                    <a:pt x="831" y="8591"/>
                    <a:pt x="6928" y="10392"/>
                    <a:pt x="9422" y="10392"/>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6" name="Freeform: Shape 165">
              <a:extLst>
                <a:ext uri="{FF2B5EF4-FFF2-40B4-BE49-F238E27FC236}">
                  <a16:creationId xmlns:a16="http://schemas.microsoft.com/office/drawing/2014/main" id="{349D08E8-F06C-3A20-2311-83B1381D4422}"/>
                </a:ext>
              </a:extLst>
            </p:cNvPr>
            <p:cNvSpPr/>
            <p:nvPr/>
          </p:nvSpPr>
          <p:spPr>
            <a:xfrm>
              <a:off x="6092211" y="2607613"/>
              <a:ext cx="49603" cy="38796"/>
            </a:xfrm>
            <a:custGeom>
              <a:avLst/>
              <a:gdLst>
                <a:gd name="connsiteX0" fmla="*/ 11223 w 49603"/>
                <a:gd name="connsiteY0" fmla="*/ 8729 h 38796"/>
                <a:gd name="connsiteX1" fmla="*/ 0 w 49603"/>
                <a:gd name="connsiteY1" fmla="*/ 28543 h 38796"/>
                <a:gd name="connsiteX2" fmla="*/ 14410 w 49603"/>
                <a:gd name="connsiteY2" fmla="*/ 38796 h 38796"/>
                <a:gd name="connsiteX3" fmla="*/ 49603 w 49603"/>
                <a:gd name="connsiteY3" fmla="*/ 24109 h 38796"/>
                <a:gd name="connsiteX4" fmla="*/ 49603 w 49603"/>
                <a:gd name="connsiteY4" fmla="*/ 12886 h 38796"/>
                <a:gd name="connsiteX5" fmla="*/ 20368 w 49603"/>
                <a:gd name="connsiteY5" fmla="*/ 0 h 38796"/>
                <a:gd name="connsiteX6" fmla="*/ 11084 w 49603"/>
                <a:gd name="connsiteY6" fmla="*/ 8591 h 3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03" h="38796">
                  <a:moveTo>
                    <a:pt x="11223" y="8729"/>
                  </a:moveTo>
                  <a:cubicBezTo>
                    <a:pt x="9560" y="8729"/>
                    <a:pt x="0" y="25079"/>
                    <a:pt x="0" y="28543"/>
                  </a:cubicBezTo>
                  <a:cubicBezTo>
                    <a:pt x="0" y="37133"/>
                    <a:pt x="4157" y="38796"/>
                    <a:pt x="14410" y="38796"/>
                  </a:cubicBezTo>
                  <a:cubicBezTo>
                    <a:pt x="29097" y="38796"/>
                    <a:pt x="36856" y="30206"/>
                    <a:pt x="49603" y="24109"/>
                  </a:cubicBezTo>
                  <a:lnTo>
                    <a:pt x="49603" y="12886"/>
                  </a:lnTo>
                  <a:cubicBezTo>
                    <a:pt x="36718" y="11223"/>
                    <a:pt x="32422" y="0"/>
                    <a:pt x="20368" y="0"/>
                  </a:cubicBezTo>
                  <a:cubicBezTo>
                    <a:pt x="16073" y="0"/>
                    <a:pt x="15380" y="8591"/>
                    <a:pt x="11084" y="859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7" name="Freeform: Shape 166">
              <a:extLst>
                <a:ext uri="{FF2B5EF4-FFF2-40B4-BE49-F238E27FC236}">
                  <a16:creationId xmlns:a16="http://schemas.microsoft.com/office/drawing/2014/main" id="{655E6A82-4E17-5774-6B4E-5ADB025DF1B5}"/>
                </a:ext>
              </a:extLst>
            </p:cNvPr>
            <p:cNvSpPr/>
            <p:nvPr/>
          </p:nvSpPr>
          <p:spPr>
            <a:xfrm>
              <a:off x="6350759" y="2572927"/>
              <a:ext cx="41428" cy="28941"/>
            </a:xfrm>
            <a:custGeom>
              <a:avLst/>
              <a:gdLst>
                <a:gd name="connsiteX0" fmla="*/ 0 w 41428"/>
                <a:gd name="connsiteY0" fmla="*/ 7113 h 28941"/>
                <a:gd name="connsiteX1" fmla="*/ 30205 w 41428"/>
                <a:gd name="connsiteY1" fmla="*/ 28728 h 28941"/>
                <a:gd name="connsiteX2" fmla="*/ 41428 w 41428"/>
                <a:gd name="connsiteY2" fmla="*/ 24433 h 28941"/>
                <a:gd name="connsiteX3" fmla="*/ 0 w 41428"/>
                <a:gd name="connsiteY3" fmla="*/ 7113 h 28941"/>
              </a:gdLst>
              <a:ahLst/>
              <a:cxnLst>
                <a:cxn ang="0">
                  <a:pos x="connsiteX0" y="connsiteY0"/>
                </a:cxn>
                <a:cxn ang="0">
                  <a:pos x="connsiteX1" y="connsiteY1"/>
                </a:cxn>
                <a:cxn ang="0">
                  <a:pos x="connsiteX2" y="connsiteY2"/>
                </a:cxn>
                <a:cxn ang="0">
                  <a:pos x="connsiteX3" y="connsiteY3"/>
                </a:cxn>
              </a:cxnLst>
              <a:rect l="l" t="t" r="r" b="b"/>
              <a:pathLst>
                <a:path w="41428" h="28941">
                  <a:moveTo>
                    <a:pt x="0" y="7113"/>
                  </a:moveTo>
                  <a:cubicBezTo>
                    <a:pt x="0" y="17505"/>
                    <a:pt x="18982" y="28728"/>
                    <a:pt x="30205" y="28728"/>
                  </a:cubicBezTo>
                  <a:cubicBezTo>
                    <a:pt x="30205" y="28728"/>
                    <a:pt x="41428" y="30391"/>
                    <a:pt x="41428" y="24433"/>
                  </a:cubicBezTo>
                  <a:cubicBezTo>
                    <a:pt x="41428" y="7113"/>
                    <a:pt x="0" y="-10068"/>
                    <a:pt x="0" y="711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8" name="Freeform: Shape 167">
              <a:extLst>
                <a:ext uri="{FF2B5EF4-FFF2-40B4-BE49-F238E27FC236}">
                  <a16:creationId xmlns:a16="http://schemas.microsoft.com/office/drawing/2014/main" id="{0B8E2761-EE58-2F25-CE05-90D14223A1DD}"/>
                </a:ext>
              </a:extLst>
            </p:cNvPr>
            <p:cNvSpPr/>
            <p:nvPr/>
          </p:nvSpPr>
          <p:spPr>
            <a:xfrm>
              <a:off x="6628843" y="2424857"/>
              <a:ext cx="36855" cy="25910"/>
            </a:xfrm>
            <a:custGeom>
              <a:avLst/>
              <a:gdLst>
                <a:gd name="connsiteX0" fmla="*/ 36856 w 36855"/>
                <a:gd name="connsiteY0" fmla="*/ 16350 h 25910"/>
                <a:gd name="connsiteX1" fmla="*/ 14133 w 36855"/>
                <a:gd name="connsiteY1" fmla="*/ 0 h 25910"/>
                <a:gd name="connsiteX2" fmla="*/ 0 w 36855"/>
                <a:gd name="connsiteY2" fmla="*/ 17320 h 25910"/>
                <a:gd name="connsiteX3" fmla="*/ 0 w 36855"/>
                <a:gd name="connsiteY3" fmla="*/ 25910 h 25910"/>
                <a:gd name="connsiteX4" fmla="*/ 36856 w 36855"/>
                <a:gd name="connsiteY4" fmla="*/ 16350 h 2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55" h="25910">
                  <a:moveTo>
                    <a:pt x="36856" y="16350"/>
                  </a:moveTo>
                  <a:cubicBezTo>
                    <a:pt x="28265" y="9560"/>
                    <a:pt x="24524" y="0"/>
                    <a:pt x="14133" y="0"/>
                  </a:cubicBezTo>
                  <a:cubicBezTo>
                    <a:pt x="6374" y="0"/>
                    <a:pt x="0" y="9560"/>
                    <a:pt x="0" y="17320"/>
                  </a:cubicBezTo>
                  <a:lnTo>
                    <a:pt x="0" y="25910"/>
                  </a:lnTo>
                  <a:cubicBezTo>
                    <a:pt x="12747" y="25910"/>
                    <a:pt x="32561" y="19952"/>
                    <a:pt x="36856" y="1635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69" name="Freeform: Shape 168">
              <a:extLst>
                <a:ext uri="{FF2B5EF4-FFF2-40B4-BE49-F238E27FC236}">
                  <a16:creationId xmlns:a16="http://schemas.microsoft.com/office/drawing/2014/main" id="{3D8AB7EB-B683-5108-1265-EB656F159030}"/>
                </a:ext>
              </a:extLst>
            </p:cNvPr>
            <p:cNvSpPr/>
            <p:nvPr/>
          </p:nvSpPr>
          <p:spPr>
            <a:xfrm>
              <a:off x="8359835" y="2400193"/>
              <a:ext cx="81748" cy="35609"/>
            </a:xfrm>
            <a:custGeom>
              <a:avLst/>
              <a:gdLst>
                <a:gd name="connsiteX0" fmla="*/ 55978 w 81748"/>
                <a:gd name="connsiteY0" fmla="*/ 35609 h 35609"/>
                <a:gd name="connsiteX1" fmla="*/ 81749 w 81748"/>
                <a:gd name="connsiteY1" fmla="*/ 35609 h 35609"/>
                <a:gd name="connsiteX2" fmla="*/ 41291 w 81748"/>
                <a:gd name="connsiteY2" fmla="*/ 0 h 35609"/>
                <a:gd name="connsiteX3" fmla="*/ 0 w 81748"/>
                <a:gd name="connsiteY3" fmla="*/ 25217 h 35609"/>
                <a:gd name="connsiteX4" fmla="*/ 4295 w 81748"/>
                <a:gd name="connsiteY4" fmla="*/ 21754 h 35609"/>
                <a:gd name="connsiteX5" fmla="*/ 55978 w 81748"/>
                <a:gd name="connsiteY5" fmla="*/ 35471 h 3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48" h="35609">
                  <a:moveTo>
                    <a:pt x="55978" y="35609"/>
                  </a:moveTo>
                  <a:lnTo>
                    <a:pt x="81749" y="35609"/>
                  </a:lnTo>
                  <a:cubicBezTo>
                    <a:pt x="80918" y="22723"/>
                    <a:pt x="63737" y="0"/>
                    <a:pt x="41291" y="0"/>
                  </a:cubicBezTo>
                  <a:cubicBezTo>
                    <a:pt x="21477" y="0"/>
                    <a:pt x="10254" y="11500"/>
                    <a:pt x="0" y="25217"/>
                  </a:cubicBezTo>
                  <a:lnTo>
                    <a:pt x="4295" y="21754"/>
                  </a:lnTo>
                  <a:cubicBezTo>
                    <a:pt x="20646" y="27850"/>
                    <a:pt x="40459" y="35471"/>
                    <a:pt x="55978" y="3547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0" name="Freeform: Shape 169">
              <a:extLst>
                <a:ext uri="{FF2B5EF4-FFF2-40B4-BE49-F238E27FC236}">
                  <a16:creationId xmlns:a16="http://schemas.microsoft.com/office/drawing/2014/main" id="{6608FB2A-28A3-C5FE-A9F2-7C9D88B5A11A}"/>
                </a:ext>
              </a:extLst>
            </p:cNvPr>
            <p:cNvSpPr/>
            <p:nvPr/>
          </p:nvSpPr>
          <p:spPr>
            <a:xfrm>
              <a:off x="8515019" y="2318860"/>
              <a:ext cx="110291" cy="38796"/>
            </a:xfrm>
            <a:custGeom>
              <a:avLst/>
              <a:gdLst>
                <a:gd name="connsiteX0" fmla="*/ 71496 w 110291"/>
                <a:gd name="connsiteY0" fmla="*/ 38796 h 38796"/>
                <a:gd name="connsiteX1" fmla="*/ 110292 w 110291"/>
                <a:gd name="connsiteY1" fmla="*/ 25910 h 38796"/>
                <a:gd name="connsiteX2" fmla="*/ 101701 w 110291"/>
                <a:gd name="connsiteY2" fmla="*/ 17181 h 38796"/>
                <a:gd name="connsiteX3" fmla="*/ 0 w 110291"/>
                <a:gd name="connsiteY3" fmla="*/ 0 h 38796"/>
                <a:gd name="connsiteX4" fmla="*/ 8590 w 110291"/>
                <a:gd name="connsiteY4" fmla="*/ 6789 h 38796"/>
                <a:gd name="connsiteX5" fmla="*/ 71496 w 110291"/>
                <a:gd name="connsiteY5" fmla="*/ 38658 h 3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91" h="38796">
                  <a:moveTo>
                    <a:pt x="71496" y="38796"/>
                  </a:moveTo>
                  <a:cubicBezTo>
                    <a:pt x="85352" y="38796"/>
                    <a:pt x="110292" y="35332"/>
                    <a:pt x="110292" y="25910"/>
                  </a:cubicBezTo>
                  <a:cubicBezTo>
                    <a:pt x="110292" y="21615"/>
                    <a:pt x="106828" y="17181"/>
                    <a:pt x="101701" y="17181"/>
                  </a:cubicBezTo>
                  <a:cubicBezTo>
                    <a:pt x="98237" y="17181"/>
                    <a:pt x="7759" y="5958"/>
                    <a:pt x="0" y="0"/>
                  </a:cubicBezTo>
                  <a:lnTo>
                    <a:pt x="8590" y="6789"/>
                  </a:lnTo>
                  <a:cubicBezTo>
                    <a:pt x="8590" y="28266"/>
                    <a:pt x="49188" y="38658"/>
                    <a:pt x="71496" y="3865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1" name="Freeform: Shape 170">
              <a:extLst>
                <a:ext uri="{FF2B5EF4-FFF2-40B4-BE49-F238E27FC236}">
                  <a16:creationId xmlns:a16="http://schemas.microsoft.com/office/drawing/2014/main" id="{D29F7B53-F666-0AE6-3199-41B8A98B4461}"/>
                </a:ext>
              </a:extLst>
            </p:cNvPr>
            <p:cNvSpPr/>
            <p:nvPr/>
          </p:nvSpPr>
          <p:spPr>
            <a:xfrm>
              <a:off x="8358033" y="2378134"/>
              <a:ext cx="23278" cy="20951"/>
            </a:xfrm>
            <a:custGeom>
              <a:avLst/>
              <a:gdLst>
                <a:gd name="connsiteX0" fmla="*/ 23278 w 23278"/>
                <a:gd name="connsiteY0" fmla="*/ 9728 h 20951"/>
                <a:gd name="connsiteX1" fmla="*/ 0 w 23278"/>
                <a:gd name="connsiteY1" fmla="*/ 9728 h 20951"/>
                <a:gd name="connsiteX2" fmla="*/ 10254 w 23278"/>
                <a:gd name="connsiteY2" fmla="*/ 20951 h 20951"/>
                <a:gd name="connsiteX3" fmla="*/ 23140 w 23278"/>
                <a:gd name="connsiteY3" fmla="*/ 9728 h 20951"/>
              </a:gdLst>
              <a:ahLst/>
              <a:cxnLst>
                <a:cxn ang="0">
                  <a:pos x="connsiteX0" y="connsiteY0"/>
                </a:cxn>
                <a:cxn ang="0">
                  <a:pos x="connsiteX1" y="connsiteY1"/>
                </a:cxn>
                <a:cxn ang="0">
                  <a:pos x="connsiteX2" y="connsiteY2"/>
                </a:cxn>
                <a:cxn ang="0">
                  <a:pos x="connsiteX3" y="connsiteY3"/>
                </a:cxn>
              </a:cxnLst>
              <a:rect l="l" t="t" r="r" b="b"/>
              <a:pathLst>
                <a:path w="23278" h="20951">
                  <a:moveTo>
                    <a:pt x="23278" y="9728"/>
                  </a:moveTo>
                  <a:cubicBezTo>
                    <a:pt x="23278" y="-2326"/>
                    <a:pt x="0" y="-4128"/>
                    <a:pt x="0" y="9728"/>
                  </a:cubicBezTo>
                  <a:cubicBezTo>
                    <a:pt x="0" y="17487"/>
                    <a:pt x="832" y="20951"/>
                    <a:pt x="10254" y="20951"/>
                  </a:cubicBezTo>
                  <a:cubicBezTo>
                    <a:pt x="16350" y="20951"/>
                    <a:pt x="23140" y="16656"/>
                    <a:pt x="23140" y="9728"/>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2" name="Freeform: Shape 171">
              <a:extLst>
                <a:ext uri="{FF2B5EF4-FFF2-40B4-BE49-F238E27FC236}">
                  <a16:creationId xmlns:a16="http://schemas.microsoft.com/office/drawing/2014/main" id="{AE245657-9E15-9999-EFD0-E8D2ADA4F655}"/>
                </a:ext>
              </a:extLst>
            </p:cNvPr>
            <p:cNvSpPr/>
            <p:nvPr/>
          </p:nvSpPr>
          <p:spPr>
            <a:xfrm>
              <a:off x="3345042" y="3347023"/>
              <a:ext cx="61242" cy="27087"/>
            </a:xfrm>
            <a:custGeom>
              <a:avLst/>
              <a:gdLst>
                <a:gd name="connsiteX0" fmla="*/ 61242 w 61242"/>
                <a:gd name="connsiteY0" fmla="*/ 21961 h 27087"/>
                <a:gd name="connsiteX1" fmla="*/ 0 w 61242"/>
                <a:gd name="connsiteY1" fmla="*/ 1316 h 27087"/>
                <a:gd name="connsiteX2" fmla="*/ 49188 w 61242"/>
                <a:gd name="connsiteY2" fmla="*/ 27088 h 27087"/>
                <a:gd name="connsiteX3" fmla="*/ 61242 w 61242"/>
                <a:gd name="connsiteY3" fmla="*/ 21961 h 27087"/>
              </a:gdLst>
              <a:ahLst/>
              <a:cxnLst>
                <a:cxn ang="0">
                  <a:pos x="connsiteX0" y="connsiteY0"/>
                </a:cxn>
                <a:cxn ang="0">
                  <a:pos x="connsiteX1" y="connsiteY1"/>
                </a:cxn>
                <a:cxn ang="0">
                  <a:pos x="connsiteX2" y="connsiteY2"/>
                </a:cxn>
                <a:cxn ang="0">
                  <a:pos x="connsiteX3" y="connsiteY3"/>
                </a:cxn>
              </a:cxnLst>
              <a:rect l="l" t="t" r="r" b="b"/>
              <a:pathLst>
                <a:path w="61242" h="27087">
                  <a:moveTo>
                    <a:pt x="61242" y="21961"/>
                  </a:moveTo>
                  <a:cubicBezTo>
                    <a:pt x="43230" y="11708"/>
                    <a:pt x="26742" y="-4780"/>
                    <a:pt x="0" y="1316"/>
                  </a:cubicBezTo>
                  <a:cubicBezTo>
                    <a:pt x="10392" y="9075"/>
                    <a:pt x="35332" y="27088"/>
                    <a:pt x="49188" y="27088"/>
                  </a:cubicBezTo>
                  <a:cubicBezTo>
                    <a:pt x="56116" y="27088"/>
                    <a:pt x="58610" y="26257"/>
                    <a:pt x="61242" y="21961"/>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3" name="Freeform: Shape 172">
              <a:extLst>
                <a:ext uri="{FF2B5EF4-FFF2-40B4-BE49-F238E27FC236}">
                  <a16:creationId xmlns:a16="http://schemas.microsoft.com/office/drawing/2014/main" id="{0B61D8C4-3B28-EFB3-D330-B79094434657}"/>
                </a:ext>
              </a:extLst>
            </p:cNvPr>
            <p:cNvSpPr/>
            <p:nvPr/>
          </p:nvSpPr>
          <p:spPr>
            <a:xfrm>
              <a:off x="3349337" y="3444497"/>
              <a:ext cx="49464" cy="26187"/>
            </a:xfrm>
            <a:custGeom>
              <a:avLst/>
              <a:gdLst>
                <a:gd name="connsiteX0" fmla="*/ 3464 w 49464"/>
                <a:gd name="connsiteY0" fmla="*/ 0 h 26187"/>
                <a:gd name="connsiteX1" fmla="*/ 0 w 49464"/>
                <a:gd name="connsiteY1" fmla="*/ 4434 h 26187"/>
                <a:gd name="connsiteX2" fmla="*/ 38519 w 49464"/>
                <a:gd name="connsiteY2" fmla="*/ 26187 h 26187"/>
                <a:gd name="connsiteX3" fmla="*/ 49465 w 49464"/>
                <a:gd name="connsiteY3" fmla="*/ 15934 h 26187"/>
                <a:gd name="connsiteX4" fmla="*/ 49465 w 49464"/>
                <a:gd name="connsiteY4" fmla="*/ 16765 h 26187"/>
                <a:gd name="connsiteX5" fmla="*/ 22446 w 49464"/>
                <a:gd name="connsiteY5" fmla="*/ 16765 h 26187"/>
                <a:gd name="connsiteX6" fmla="*/ 3464 w 49464"/>
                <a:gd name="connsiteY6" fmla="*/ 0 h 2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64" h="26187">
                  <a:moveTo>
                    <a:pt x="3464" y="0"/>
                  </a:moveTo>
                  <a:cubicBezTo>
                    <a:pt x="1801" y="831"/>
                    <a:pt x="0" y="1940"/>
                    <a:pt x="0" y="4434"/>
                  </a:cubicBezTo>
                  <a:cubicBezTo>
                    <a:pt x="0" y="10530"/>
                    <a:pt x="32561" y="26187"/>
                    <a:pt x="38519" y="26187"/>
                  </a:cubicBezTo>
                  <a:cubicBezTo>
                    <a:pt x="40320" y="26187"/>
                    <a:pt x="49465" y="21061"/>
                    <a:pt x="49465" y="15934"/>
                  </a:cubicBezTo>
                  <a:cubicBezTo>
                    <a:pt x="49465" y="14133"/>
                    <a:pt x="49465" y="16765"/>
                    <a:pt x="49465" y="16765"/>
                  </a:cubicBezTo>
                  <a:lnTo>
                    <a:pt x="22446" y="16765"/>
                  </a:lnTo>
                  <a:cubicBezTo>
                    <a:pt x="13856" y="16765"/>
                    <a:pt x="7759" y="8590"/>
                    <a:pt x="3464" y="0"/>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4" name="Freeform: Shape 173">
              <a:extLst>
                <a:ext uri="{FF2B5EF4-FFF2-40B4-BE49-F238E27FC236}">
                  <a16:creationId xmlns:a16="http://schemas.microsoft.com/office/drawing/2014/main" id="{54100052-4ECA-FC52-FDCB-642BEB979577}"/>
                </a:ext>
              </a:extLst>
            </p:cNvPr>
            <p:cNvSpPr/>
            <p:nvPr/>
          </p:nvSpPr>
          <p:spPr>
            <a:xfrm>
              <a:off x="3419031" y="3442281"/>
              <a:ext cx="31175" cy="38795"/>
            </a:xfrm>
            <a:custGeom>
              <a:avLst/>
              <a:gdLst>
                <a:gd name="connsiteX0" fmla="*/ 31175 w 31175"/>
                <a:gd name="connsiteY0" fmla="*/ 27573 h 38795"/>
                <a:gd name="connsiteX1" fmla="*/ 31175 w 31175"/>
                <a:gd name="connsiteY1" fmla="*/ 21476 h 38795"/>
                <a:gd name="connsiteX2" fmla="*/ 25217 w 31175"/>
                <a:gd name="connsiteY2" fmla="*/ 8590 h 38795"/>
                <a:gd name="connsiteX3" fmla="*/ 19675 w 31175"/>
                <a:gd name="connsiteY3" fmla="*/ 0 h 38795"/>
                <a:gd name="connsiteX4" fmla="*/ 0 w 31175"/>
                <a:gd name="connsiteY4" fmla="*/ 29374 h 38795"/>
                <a:gd name="connsiteX5" fmla="*/ 13024 w 31175"/>
                <a:gd name="connsiteY5" fmla="*/ 38796 h 38795"/>
                <a:gd name="connsiteX6" fmla="*/ 31175 w 31175"/>
                <a:gd name="connsiteY6" fmla="*/ 27573 h 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5" h="38795">
                  <a:moveTo>
                    <a:pt x="31175" y="27573"/>
                  </a:moveTo>
                  <a:lnTo>
                    <a:pt x="31175" y="21476"/>
                  </a:lnTo>
                  <a:cubicBezTo>
                    <a:pt x="18290" y="21476"/>
                    <a:pt x="25217" y="16350"/>
                    <a:pt x="25217" y="8590"/>
                  </a:cubicBezTo>
                  <a:cubicBezTo>
                    <a:pt x="25217" y="5127"/>
                    <a:pt x="21338" y="3464"/>
                    <a:pt x="19675" y="0"/>
                  </a:cubicBezTo>
                  <a:cubicBezTo>
                    <a:pt x="11916" y="2494"/>
                    <a:pt x="0" y="24109"/>
                    <a:pt x="0" y="29374"/>
                  </a:cubicBezTo>
                  <a:cubicBezTo>
                    <a:pt x="0" y="34639"/>
                    <a:pt x="4434" y="38796"/>
                    <a:pt x="13024" y="38796"/>
                  </a:cubicBezTo>
                  <a:cubicBezTo>
                    <a:pt x="22446" y="38796"/>
                    <a:pt x="31175" y="33669"/>
                    <a:pt x="31175" y="27573"/>
                  </a:cubicBezTo>
                  <a:close/>
                </a:path>
              </a:pathLst>
            </a:custGeom>
            <a:solidFill>
              <a:srgbClr val="FFFFFF">
                <a:alpha val="70000"/>
              </a:srgbClr>
            </a:solidFill>
            <a:ln w="13856" cap="flat">
              <a:noFill/>
              <a:prstDash val="solid"/>
              <a:miter/>
            </a:ln>
          </p:spPr>
          <p:txBody>
            <a:bodyPr rtlCol="0" anchor="ctr"/>
            <a:lstStyle/>
            <a:p>
              <a:endParaRPr lang="es-CO"/>
            </a:p>
          </p:txBody>
        </p:sp>
        <p:sp>
          <p:nvSpPr>
            <p:cNvPr id="175" name="Freeform: Shape 174">
              <a:extLst>
                <a:ext uri="{FF2B5EF4-FFF2-40B4-BE49-F238E27FC236}">
                  <a16:creationId xmlns:a16="http://schemas.microsoft.com/office/drawing/2014/main" id="{41123703-C1A0-0721-0B94-3E6186B22A69}"/>
                </a:ext>
              </a:extLst>
            </p:cNvPr>
            <p:cNvSpPr/>
            <p:nvPr/>
          </p:nvSpPr>
          <p:spPr>
            <a:xfrm>
              <a:off x="822334" y="2992848"/>
              <a:ext cx="38934" cy="19767"/>
            </a:xfrm>
            <a:custGeom>
              <a:avLst/>
              <a:gdLst>
                <a:gd name="connsiteX0" fmla="*/ 25772 w 38934"/>
                <a:gd name="connsiteY0" fmla="*/ 3002 h 19767"/>
                <a:gd name="connsiteX1" fmla="*/ 12886 w 38934"/>
                <a:gd name="connsiteY1" fmla="*/ 6881 h 19767"/>
                <a:gd name="connsiteX2" fmla="*/ 0 w 38934"/>
                <a:gd name="connsiteY2" fmla="*/ 6881 h 19767"/>
                <a:gd name="connsiteX3" fmla="*/ 10392 w 38934"/>
                <a:gd name="connsiteY3" fmla="*/ 19767 h 19767"/>
                <a:gd name="connsiteX4" fmla="*/ 38935 w 38934"/>
                <a:gd name="connsiteY4" fmla="*/ 19767 h 19767"/>
                <a:gd name="connsiteX5" fmla="*/ 26049 w 38934"/>
                <a:gd name="connsiteY5" fmla="*/ 3002 h 1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4" h="19767">
                  <a:moveTo>
                    <a:pt x="25772" y="3002"/>
                  </a:moveTo>
                  <a:cubicBezTo>
                    <a:pt x="18844" y="3002"/>
                    <a:pt x="16350" y="-5866"/>
                    <a:pt x="12886" y="6881"/>
                  </a:cubicBezTo>
                  <a:lnTo>
                    <a:pt x="0" y="6881"/>
                  </a:lnTo>
                  <a:cubicBezTo>
                    <a:pt x="1663" y="6881"/>
                    <a:pt x="6928" y="6881"/>
                    <a:pt x="10392" y="19767"/>
                  </a:cubicBezTo>
                  <a:lnTo>
                    <a:pt x="38935" y="19767"/>
                  </a:lnTo>
                  <a:cubicBezTo>
                    <a:pt x="37272" y="6881"/>
                    <a:pt x="36302" y="3002"/>
                    <a:pt x="26049" y="3002"/>
                  </a:cubicBezTo>
                  <a:close/>
                </a:path>
              </a:pathLst>
            </a:custGeom>
            <a:solidFill>
              <a:srgbClr val="FFFFFF">
                <a:alpha val="70000"/>
              </a:srgbClr>
            </a:solidFill>
            <a:ln w="13856" cap="flat">
              <a:noFill/>
              <a:prstDash val="solid"/>
              <a:miter/>
            </a:ln>
          </p:spPr>
          <p:txBody>
            <a:bodyPr rtlCol="0" anchor="ctr"/>
            <a:lstStyle/>
            <a:p>
              <a:endParaRPr lang="es-CO"/>
            </a:p>
          </p:txBody>
        </p:sp>
      </p:grpSp>
      <p:sp>
        <p:nvSpPr>
          <p:cNvPr id="180" name="Freeform: Shape 179">
            <a:extLst>
              <a:ext uri="{FF2B5EF4-FFF2-40B4-BE49-F238E27FC236}">
                <a16:creationId xmlns:a16="http://schemas.microsoft.com/office/drawing/2014/main" id="{E0022975-09B9-1F3A-C2A9-78FA1F80AB19}"/>
              </a:ext>
            </a:extLst>
          </p:cNvPr>
          <p:cNvSpPr/>
          <p:nvPr/>
        </p:nvSpPr>
        <p:spPr>
          <a:xfrm>
            <a:off x="8922747" y="3864746"/>
            <a:ext cx="30534" cy="116277"/>
          </a:xfrm>
          <a:custGeom>
            <a:avLst/>
            <a:gdLst>
              <a:gd name="connsiteX0" fmla="*/ 30535 w 30534"/>
              <a:gd name="connsiteY0" fmla="*/ 116277 h 116277"/>
              <a:gd name="connsiteX1" fmla="*/ 0 w 30534"/>
              <a:gd name="connsiteY1" fmla="*/ 0 h 116277"/>
            </a:gdLst>
            <a:ahLst/>
            <a:cxnLst>
              <a:cxn ang="0">
                <a:pos x="connsiteX0" y="connsiteY0"/>
              </a:cxn>
              <a:cxn ang="0">
                <a:pos x="connsiteX1" y="connsiteY1"/>
              </a:cxn>
            </a:cxnLst>
            <a:rect l="l" t="t" r="r" b="b"/>
            <a:pathLst>
              <a:path w="30534" h="116277">
                <a:moveTo>
                  <a:pt x="30535" y="116277"/>
                </a:moveTo>
                <a:cubicBezTo>
                  <a:pt x="18198" y="79266"/>
                  <a:pt x="8019" y="40404"/>
                  <a:pt x="0" y="0"/>
                </a:cubicBezTo>
              </a:path>
            </a:pathLst>
          </a:custGeom>
          <a:noFill/>
          <a:ln w="73967" cap="rnd">
            <a:solidFill>
              <a:schemeClr val="accent5"/>
            </a:solidFill>
            <a:prstDash val="solid"/>
            <a:round/>
          </a:ln>
        </p:spPr>
        <p:txBody>
          <a:bodyPr rtlCol="0" anchor="ctr"/>
          <a:lstStyle/>
          <a:p>
            <a:endParaRPr lang="es-CO"/>
          </a:p>
        </p:txBody>
      </p:sp>
      <p:sp>
        <p:nvSpPr>
          <p:cNvPr id="181" name="Freeform: Shape 180">
            <a:extLst>
              <a:ext uri="{FF2B5EF4-FFF2-40B4-BE49-F238E27FC236}">
                <a16:creationId xmlns:a16="http://schemas.microsoft.com/office/drawing/2014/main" id="{529C6563-8052-B4D9-052C-770D9C1266FA}"/>
              </a:ext>
            </a:extLst>
          </p:cNvPr>
          <p:cNvSpPr/>
          <p:nvPr/>
        </p:nvSpPr>
        <p:spPr>
          <a:xfrm>
            <a:off x="9010957" y="4116115"/>
            <a:ext cx="117819" cy="168556"/>
          </a:xfrm>
          <a:custGeom>
            <a:avLst/>
            <a:gdLst>
              <a:gd name="connsiteX0" fmla="*/ 117820 w 117819"/>
              <a:gd name="connsiteY0" fmla="*/ 168556 h 168556"/>
              <a:gd name="connsiteX1" fmla="*/ 0 w 117819"/>
              <a:gd name="connsiteY1" fmla="*/ 0 h 168556"/>
            </a:gdLst>
            <a:ahLst/>
            <a:cxnLst>
              <a:cxn ang="0">
                <a:pos x="connsiteX0" y="connsiteY0"/>
              </a:cxn>
              <a:cxn ang="0">
                <a:pos x="connsiteX1" y="connsiteY1"/>
              </a:cxn>
            </a:cxnLst>
            <a:rect l="l" t="t" r="r" b="b"/>
            <a:pathLst>
              <a:path w="117819" h="168556">
                <a:moveTo>
                  <a:pt x="117820" y="168556"/>
                </a:moveTo>
                <a:cubicBezTo>
                  <a:pt x="72789" y="118437"/>
                  <a:pt x="33002" y="62303"/>
                  <a:pt x="0" y="0"/>
                </a:cubicBezTo>
              </a:path>
            </a:pathLst>
          </a:custGeom>
          <a:noFill/>
          <a:ln w="73967" cap="rnd">
            <a:solidFill>
              <a:schemeClr val="accent5"/>
            </a:solidFill>
            <a:prstDash val="solid"/>
            <a:round/>
          </a:ln>
        </p:spPr>
        <p:txBody>
          <a:bodyPr rtlCol="0" anchor="ctr"/>
          <a:lstStyle/>
          <a:p>
            <a:endParaRPr lang="es-CO"/>
          </a:p>
        </p:txBody>
      </p:sp>
      <p:sp>
        <p:nvSpPr>
          <p:cNvPr id="182" name="Freeform: Shape 181">
            <a:extLst>
              <a:ext uri="{FF2B5EF4-FFF2-40B4-BE49-F238E27FC236}">
                <a16:creationId xmlns:a16="http://schemas.microsoft.com/office/drawing/2014/main" id="{768CCB18-18D8-9AE5-3242-AD50D6685B8E}"/>
              </a:ext>
            </a:extLst>
          </p:cNvPr>
          <p:cNvSpPr/>
          <p:nvPr/>
        </p:nvSpPr>
        <p:spPr>
          <a:xfrm>
            <a:off x="9269574" y="4409739"/>
            <a:ext cx="353151" cy="154522"/>
          </a:xfrm>
          <a:custGeom>
            <a:avLst/>
            <a:gdLst>
              <a:gd name="connsiteX0" fmla="*/ 353151 w 353151"/>
              <a:gd name="connsiteY0" fmla="*/ 154523 h 154522"/>
              <a:gd name="connsiteX1" fmla="*/ 0 w 353151"/>
              <a:gd name="connsiteY1" fmla="*/ 0 h 154522"/>
            </a:gdLst>
            <a:ahLst/>
            <a:cxnLst>
              <a:cxn ang="0">
                <a:pos x="connsiteX0" y="connsiteY0"/>
              </a:cxn>
              <a:cxn ang="0">
                <a:pos x="connsiteX1" y="connsiteY1"/>
              </a:cxn>
            </a:cxnLst>
            <a:rect l="l" t="t" r="r" b="b"/>
            <a:pathLst>
              <a:path w="353151" h="154522">
                <a:moveTo>
                  <a:pt x="353151" y="154523"/>
                </a:moveTo>
                <a:cubicBezTo>
                  <a:pt x="226386" y="126456"/>
                  <a:pt x="105329" y="74948"/>
                  <a:pt x="0" y="0"/>
                </a:cubicBezTo>
              </a:path>
            </a:pathLst>
          </a:custGeom>
          <a:noFill/>
          <a:ln w="73967" cap="rnd">
            <a:solidFill>
              <a:schemeClr val="accent5"/>
            </a:solidFill>
            <a:prstDash val="solid"/>
            <a:round/>
          </a:ln>
        </p:spPr>
        <p:txBody>
          <a:bodyPr rtlCol="0" anchor="ctr"/>
          <a:lstStyle/>
          <a:p>
            <a:endParaRPr lang="es-CO"/>
          </a:p>
        </p:txBody>
      </p:sp>
      <p:sp>
        <p:nvSpPr>
          <p:cNvPr id="183" name="Freeform: Shape 182">
            <a:extLst>
              <a:ext uri="{FF2B5EF4-FFF2-40B4-BE49-F238E27FC236}">
                <a16:creationId xmlns:a16="http://schemas.microsoft.com/office/drawing/2014/main" id="{BEB48706-116D-6486-7993-BAB996C72657}"/>
              </a:ext>
            </a:extLst>
          </p:cNvPr>
          <p:cNvSpPr/>
          <p:nvPr/>
        </p:nvSpPr>
        <p:spPr>
          <a:xfrm>
            <a:off x="9854356" y="3651467"/>
            <a:ext cx="951501" cy="937931"/>
          </a:xfrm>
          <a:custGeom>
            <a:avLst/>
            <a:gdLst>
              <a:gd name="connsiteX0" fmla="*/ 951501 w 951501"/>
              <a:gd name="connsiteY0" fmla="*/ 0 h 937931"/>
              <a:gd name="connsiteX1" fmla="*/ 0 w 951501"/>
              <a:gd name="connsiteY1" fmla="*/ 937931 h 937931"/>
            </a:gdLst>
            <a:ahLst/>
            <a:cxnLst>
              <a:cxn ang="0">
                <a:pos x="connsiteX0" y="connsiteY0"/>
              </a:cxn>
              <a:cxn ang="0">
                <a:pos x="connsiteX1" y="connsiteY1"/>
              </a:cxn>
            </a:cxnLst>
            <a:rect l="l" t="t" r="r" b="b"/>
            <a:pathLst>
              <a:path w="951501" h="937931">
                <a:moveTo>
                  <a:pt x="951501" y="0"/>
                </a:moveTo>
                <a:cubicBezTo>
                  <a:pt x="951501" y="625339"/>
                  <a:pt x="475751" y="937931"/>
                  <a:pt x="0" y="937931"/>
                </a:cubicBezTo>
              </a:path>
            </a:pathLst>
          </a:custGeom>
          <a:noFill/>
          <a:ln w="73967" cap="rnd">
            <a:solidFill>
              <a:schemeClr val="accent5"/>
            </a:solidFill>
            <a:prstDash val="solid"/>
            <a:round/>
          </a:ln>
        </p:spPr>
        <p:txBody>
          <a:bodyPr rtlCol="0" anchor="ctr"/>
          <a:lstStyle/>
          <a:p>
            <a:endParaRPr lang="es-CO"/>
          </a:p>
        </p:txBody>
      </p:sp>
      <p:sp>
        <p:nvSpPr>
          <p:cNvPr id="184" name="Freeform: Shape 183">
            <a:extLst>
              <a:ext uri="{FF2B5EF4-FFF2-40B4-BE49-F238E27FC236}">
                <a16:creationId xmlns:a16="http://schemas.microsoft.com/office/drawing/2014/main" id="{9B318204-9795-FAD1-1C0A-260CBF8CA2DD}"/>
              </a:ext>
            </a:extLst>
          </p:cNvPr>
          <p:cNvSpPr/>
          <p:nvPr/>
        </p:nvSpPr>
        <p:spPr>
          <a:xfrm>
            <a:off x="7019742" y="3321911"/>
            <a:ext cx="30534" cy="116277"/>
          </a:xfrm>
          <a:custGeom>
            <a:avLst/>
            <a:gdLst>
              <a:gd name="connsiteX0" fmla="*/ 30535 w 30534"/>
              <a:gd name="connsiteY0" fmla="*/ 0 h 116277"/>
              <a:gd name="connsiteX1" fmla="*/ 0 w 30534"/>
              <a:gd name="connsiteY1" fmla="*/ 116278 h 116277"/>
            </a:gdLst>
            <a:ahLst/>
            <a:cxnLst>
              <a:cxn ang="0">
                <a:pos x="connsiteX0" y="connsiteY0"/>
              </a:cxn>
              <a:cxn ang="0">
                <a:pos x="connsiteX1" y="connsiteY1"/>
              </a:cxn>
            </a:cxnLst>
            <a:rect l="l" t="t" r="r" b="b"/>
            <a:pathLst>
              <a:path w="30534" h="116277">
                <a:moveTo>
                  <a:pt x="30535" y="0"/>
                </a:moveTo>
                <a:cubicBezTo>
                  <a:pt x="18197" y="37011"/>
                  <a:pt x="8019" y="75873"/>
                  <a:pt x="0" y="116278"/>
                </a:cubicBezTo>
              </a:path>
            </a:pathLst>
          </a:custGeom>
          <a:noFill/>
          <a:ln w="73967" cap="rnd">
            <a:solidFill>
              <a:schemeClr val="accent4"/>
            </a:solidFill>
            <a:prstDash val="solid"/>
            <a:round/>
          </a:ln>
        </p:spPr>
        <p:txBody>
          <a:bodyPr rtlCol="0" anchor="ctr"/>
          <a:lstStyle/>
          <a:p>
            <a:endParaRPr lang="es-CO"/>
          </a:p>
        </p:txBody>
      </p:sp>
      <p:sp>
        <p:nvSpPr>
          <p:cNvPr id="185" name="Freeform: Shape 184">
            <a:extLst>
              <a:ext uri="{FF2B5EF4-FFF2-40B4-BE49-F238E27FC236}">
                <a16:creationId xmlns:a16="http://schemas.microsoft.com/office/drawing/2014/main" id="{5AD28374-4CB8-B878-E30C-CF27C9BB080D}"/>
              </a:ext>
            </a:extLst>
          </p:cNvPr>
          <p:cNvSpPr/>
          <p:nvPr/>
        </p:nvSpPr>
        <p:spPr>
          <a:xfrm>
            <a:off x="7107953" y="3018418"/>
            <a:ext cx="117819" cy="168556"/>
          </a:xfrm>
          <a:custGeom>
            <a:avLst/>
            <a:gdLst>
              <a:gd name="connsiteX0" fmla="*/ 117820 w 117819"/>
              <a:gd name="connsiteY0" fmla="*/ 0 h 168556"/>
              <a:gd name="connsiteX1" fmla="*/ 0 w 117819"/>
              <a:gd name="connsiteY1" fmla="*/ 168556 h 168556"/>
            </a:gdLst>
            <a:ahLst/>
            <a:cxnLst>
              <a:cxn ang="0">
                <a:pos x="connsiteX0" y="connsiteY0"/>
              </a:cxn>
              <a:cxn ang="0">
                <a:pos x="connsiteX1" y="connsiteY1"/>
              </a:cxn>
            </a:cxnLst>
            <a:rect l="l" t="t" r="r" b="b"/>
            <a:pathLst>
              <a:path w="117819" h="168556">
                <a:moveTo>
                  <a:pt x="117820" y="0"/>
                </a:moveTo>
                <a:cubicBezTo>
                  <a:pt x="72789" y="50120"/>
                  <a:pt x="33002" y="106254"/>
                  <a:pt x="0" y="168556"/>
                </a:cubicBezTo>
              </a:path>
            </a:pathLst>
          </a:custGeom>
          <a:noFill/>
          <a:ln w="73967" cap="rnd">
            <a:solidFill>
              <a:schemeClr val="accent4"/>
            </a:solidFill>
            <a:prstDash val="solid"/>
            <a:round/>
          </a:ln>
        </p:spPr>
        <p:txBody>
          <a:bodyPr rtlCol="0" anchor="ctr"/>
          <a:lstStyle/>
          <a:p>
            <a:endParaRPr lang="es-CO"/>
          </a:p>
        </p:txBody>
      </p:sp>
      <p:sp>
        <p:nvSpPr>
          <p:cNvPr id="186" name="Freeform: Shape 185">
            <a:extLst>
              <a:ext uri="{FF2B5EF4-FFF2-40B4-BE49-F238E27FC236}">
                <a16:creationId xmlns:a16="http://schemas.microsoft.com/office/drawing/2014/main" id="{5A505C78-9E85-3834-9F53-1A4F5F525EC7}"/>
              </a:ext>
            </a:extLst>
          </p:cNvPr>
          <p:cNvSpPr/>
          <p:nvPr/>
        </p:nvSpPr>
        <p:spPr>
          <a:xfrm>
            <a:off x="7366571" y="2738673"/>
            <a:ext cx="353150" cy="154522"/>
          </a:xfrm>
          <a:custGeom>
            <a:avLst/>
            <a:gdLst>
              <a:gd name="connsiteX0" fmla="*/ 353151 w 353150"/>
              <a:gd name="connsiteY0" fmla="*/ 0 h 154522"/>
              <a:gd name="connsiteX1" fmla="*/ 0 w 353150"/>
              <a:gd name="connsiteY1" fmla="*/ 154523 h 154522"/>
            </a:gdLst>
            <a:ahLst/>
            <a:cxnLst>
              <a:cxn ang="0">
                <a:pos x="connsiteX0" y="connsiteY0"/>
              </a:cxn>
              <a:cxn ang="0">
                <a:pos x="connsiteX1" y="connsiteY1"/>
              </a:cxn>
            </a:cxnLst>
            <a:rect l="l" t="t" r="r" b="b"/>
            <a:pathLst>
              <a:path w="353150" h="154522">
                <a:moveTo>
                  <a:pt x="353151" y="0"/>
                </a:moveTo>
                <a:cubicBezTo>
                  <a:pt x="226386" y="28067"/>
                  <a:pt x="105328" y="79575"/>
                  <a:pt x="0" y="154523"/>
                </a:cubicBezTo>
              </a:path>
            </a:pathLst>
          </a:custGeom>
          <a:noFill/>
          <a:ln w="73967" cap="rnd">
            <a:solidFill>
              <a:schemeClr val="accent4"/>
            </a:solidFill>
            <a:prstDash val="solid"/>
            <a:round/>
          </a:ln>
        </p:spPr>
        <p:txBody>
          <a:bodyPr rtlCol="0" anchor="ctr"/>
          <a:lstStyle/>
          <a:p>
            <a:endParaRPr lang="es-CO"/>
          </a:p>
        </p:txBody>
      </p:sp>
      <p:sp>
        <p:nvSpPr>
          <p:cNvPr id="187" name="Freeform: Shape 186">
            <a:extLst>
              <a:ext uri="{FF2B5EF4-FFF2-40B4-BE49-F238E27FC236}">
                <a16:creationId xmlns:a16="http://schemas.microsoft.com/office/drawing/2014/main" id="{3D0C5436-C7BB-238F-1432-6605262BA1FB}"/>
              </a:ext>
            </a:extLst>
          </p:cNvPr>
          <p:cNvSpPr/>
          <p:nvPr/>
        </p:nvSpPr>
        <p:spPr>
          <a:xfrm>
            <a:off x="7951197" y="2713536"/>
            <a:ext cx="951502" cy="937931"/>
          </a:xfrm>
          <a:custGeom>
            <a:avLst/>
            <a:gdLst>
              <a:gd name="connsiteX0" fmla="*/ 951502 w 951502"/>
              <a:gd name="connsiteY0" fmla="*/ 937931 h 937931"/>
              <a:gd name="connsiteX1" fmla="*/ 0 w 951502"/>
              <a:gd name="connsiteY1" fmla="*/ 0 h 937931"/>
            </a:gdLst>
            <a:ahLst/>
            <a:cxnLst>
              <a:cxn ang="0">
                <a:pos x="connsiteX0" y="connsiteY0"/>
              </a:cxn>
              <a:cxn ang="0">
                <a:pos x="connsiteX1" y="connsiteY1"/>
              </a:cxn>
            </a:cxnLst>
            <a:rect l="l" t="t" r="r" b="b"/>
            <a:pathLst>
              <a:path w="951502" h="937931">
                <a:moveTo>
                  <a:pt x="951502" y="937931"/>
                </a:moveTo>
                <a:cubicBezTo>
                  <a:pt x="951502" y="312592"/>
                  <a:pt x="475751" y="0"/>
                  <a:pt x="0" y="0"/>
                </a:cubicBezTo>
              </a:path>
            </a:pathLst>
          </a:custGeom>
          <a:noFill/>
          <a:ln w="73967" cap="rnd">
            <a:solidFill>
              <a:schemeClr val="accent4"/>
            </a:solidFill>
            <a:prstDash val="solid"/>
            <a:round/>
          </a:ln>
        </p:spPr>
        <p:txBody>
          <a:bodyPr rtlCol="0" anchor="ctr"/>
          <a:lstStyle/>
          <a:p>
            <a:endParaRPr lang="es-CO"/>
          </a:p>
        </p:txBody>
      </p:sp>
      <p:sp>
        <p:nvSpPr>
          <p:cNvPr id="188" name="Freeform: Shape 187">
            <a:extLst>
              <a:ext uri="{FF2B5EF4-FFF2-40B4-BE49-F238E27FC236}">
                <a16:creationId xmlns:a16="http://schemas.microsoft.com/office/drawing/2014/main" id="{56ED5AF1-8965-705F-9B09-21AB80D98AF1}"/>
              </a:ext>
            </a:extLst>
          </p:cNvPr>
          <p:cNvSpPr/>
          <p:nvPr/>
        </p:nvSpPr>
        <p:spPr>
          <a:xfrm>
            <a:off x="5116738" y="3864746"/>
            <a:ext cx="30534" cy="116277"/>
          </a:xfrm>
          <a:custGeom>
            <a:avLst/>
            <a:gdLst>
              <a:gd name="connsiteX0" fmla="*/ 30534 w 30534"/>
              <a:gd name="connsiteY0" fmla="*/ 116277 h 116277"/>
              <a:gd name="connsiteX1" fmla="*/ 0 w 30534"/>
              <a:gd name="connsiteY1" fmla="*/ 0 h 116277"/>
            </a:gdLst>
            <a:ahLst/>
            <a:cxnLst>
              <a:cxn ang="0">
                <a:pos x="connsiteX0" y="connsiteY0"/>
              </a:cxn>
              <a:cxn ang="0">
                <a:pos x="connsiteX1" y="connsiteY1"/>
              </a:cxn>
            </a:cxnLst>
            <a:rect l="l" t="t" r="r" b="b"/>
            <a:pathLst>
              <a:path w="30534" h="116277">
                <a:moveTo>
                  <a:pt x="30534" y="116277"/>
                </a:moveTo>
                <a:cubicBezTo>
                  <a:pt x="18197" y="79266"/>
                  <a:pt x="8019" y="40404"/>
                  <a:pt x="0" y="0"/>
                </a:cubicBezTo>
              </a:path>
            </a:pathLst>
          </a:custGeom>
          <a:noFill/>
          <a:ln w="73967" cap="rnd">
            <a:solidFill>
              <a:schemeClr val="accent3"/>
            </a:solidFill>
            <a:prstDash val="solid"/>
            <a:round/>
          </a:ln>
        </p:spPr>
        <p:txBody>
          <a:bodyPr rtlCol="0" anchor="ctr"/>
          <a:lstStyle/>
          <a:p>
            <a:endParaRPr lang="es-CO"/>
          </a:p>
        </p:txBody>
      </p:sp>
      <p:sp>
        <p:nvSpPr>
          <p:cNvPr id="189" name="Freeform: Shape 188">
            <a:extLst>
              <a:ext uri="{FF2B5EF4-FFF2-40B4-BE49-F238E27FC236}">
                <a16:creationId xmlns:a16="http://schemas.microsoft.com/office/drawing/2014/main" id="{B81ECC51-BF7B-4E15-AE08-1C69D4458CDA}"/>
              </a:ext>
            </a:extLst>
          </p:cNvPr>
          <p:cNvSpPr/>
          <p:nvPr/>
        </p:nvSpPr>
        <p:spPr>
          <a:xfrm>
            <a:off x="5204795" y="4116115"/>
            <a:ext cx="117819" cy="168556"/>
          </a:xfrm>
          <a:custGeom>
            <a:avLst/>
            <a:gdLst>
              <a:gd name="connsiteX0" fmla="*/ 117820 w 117819"/>
              <a:gd name="connsiteY0" fmla="*/ 168556 h 168556"/>
              <a:gd name="connsiteX1" fmla="*/ 0 w 117819"/>
              <a:gd name="connsiteY1" fmla="*/ 0 h 168556"/>
            </a:gdLst>
            <a:ahLst/>
            <a:cxnLst>
              <a:cxn ang="0">
                <a:pos x="connsiteX0" y="connsiteY0"/>
              </a:cxn>
              <a:cxn ang="0">
                <a:pos x="connsiteX1" y="connsiteY1"/>
              </a:cxn>
            </a:cxnLst>
            <a:rect l="l" t="t" r="r" b="b"/>
            <a:pathLst>
              <a:path w="117819" h="168556">
                <a:moveTo>
                  <a:pt x="117820" y="168556"/>
                </a:moveTo>
                <a:cubicBezTo>
                  <a:pt x="72789" y="118437"/>
                  <a:pt x="33002" y="62303"/>
                  <a:pt x="0" y="0"/>
                </a:cubicBezTo>
              </a:path>
            </a:pathLst>
          </a:custGeom>
          <a:noFill/>
          <a:ln w="73967" cap="rnd">
            <a:solidFill>
              <a:schemeClr val="accent3"/>
            </a:solidFill>
            <a:prstDash val="solid"/>
            <a:round/>
          </a:ln>
        </p:spPr>
        <p:txBody>
          <a:bodyPr rtlCol="0" anchor="ctr"/>
          <a:lstStyle/>
          <a:p>
            <a:endParaRPr lang="es-CO"/>
          </a:p>
        </p:txBody>
      </p:sp>
      <p:sp>
        <p:nvSpPr>
          <p:cNvPr id="190" name="Freeform: Shape 189">
            <a:extLst>
              <a:ext uri="{FF2B5EF4-FFF2-40B4-BE49-F238E27FC236}">
                <a16:creationId xmlns:a16="http://schemas.microsoft.com/office/drawing/2014/main" id="{CF349EC8-04A6-DD9A-2F30-56590675AF30}"/>
              </a:ext>
            </a:extLst>
          </p:cNvPr>
          <p:cNvSpPr/>
          <p:nvPr/>
        </p:nvSpPr>
        <p:spPr>
          <a:xfrm>
            <a:off x="5463566" y="4409739"/>
            <a:ext cx="353151" cy="154522"/>
          </a:xfrm>
          <a:custGeom>
            <a:avLst/>
            <a:gdLst>
              <a:gd name="connsiteX0" fmla="*/ 353151 w 353151"/>
              <a:gd name="connsiteY0" fmla="*/ 154523 h 154522"/>
              <a:gd name="connsiteX1" fmla="*/ 0 w 353151"/>
              <a:gd name="connsiteY1" fmla="*/ 0 h 154522"/>
            </a:gdLst>
            <a:ahLst/>
            <a:cxnLst>
              <a:cxn ang="0">
                <a:pos x="connsiteX0" y="connsiteY0"/>
              </a:cxn>
              <a:cxn ang="0">
                <a:pos x="connsiteX1" y="connsiteY1"/>
              </a:cxn>
            </a:cxnLst>
            <a:rect l="l" t="t" r="r" b="b"/>
            <a:pathLst>
              <a:path w="353151" h="154522">
                <a:moveTo>
                  <a:pt x="353151" y="154523"/>
                </a:moveTo>
                <a:cubicBezTo>
                  <a:pt x="226387" y="126456"/>
                  <a:pt x="105329" y="74948"/>
                  <a:pt x="0" y="0"/>
                </a:cubicBezTo>
              </a:path>
            </a:pathLst>
          </a:custGeom>
          <a:noFill/>
          <a:ln w="73967" cap="rnd">
            <a:solidFill>
              <a:schemeClr val="accent3"/>
            </a:solidFill>
            <a:prstDash val="solid"/>
            <a:round/>
          </a:ln>
        </p:spPr>
        <p:txBody>
          <a:bodyPr rtlCol="0" anchor="ctr"/>
          <a:lstStyle/>
          <a:p>
            <a:endParaRPr lang="es-CO"/>
          </a:p>
        </p:txBody>
      </p:sp>
      <p:sp>
        <p:nvSpPr>
          <p:cNvPr id="191" name="Freeform: Shape 190">
            <a:extLst>
              <a:ext uri="{FF2B5EF4-FFF2-40B4-BE49-F238E27FC236}">
                <a16:creationId xmlns:a16="http://schemas.microsoft.com/office/drawing/2014/main" id="{C02D4A68-C4E8-1AB2-C5D9-9A804DB619E2}"/>
              </a:ext>
            </a:extLst>
          </p:cNvPr>
          <p:cNvSpPr/>
          <p:nvPr/>
        </p:nvSpPr>
        <p:spPr>
          <a:xfrm>
            <a:off x="6048192" y="3651467"/>
            <a:ext cx="951502" cy="937931"/>
          </a:xfrm>
          <a:custGeom>
            <a:avLst/>
            <a:gdLst>
              <a:gd name="connsiteX0" fmla="*/ 951502 w 951502"/>
              <a:gd name="connsiteY0" fmla="*/ 0 h 937931"/>
              <a:gd name="connsiteX1" fmla="*/ 0 w 951502"/>
              <a:gd name="connsiteY1" fmla="*/ 937931 h 937931"/>
            </a:gdLst>
            <a:ahLst/>
            <a:cxnLst>
              <a:cxn ang="0">
                <a:pos x="connsiteX0" y="connsiteY0"/>
              </a:cxn>
              <a:cxn ang="0">
                <a:pos x="connsiteX1" y="connsiteY1"/>
              </a:cxn>
            </a:cxnLst>
            <a:rect l="l" t="t" r="r" b="b"/>
            <a:pathLst>
              <a:path w="951502" h="937931">
                <a:moveTo>
                  <a:pt x="951502" y="0"/>
                </a:moveTo>
                <a:cubicBezTo>
                  <a:pt x="951502" y="625339"/>
                  <a:pt x="475751" y="937931"/>
                  <a:pt x="0" y="937931"/>
                </a:cubicBezTo>
              </a:path>
            </a:pathLst>
          </a:custGeom>
          <a:noFill/>
          <a:ln w="73967" cap="rnd">
            <a:solidFill>
              <a:schemeClr val="accent3"/>
            </a:solidFill>
            <a:prstDash val="solid"/>
            <a:round/>
          </a:ln>
        </p:spPr>
        <p:txBody>
          <a:bodyPr rtlCol="0" anchor="ctr"/>
          <a:lstStyle/>
          <a:p>
            <a:endParaRPr lang="es-CO"/>
          </a:p>
        </p:txBody>
      </p:sp>
      <p:sp>
        <p:nvSpPr>
          <p:cNvPr id="192" name="Freeform: Shape 191">
            <a:extLst>
              <a:ext uri="{FF2B5EF4-FFF2-40B4-BE49-F238E27FC236}">
                <a16:creationId xmlns:a16="http://schemas.microsoft.com/office/drawing/2014/main" id="{CC0EABB6-71C2-9487-0FCD-EDFB3DBC6BEB}"/>
              </a:ext>
            </a:extLst>
          </p:cNvPr>
          <p:cNvSpPr/>
          <p:nvPr/>
        </p:nvSpPr>
        <p:spPr>
          <a:xfrm>
            <a:off x="3213734" y="3321911"/>
            <a:ext cx="30534" cy="116277"/>
          </a:xfrm>
          <a:custGeom>
            <a:avLst/>
            <a:gdLst>
              <a:gd name="connsiteX0" fmla="*/ 30534 w 30534"/>
              <a:gd name="connsiteY0" fmla="*/ 0 h 116277"/>
              <a:gd name="connsiteX1" fmla="*/ 0 w 30534"/>
              <a:gd name="connsiteY1" fmla="*/ 116278 h 116277"/>
            </a:gdLst>
            <a:ahLst/>
            <a:cxnLst>
              <a:cxn ang="0">
                <a:pos x="connsiteX0" y="connsiteY0"/>
              </a:cxn>
              <a:cxn ang="0">
                <a:pos x="connsiteX1" y="connsiteY1"/>
              </a:cxn>
            </a:cxnLst>
            <a:rect l="l" t="t" r="r" b="b"/>
            <a:pathLst>
              <a:path w="30534" h="116277">
                <a:moveTo>
                  <a:pt x="30534" y="0"/>
                </a:moveTo>
                <a:cubicBezTo>
                  <a:pt x="18197" y="37011"/>
                  <a:pt x="8019" y="75873"/>
                  <a:pt x="0" y="116278"/>
                </a:cubicBezTo>
              </a:path>
            </a:pathLst>
          </a:custGeom>
          <a:noFill/>
          <a:ln w="73967" cap="rnd">
            <a:solidFill>
              <a:schemeClr val="accent2"/>
            </a:solidFill>
            <a:prstDash val="solid"/>
            <a:round/>
          </a:ln>
        </p:spPr>
        <p:txBody>
          <a:bodyPr rtlCol="0" anchor="ctr"/>
          <a:lstStyle/>
          <a:p>
            <a:endParaRPr lang="es-CO"/>
          </a:p>
        </p:txBody>
      </p:sp>
      <p:sp>
        <p:nvSpPr>
          <p:cNvPr id="193" name="Freeform: Shape 192">
            <a:extLst>
              <a:ext uri="{FF2B5EF4-FFF2-40B4-BE49-F238E27FC236}">
                <a16:creationId xmlns:a16="http://schemas.microsoft.com/office/drawing/2014/main" id="{6F816757-6F80-2DBE-214E-00BF58A47669}"/>
              </a:ext>
            </a:extLst>
          </p:cNvPr>
          <p:cNvSpPr/>
          <p:nvPr/>
        </p:nvSpPr>
        <p:spPr>
          <a:xfrm>
            <a:off x="3301790" y="3018418"/>
            <a:ext cx="117819" cy="168556"/>
          </a:xfrm>
          <a:custGeom>
            <a:avLst/>
            <a:gdLst>
              <a:gd name="connsiteX0" fmla="*/ 117820 w 117819"/>
              <a:gd name="connsiteY0" fmla="*/ 0 h 168556"/>
              <a:gd name="connsiteX1" fmla="*/ 0 w 117819"/>
              <a:gd name="connsiteY1" fmla="*/ 168556 h 168556"/>
            </a:gdLst>
            <a:ahLst/>
            <a:cxnLst>
              <a:cxn ang="0">
                <a:pos x="connsiteX0" y="connsiteY0"/>
              </a:cxn>
              <a:cxn ang="0">
                <a:pos x="connsiteX1" y="connsiteY1"/>
              </a:cxn>
            </a:cxnLst>
            <a:rect l="l" t="t" r="r" b="b"/>
            <a:pathLst>
              <a:path w="117819" h="168556">
                <a:moveTo>
                  <a:pt x="117820" y="0"/>
                </a:moveTo>
                <a:cubicBezTo>
                  <a:pt x="72789" y="50120"/>
                  <a:pt x="33002" y="106254"/>
                  <a:pt x="0" y="168556"/>
                </a:cubicBezTo>
              </a:path>
            </a:pathLst>
          </a:custGeom>
          <a:noFill/>
          <a:ln w="73967" cap="rnd">
            <a:solidFill>
              <a:schemeClr val="accent2"/>
            </a:solidFill>
            <a:prstDash val="solid"/>
            <a:round/>
          </a:ln>
        </p:spPr>
        <p:txBody>
          <a:bodyPr rtlCol="0" anchor="ctr"/>
          <a:lstStyle/>
          <a:p>
            <a:endParaRPr lang="es-CO"/>
          </a:p>
        </p:txBody>
      </p:sp>
      <p:sp>
        <p:nvSpPr>
          <p:cNvPr id="194" name="Freeform: Shape 193">
            <a:extLst>
              <a:ext uri="{FF2B5EF4-FFF2-40B4-BE49-F238E27FC236}">
                <a16:creationId xmlns:a16="http://schemas.microsoft.com/office/drawing/2014/main" id="{B55757E5-0AFC-29C4-D788-5540F822BA9A}"/>
              </a:ext>
            </a:extLst>
          </p:cNvPr>
          <p:cNvSpPr/>
          <p:nvPr/>
        </p:nvSpPr>
        <p:spPr>
          <a:xfrm>
            <a:off x="3560562" y="2738673"/>
            <a:ext cx="353150" cy="154522"/>
          </a:xfrm>
          <a:custGeom>
            <a:avLst/>
            <a:gdLst>
              <a:gd name="connsiteX0" fmla="*/ 353151 w 353150"/>
              <a:gd name="connsiteY0" fmla="*/ 0 h 154522"/>
              <a:gd name="connsiteX1" fmla="*/ 0 w 353150"/>
              <a:gd name="connsiteY1" fmla="*/ 154523 h 154522"/>
            </a:gdLst>
            <a:ahLst/>
            <a:cxnLst>
              <a:cxn ang="0">
                <a:pos x="connsiteX0" y="connsiteY0"/>
              </a:cxn>
              <a:cxn ang="0">
                <a:pos x="connsiteX1" y="connsiteY1"/>
              </a:cxn>
            </a:cxnLst>
            <a:rect l="l" t="t" r="r" b="b"/>
            <a:pathLst>
              <a:path w="353150" h="154522">
                <a:moveTo>
                  <a:pt x="353151" y="0"/>
                </a:moveTo>
                <a:cubicBezTo>
                  <a:pt x="226387" y="28067"/>
                  <a:pt x="105328" y="79575"/>
                  <a:pt x="0" y="154523"/>
                </a:cubicBezTo>
              </a:path>
            </a:pathLst>
          </a:custGeom>
          <a:noFill/>
          <a:ln w="73967" cap="rnd">
            <a:solidFill>
              <a:schemeClr val="accent2"/>
            </a:solidFill>
            <a:prstDash val="solid"/>
            <a:round/>
          </a:ln>
        </p:spPr>
        <p:txBody>
          <a:bodyPr rtlCol="0" anchor="ctr"/>
          <a:lstStyle/>
          <a:p>
            <a:endParaRPr lang="es-CO"/>
          </a:p>
        </p:txBody>
      </p:sp>
      <p:sp>
        <p:nvSpPr>
          <p:cNvPr id="195" name="Freeform: Shape 194">
            <a:extLst>
              <a:ext uri="{FF2B5EF4-FFF2-40B4-BE49-F238E27FC236}">
                <a16:creationId xmlns:a16="http://schemas.microsoft.com/office/drawing/2014/main" id="{630B5DA9-350E-538A-7992-B1F355DD0BEB}"/>
              </a:ext>
            </a:extLst>
          </p:cNvPr>
          <p:cNvSpPr/>
          <p:nvPr/>
        </p:nvSpPr>
        <p:spPr>
          <a:xfrm>
            <a:off x="4145188" y="2713536"/>
            <a:ext cx="951502" cy="937931"/>
          </a:xfrm>
          <a:custGeom>
            <a:avLst/>
            <a:gdLst>
              <a:gd name="connsiteX0" fmla="*/ 951502 w 951502"/>
              <a:gd name="connsiteY0" fmla="*/ 937931 h 937931"/>
              <a:gd name="connsiteX1" fmla="*/ 0 w 951502"/>
              <a:gd name="connsiteY1" fmla="*/ 0 h 937931"/>
            </a:gdLst>
            <a:ahLst/>
            <a:cxnLst>
              <a:cxn ang="0">
                <a:pos x="connsiteX0" y="connsiteY0"/>
              </a:cxn>
              <a:cxn ang="0">
                <a:pos x="connsiteX1" y="connsiteY1"/>
              </a:cxn>
            </a:cxnLst>
            <a:rect l="l" t="t" r="r" b="b"/>
            <a:pathLst>
              <a:path w="951502" h="937931">
                <a:moveTo>
                  <a:pt x="951502" y="937931"/>
                </a:moveTo>
                <a:cubicBezTo>
                  <a:pt x="951502" y="312592"/>
                  <a:pt x="475751" y="0"/>
                  <a:pt x="0" y="0"/>
                </a:cubicBezTo>
              </a:path>
            </a:pathLst>
          </a:custGeom>
          <a:noFill/>
          <a:ln w="73967" cap="rnd">
            <a:solidFill>
              <a:schemeClr val="accent2"/>
            </a:solidFill>
            <a:prstDash val="solid"/>
            <a:round/>
          </a:ln>
        </p:spPr>
        <p:txBody>
          <a:bodyPr rtlCol="0" anchor="ctr"/>
          <a:lstStyle/>
          <a:p>
            <a:endParaRPr lang="es-CO"/>
          </a:p>
        </p:txBody>
      </p:sp>
      <p:sp>
        <p:nvSpPr>
          <p:cNvPr id="196" name="Freeform: Shape 195">
            <a:extLst>
              <a:ext uri="{FF2B5EF4-FFF2-40B4-BE49-F238E27FC236}">
                <a16:creationId xmlns:a16="http://schemas.microsoft.com/office/drawing/2014/main" id="{6D55CC07-BDEF-83AB-E532-BC112E8BE9C8}"/>
              </a:ext>
            </a:extLst>
          </p:cNvPr>
          <p:cNvSpPr/>
          <p:nvPr/>
        </p:nvSpPr>
        <p:spPr>
          <a:xfrm>
            <a:off x="1290682" y="3651467"/>
            <a:ext cx="1696" cy="65078"/>
          </a:xfrm>
          <a:custGeom>
            <a:avLst/>
            <a:gdLst>
              <a:gd name="connsiteX0" fmla="*/ 1696 w 1696"/>
              <a:gd name="connsiteY0" fmla="*/ 65078 h 65078"/>
              <a:gd name="connsiteX1" fmla="*/ 0 w 1696"/>
              <a:gd name="connsiteY1" fmla="*/ 0 h 65078"/>
            </a:gdLst>
            <a:ahLst/>
            <a:cxnLst>
              <a:cxn ang="0">
                <a:pos x="connsiteX0" y="connsiteY0"/>
              </a:cxn>
              <a:cxn ang="0">
                <a:pos x="connsiteX1" y="connsiteY1"/>
              </a:cxn>
            </a:cxnLst>
            <a:rect l="l" t="t" r="r" b="b"/>
            <a:pathLst>
              <a:path w="1696" h="65078">
                <a:moveTo>
                  <a:pt x="1696" y="65078"/>
                </a:moveTo>
                <a:cubicBezTo>
                  <a:pt x="463" y="43797"/>
                  <a:pt x="0" y="22053"/>
                  <a:pt x="0" y="0"/>
                </a:cubicBezTo>
              </a:path>
            </a:pathLst>
          </a:custGeom>
          <a:noFill/>
          <a:ln w="73967" cap="rnd">
            <a:solidFill>
              <a:srgbClr val="6FE7F2">
                <a:alpha val="10000"/>
              </a:srgbClr>
            </a:solidFill>
            <a:prstDash val="solid"/>
            <a:round/>
          </a:ln>
        </p:spPr>
        <p:txBody>
          <a:bodyPr rtlCol="0" anchor="ctr"/>
          <a:lstStyle/>
          <a:p>
            <a:endParaRPr lang="es-CO"/>
          </a:p>
        </p:txBody>
      </p:sp>
      <p:sp>
        <p:nvSpPr>
          <p:cNvPr id="197" name="Freeform: Shape 196">
            <a:extLst>
              <a:ext uri="{FF2B5EF4-FFF2-40B4-BE49-F238E27FC236}">
                <a16:creationId xmlns:a16="http://schemas.microsoft.com/office/drawing/2014/main" id="{7559EFFB-D8BC-7474-B898-47E85C1B195D}"/>
              </a:ext>
            </a:extLst>
          </p:cNvPr>
          <p:cNvSpPr/>
          <p:nvPr/>
        </p:nvSpPr>
        <p:spPr>
          <a:xfrm>
            <a:off x="1310730" y="3864746"/>
            <a:ext cx="30534" cy="116277"/>
          </a:xfrm>
          <a:custGeom>
            <a:avLst/>
            <a:gdLst>
              <a:gd name="connsiteX0" fmla="*/ 30534 w 30534"/>
              <a:gd name="connsiteY0" fmla="*/ 116277 h 116277"/>
              <a:gd name="connsiteX1" fmla="*/ 0 w 30534"/>
              <a:gd name="connsiteY1" fmla="*/ 0 h 116277"/>
            </a:gdLst>
            <a:ahLst/>
            <a:cxnLst>
              <a:cxn ang="0">
                <a:pos x="connsiteX0" y="connsiteY0"/>
              </a:cxn>
              <a:cxn ang="0">
                <a:pos x="connsiteX1" y="connsiteY1"/>
              </a:cxn>
            </a:cxnLst>
            <a:rect l="l" t="t" r="r" b="b"/>
            <a:pathLst>
              <a:path w="30534" h="116277">
                <a:moveTo>
                  <a:pt x="30534" y="116277"/>
                </a:moveTo>
                <a:cubicBezTo>
                  <a:pt x="18197" y="79266"/>
                  <a:pt x="8019" y="40404"/>
                  <a:pt x="0" y="0"/>
                </a:cubicBezTo>
              </a:path>
            </a:pathLst>
          </a:custGeom>
          <a:noFill/>
          <a:ln w="73967" cap="rnd">
            <a:solidFill>
              <a:schemeClr val="accent1"/>
            </a:solidFill>
            <a:prstDash val="solid"/>
            <a:round/>
          </a:ln>
        </p:spPr>
        <p:txBody>
          <a:bodyPr rtlCol="0" anchor="ctr"/>
          <a:lstStyle/>
          <a:p>
            <a:endParaRPr lang="es-CO"/>
          </a:p>
        </p:txBody>
      </p:sp>
      <p:sp>
        <p:nvSpPr>
          <p:cNvPr id="198" name="Freeform: Shape 197">
            <a:extLst>
              <a:ext uri="{FF2B5EF4-FFF2-40B4-BE49-F238E27FC236}">
                <a16:creationId xmlns:a16="http://schemas.microsoft.com/office/drawing/2014/main" id="{F2EDF8C5-91C1-EA76-A39C-595D348F4D40}"/>
              </a:ext>
            </a:extLst>
          </p:cNvPr>
          <p:cNvSpPr/>
          <p:nvPr/>
        </p:nvSpPr>
        <p:spPr>
          <a:xfrm>
            <a:off x="1398786" y="4116115"/>
            <a:ext cx="117819" cy="168556"/>
          </a:xfrm>
          <a:custGeom>
            <a:avLst/>
            <a:gdLst>
              <a:gd name="connsiteX0" fmla="*/ 117820 w 117819"/>
              <a:gd name="connsiteY0" fmla="*/ 168556 h 168556"/>
              <a:gd name="connsiteX1" fmla="*/ 0 w 117819"/>
              <a:gd name="connsiteY1" fmla="*/ 0 h 168556"/>
            </a:gdLst>
            <a:ahLst/>
            <a:cxnLst>
              <a:cxn ang="0">
                <a:pos x="connsiteX0" y="connsiteY0"/>
              </a:cxn>
              <a:cxn ang="0">
                <a:pos x="connsiteX1" y="connsiteY1"/>
              </a:cxn>
            </a:cxnLst>
            <a:rect l="l" t="t" r="r" b="b"/>
            <a:pathLst>
              <a:path w="117819" h="168556">
                <a:moveTo>
                  <a:pt x="117820" y="168556"/>
                </a:moveTo>
                <a:cubicBezTo>
                  <a:pt x="72789" y="118437"/>
                  <a:pt x="33002" y="62303"/>
                  <a:pt x="0" y="0"/>
                </a:cubicBezTo>
              </a:path>
            </a:pathLst>
          </a:custGeom>
          <a:noFill/>
          <a:ln w="73967" cap="rnd">
            <a:solidFill>
              <a:schemeClr val="accent1"/>
            </a:solidFill>
            <a:prstDash val="solid"/>
            <a:round/>
          </a:ln>
        </p:spPr>
        <p:txBody>
          <a:bodyPr rtlCol="0" anchor="ctr"/>
          <a:lstStyle/>
          <a:p>
            <a:endParaRPr lang="es-CO"/>
          </a:p>
        </p:txBody>
      </p:sp>
      <p:sp>
        <p:nvSpPr>
          <p:cNvPr id="199" name="Freeform: Shape 198">
            <a:extLst>
              <a:ext uri="{FF2B5EF4-FFF2-40B4-BE49-F238E27FC236}">
                <a16:creationId xmlns:a16="http://schemas.microsoft.com/office/drawing/2014/main" id="{7246E192-EA84-4328-3411-59CFA93865D6}"/>
              </a:ext>
            </a:extLst>
          </p:cNvPr>
          <p:cNvSpPr/>
          <p:nvPr/>
        </p:nvSpPr>
        <p:spPr>
          <a:xfrm>
            <a:off x="1657403" y="4409739"/>
            <a:ext cx="353150" cy="154522"/>
          </a:xfrm>
          <a:custGeom>
            <a:avLst/>
            <a:gdLst>
              <a:gd name="connsiteX0" fmla="*/ 353151 w 353150"/>
              <a:gd name="connsiteY0" fmla="*/ 154523 h 154522"/>
              <a:gd name="connsiteX1" fmla="*/ 0 w 353150"/>
              <a:gd name="connsiteY1" fmla="*/ 0 h 154522"/>
            </a:gdLst>
            <a:ahLst/>
            <a:cxnLst>
              <a:cxn ang="0">
                <a:pos x="connsiteX0" y="connsiteY0"/>
              </a:cxn>
              <a:cxn ang="0">
                <a:pos x="connsiteX1" y="connsiteY1"/>
              </a:cxn>
            </a:cxnLst>
            <a:rect l="l" t="t" r="r" b="b"/>
            <a:pathLst>
              <a:path w="353150" h="154522">
                <a:moveTo>
                  <a:pt x="353151" y="154523"/>
                </a:moveTo>
                <a:cubicBezTo>
                  <a:pt x="226387" y="126456"/>
                  <a:pt x="105328" y="74948"/>
                  <a:pt x="0" y="0"/>
                </a:cubicBezTo>
              </a:path>
            </a:pathLst>
          </a:custGeom>
          <a:noFill/>
          <a:ln w="73967" cap="rnd">
            <a:solidFill>
              <a:schemeClr val="accent1"/>
            </a:solidFill>
            <a:prstDash val="solid"/>
            <a:round/>
          </a:ln>
        </p:spPr>
        <p:txBody>
          <a:bodyPr rtlCol="0" anchor="ctr"/>
          <a:lstStyle/>
          <a:p>
            <a:endParaRPr lang="es-CO"/>
          </a:p>
        </p:txBody>
      </p:sp>
      <p:sp>
        <p:nvSpPr>
          <p:cNvPr id="200" name="Freeform: Shape 199">
            <a:extLst>
              <a:ext uri="{FF2B5EF4-FFF2-40B4-BE49-F238E27FC236}">
                <a16:creationId xmlns:a16="http://schemas.microsoft.com/office/drawing/2014/main" id="{EE8E00DA-C56D-8980-4A3B-D44A31376707}"/>
              </a:ext>
            </a:extLst>
          </p:cNvPr>
          <p:cNvSpPr/>
          <p:nvPr/>
        </p:nvSpPr>
        <p:spPr>
          <a:xfrm>
            <a:off x="2242184" y="3651467"/>
            <a:ext cx="951502" cy="937931"/>
          </a:xfrm>
          <a:custGeom>
            <a:avLst/>
            <a:gdLst>
              <a:gd name="connsiteX0" fmla="*/ 951502 w 951502"/>
              <a:gd name="connsiteY0" fmla="*/ 0 h 937931"/>
              <a:gd name="connsiteX1" fmla="*/ 0 w 951502"/>
              <a:gd name="connsiteY1" fmla="*/ 937931 h 937931"/>
            </a:gdLst>
            <a:ahLst/>
            <a:cxnLst>
              <a:cxn ang="0">
                <a:pos x="connsiteX0" y="connsiteY0"/>
              </a:cxn>
              <a:cxn ang="0">
                <a:pos x="connsiteX1" y="connsiteY1"/>
              </a:cxn>
            </a:cxnLst>
            <a:rect l="l" t="t" r="r" b="b"/>
            <a:pathLst>
              <a:path w="951502" h="937931">
                <a:moveTo>
                  <a:pt x="951502" y="0"/>
                </a:moveTo>
                <a:cubicBezTo>
                  <a:pt x="951502" y="625339"/>
                  <a:pt x="475751" y="937931"/>
                  <a:pt x="0" y="937931"/>
                </a:cubicBezTo>
              </a:path>
            </a:pathLst>
          </a:custGeom>
          <a:noFill/>
          <a:ln w="73967" cap="rnd">
            <a:solidFill>
              <a:schemeClr val="accent1"/>
            </a:solidFill>
            <a:prstDash val="solid"/>
            <a:round/>
          </a:ln>
        </p:spPr>
        <p:txBody>
          <a:bodyPr rtlCol="0" anchor="ctr"/>
          <a:lstStyle/>
          <a:p>
            <a:endParaRPr lang="es-CO"/>
          </a:p>
        </p:txBody>
      </p:sp>
      <p:sp>
        <p:nvSpPr>
          <p:cNvPr id="201" name="Freeform: Shape 200">
            <a:extLst>
              <a:ext uri="{FF2B5EF4-FFF2-40B4-BE49-F238E27FC236}">
                <a16:creationId xmlns:a16="http://schemas.microsoft.com/office/drawing/2014/main" id="{89118671-35A7-199A-14FD-25E56967FDE7}"/>
              </a:ext>
            </a:extLst>
          </p:cNvPr>
          <p:cNvSpPr/>
          <p:nvPr/>
        </p:nvSpPr>
        <p:spPr>
          <a:xfrm>
            <a:off x="5873159" y="2773217"/>
            <a:ext cx="350220" cy="350374"/>
          </a:xfrm>
          <a:custGeom>
            <a:avLst/>
            <a:gdLst>
              <a:gd name="connsiteX0" fmla="*/ 175033 w 350220"/>
              <a:gd name="connsiteY0" fmla="*/ 0 h 350374"/>
              <a:gd name="connsiteX1" fmla="*/ 350221 w 350220"/>
              <a:gd name="connsiteY1" fmla="*/ 350375 h 350374"/>
              <a:gd name="connsiteX2" fmla="*/ 0 w 350220"/>
              <a:gd name="connsiteY2" fmla="*/ 350375 h 350374"/>
              <a:gd name="connsiteX3" fmla="*/ 175033 w 350220"/>
              <a:gd name="connsiteY3" fmla="*/ 0 h 350374"/>
            </a:gdLst>
            <a:ahLst/>
            <a:cxnLst>
              <a:cxn ang="0">
                <a:pos x="connsiteX0" y="connsiteY0"/>
              </a:cxn>
              <a:cxn ang="0">
                <a:pos x="connsiteX1" y="connsiteY1"/>
              </a:cxn>
              <a:cxn ang="0">
                <a:pos x="connsiteX2" y="connsiteY2"/>
              </a:cxn>
              <a:cxn ang="0">
                <a:pos x="connsiteX3" y="connsiteY3"/>
              </a:cxn>
            </a:cxnLst>
            <a:rect l="l" t="t" r="r" b="b"/>
            <a:pathLst>
              <a:path w="350220" h="350374">
                <a:moveTo>
                  <a:pt x="175033" y="0"/>
                </a:moveTo>
                <a:lnTo>
                  <a:pt x="350221" y="350375"/>
                </a:lnTo>
                <a:lnTo>
                  <a:pt x="0" y="350375"/>
                </a:lnTo>
                <a:lnTo>
                  <a:pt x="175033" y="0"/>
                </a:lnTo>
                <a:close/>
              </a:path>
            </a:pathLst>
          </a:custGeom>
          <a:solidFill>
            <a:schemeClr val="accent3"/>
          </a:solidFill>
          <a:ln w="15410" cap="flat">
            <a:noFill/>
            <a:prstDash val="solid"/>
            <a:miter/>
          </a:ln>
        </p:spPr>
        <p:txBody>
          <a:bodyPr rtlCol="0" anchor="ctr"/>
          <a:lstStyle/>
          <a:p>
            <a:endParaRPr lang="es-CO"/>
          </a:p>
        </p:txBody>
      </p:sp>
      <p:sp>
        <p:nvSpPr>
          <p:cNvPr id="202" name="Freeform: Shape 201">
            <a:extLst>
              <a:ext uri="{FF2B5EF4-FFF2-40B4-BE49-F238E27FC236}">
                <a16:creationId xmlns:a16="http://schemas.microsoft.com/office/drawing/2014/main" id="{358F4FB6-561F-F7C2-8F85-F879B7CAED0E}"/>
              </a:ext>
            </a:extLst>
          </p:cNvPr>
          <p:cNvSpPr/>
          <p:nvPr/>
        </p:nvSpPr>
        <p:spPr>
          <a:xfrm>
            <a:off x="5870538" y="2784629"/>
            <a:ext cx="175187" cy="350220"/>
          </a:xfrm>
          <a:custGeom>
            <a:avLst/>
            <a:gdLst>
              <a:gd name="connsiteX0" fmla="*/ 175187 w 175187"/>
              <a:gd name="connsiteY0" fmla="*/ 350221 h 350220"/>
              <a:gd name="connsiteX1" fmla="*/ 0 w 175187"/>
              <a:gd name="connsiteY1" fmla="*/ 350221 h 350220"/>
              <a:gd name="connsiteX2" fmla="*/ 175187 w 175187"/>
              <a:gd name="connsiteY2" fmla="*/ 0 h 350220"/>
              <a:gd name="connsiteX3" fmla="*/ 175187 w 175187"/>
              <a:gd name="connsiteY3" fmla="*/ 350221 h 350220"/>
            </a:gdLst>
            <a:ahLst/>
            <a:cxnLst>
              <a:cxn ang="0">
                <a:pos x="connsiteX0" y="connsiteY0"/>
              </a:cxn>
              <a:cxn ang="0">
                <a:pos x="connsiteX1" y="connsiteY1"/>
              </a:cxn>
              <a:cxn ang="0">
                <a:pos x="connsiteX2" y="connsiteY2"/>
              </a:cxn>
              <a:cxn ang="0">
                <a:pos x="connsiteX3" y="connsiteY3"/>
              </a:cxn>
            </a:cxnLst>
            <a:rect l="l" t="t" r="r" b="b"/>
            <a:pathLst>
              <a:path w="175187" h="350220">
                <a:moveTo>
                  <a:pt x="175187" y="350221"/>
                </a:moveTo>
                <a:lnTo>
                  <a:pt x="0" y="350221"/>
                </a:lnTo>
                <a:lnTo>
                  <a:pt x="175187" y="0"/>
                </a:lnTo>
                <a:lnTo>
                  <a:pt x="175187" y="350221"/>
                </a:lnTo>
                <a:close/>
              </a:path>
            </a:pathLst>
          </a:custGeom>
          <a:solidFill>
            <a:srgbClr val="FFFFFF">
              <a:alpha val="40000"/>
            </a:srgbClr>
          </a:solidFill>
          <a:ln w="15410" cap="flat">
            <a:noFill/>
            <a:prstDash val="solid"/>
            <a:miter/>
          </a:ln>
        </p:spPr>
        <p:txBody>
          <a:bodyPr rtlCol="0" anchor="ctr"/>
          <a:lstStyle/>
          <a:p>
            <a:endParaRPr lang="es-CO"/>
          </a:p>
        </p:txBody>
      </p:sp>
      <p:sp>
        <p:nvSpPr>
          <p:cNvPr id="203" name="Freeform: Shape 202">
            <a:extLst>
              <a:ext uri="{FF2B5EF4-FFF2-40B4-BE49-F238E27FC236}">
                <a16:creationId xmlns:a16="http://schemas.microsoft.com/office/drawing/2014/main" id="{B58C9C5E-1C48-5451-D2E9-B1D58A1959A2}"/>
              </a:ext>
            </a:extLst>
          </p:cNvPr>
          <p:cNvSpPr/>
          <p:nvPr/>
        </p:nvSpPr>
        <p:spPr>
          <a:xfrm>
            <a:off x="9679167" y="2773217"/>
            <a:ext cx="350220" cy="350374"/>
          </a:xfrm>
          <a:custGeom>
            <a:avLst/>
            <a:gdLst>
              <a:gd name="connsiteX0" fmla="*/ 175188 w 350220"/>
              <a:gd name="connsiteY0" fmla="*/ 0 h 350374"/>
              <a:gd name="connsiteX1" fmla="*/ 350221 w 350220"/>
              <a:gd name="connsiteY1" fmla="*/ 350375 h 350374"/>
              <a:gd name="connsiteX2" fmla="*/ 0 w 350220"/>
              <a:gd name="connsiteY2" fmla="*/ 350375 h 350374"/>
              <a:gd name="connsiteX3" fmla="*/ 175188 w 350220"/>
              <a:gd name="connsiteY3" fmla="*/ 0 h 350374"/>
            </a:gdLst>
            <a:ahLst/>
            <a:cxnLst>
              <a:cxn ang="0">
                <a:pos x="connsiteX0" y="connsiteY0"/>
              </a:cxn>
              <a:cxn ang="0">
                <a:pos x="connsiteX1" y="connsiteY1"/>
              </a:cxn>
              <a:cxn ang="0">
                <a:pos x="connsiteX2" y="connsiteY2"/>
              </a:cxn>
              <a:cxn ang="0">
                <a:pos x="connsiteX3" y="connsiteY3"/>
              </a:cxn>
            </a:cxnLst>
            <a:rect l="l" t="t" r="r" b="b"/>
            <a:pathLst>
              <a:path w="350220" h="350374">
                <a:moveTo>
                  <a:pt x="175188" y="0"/>
                </a:moveTo>
                <a:lnTo>
                  <a:pt x="350221" y="350375"/>
                </a:lnTo>
                <a:lnTo>
                  <a:pt x="0" y="350375"/>
                </a:lnTo>
                <a:lnTo>
                  <a:pt x="175188" y="0"/>
                </a:lnTo>
                <a:close/>
              </a:path>
            </a:pathLst>
          </a:custGeom>
          <a:solidFill>
            <a:srgbClr val="66DBFF"/>
          </a:solidFill>
          <a:ln w="15410" cap="flat">
            <a:noFill/>
            <a:prstDash val="solid"/>
            <a:miter/>
          </a:ln>
        </p:spPr>
        <p:txBody>
          <a:bodyPr rtlCol="0" anchor="ctr"/>
          <a:lstStyle/>
          <a:p>
            <a:endParaRPr lang="es-CO"/>
          </a:p>
        </p:txBody>
      </p:sp>
      <p:sp>
        <p:nvSpPr>
          <p:cNvPr id="204" name="Freeform: Shape 203">
            <a:extLst>
              <a:ext uri="{FF2B5EF4-FFF2-40B4-BE49-F238E27FC236}">
                <a16:creationId xmlns:a16="http://schemas.microsoft.com/office/drawing/2014/main" id="{698E5281-27A3-5E06-2AF3-62BD2931311F}"/>
              </a:ext>
            </a:extLst>
          </p:cNvPr>
          <p:cNvSpPr/>
          <p:nvPr/>
        </p:nvSpPr>
        <p:spPr>
          <a:xfrm>
            <a:off x="9682252" y="2784629"/>
            <a:ext cx="175033" cy="350220"/>
          </a:xfrm>
          <a:custGeom>
            <a:avLst/>
            <a:gdLst>
              <a:gd name="connsiteX0" fmla="*/ 175034 w 175033"/>
              <a:gd name="connsiteY0" fmla="*/ 350221 h 350220"/>
              <a:gd name="connsiteX1" fmla="*/ 0 w 175033"/>
              <a:gd name="connsiteY1" fmla="*/ 350221 h 350220"/>
              <a:gd name="connsiteX2" fmla="*/ 175034 w 175033"/>
              <a:gd name="connsiteY2" fmla="*/ 0 h 350220"/>
              <a:gd name="connsiteX3" fmla="*/ 175034 w 175033"/>
              <a:gd name="connsiteY3" fmla="*/ 350221 h 350220"/>
            </a:gdLst>
            <a:ahLst/>
            <a:cxnLst>
              <a:cxn ang="0">
                <a:pos x="connsiteX0" y="connsiteY0"/>
              </a:cxn>
              <a:cxn ang="0">
                <a:pos x="connsiteX1" y="connsiteY1"/>
              </a:cxn>
              <a:cxn ang="0">
                <a:pos x="connsiteX2" y="connsiteY2"/>
              </a:cxn>
              <a:cxn ang="0">
                <a:pos x="connsiteX3" y="connsiteY3"/>
              </a:cxn>
            </a:cxnLst>
            <a:rect l="l" t="t" r="r" b="b"/>
            <a:pathLst>
              <a:path w="175033" h="350220">
                <a:moveTo>
                  <a:pt x="175034" y="350221"/>
                </a:moveTo>
                <a:lnTo>
                  <a:pt x="0" y="350221"/>
                </a:lnTo>
                <a:lnTo>
                  <a:pt x="175034" y="0"/>
                </a:lnTo>
                <a:lnTo>
                  <a:pt x="175034" y="350221"/>
                </a:lnTo>
                <a:close/>
              </a:path>
            </a:pathLst>
          </a:custGeom>
          <a:solidFill>
            <a:srgbClr val="FFFFFF">
              <a:alpha val="40000"/>
            </a:srgbClr>
          </a:solidFill>
          <a:ln w="15410" cap="flat">
            <a:noFill/>
            <a:prstDash val="solid"/>
            <a:miter/>
          </a:ln>
        </p:spPr>
        <p:txBody>
          <a:bodyPr rtlCol="0" anchor="ctr"/>
          <a:lstStyle/>
          <a:p>
            <a:endParaRPr lang="es-CO"/>
          </a:p>
        </p:txBody>
      </p:sp>
      <p:sp>
        <p:nvSpPr>
          <p:cNvPr id="205" name="Freeform: Shape 204">
            <a:extLst>
              <a:ext uri="{FF2B5EF4-FFF2-40B4-BE49-F238E27FC236}">
                <a16:creationId xmlns:a16="http://schemas.microsoft.com/office/drawing/2014/main" id="{98DBE32B-7E4C-99F0-9DCF-1C7B35C1955F}"/>
              </a:ext>
            </a:extLst>
          </p:cNvPr>
          <p:cNvSpPr/>
          <p:nvPr/>
        </p:nvSpPr>
        <p:spPr>
          <a:xfrm>
            <a:off x="3970001" y="4179497"/>
            <a:ext cx="350374" cy="350220"/>
          </a:xfrm>
          <a:custGeom>
            <a:avLst/>
            <a:gdLst>
              <a:gd name="connsiteX0" fmla="*/ 175187 w 350374"/>
              <a:gd name="connsiteY0" fmla="*/ 350221 h 350220"/>
              <a:gd name="connsiteX1" fmla="*/ 350375 w 350374"/>
              <a:gd name="connsiteY1" fmla="*/ 0 h 350220"/>
              <a:gd name="connsiteX2" fmla="*/ 0 w 350374"/>
              <a:gd name="connsiteY2" fmla="*/ 0 h 350220"/>
              <a:gd name="connsiteX3" fmla="*/ 175187 w 350374"/>
              <a:gd name="connsiteY3" fmla="*/ 350221 h 350220"/>
            </a:gdLst>
            <a:ahLst/>
            <a:cxnLst>
              <a:cxn ang="0">
                <a:pos x="connsiteX0" y="connsiteY0"/>
              </a:cxn>
              <a:cxn ang="0">
                <a:pos x="connsiteX1" y="connsiteY1"/>
              </a:cxn>
              <a:cxn ang="0">
                <a:pos x="connsiteX2" y="connsiteY2"/>
              </a:cxn>
              <a:cxn ang="0">
                <a:pos x="connsiteX3" y="connsiteY3"/>
              </a:cxn>
            </a:cxnLst>
            <a:rect l="l" t="t" r="r" b="b"/>
            <a:pathLst>
              <a:path w="350374" h="350220">
                <a:moveTo>
                  <a:pt x="175187" y="350221"/>
                </a:moveTo>
                <a:lnTo>
                  <a:pt x="350375" y="0"/>
                </a:lnTo>
                <a:lnTo>
                  <a:pt x="0" y="0"/>
                </a:lnTo>
                <a:lnTo>
                  <a:pt x="175187" y="350221"/>
                </a:lnTo>
                <a:close/>
              </a:path>
            </a:pathLst>
          </a:custGeom>
          <a:solidFill>
            <a:schemeClr val="accent2"/>
          </a:solidFill>
          <a:ln w="15410" cap="flat">
            <a:solidFill>
              <a:schemeClr val="accent2"/>
            </a:solidFill>
            <a:prstDash val="solid"/>
            <a:miter/>
          </a:ln>
        </p:spPr>
        <p:txBody>
          <a:bodyPr rtlCol="0" anchor="ctr"/>
          <a:lstStyle/>
          <a:p>
            <a:endParaRPr lang="es-CO"/>
          </a:p>
        </p:txBody>
      </p:sp>
      <p:sp>
        <p:nvSpPr>
          <p:cNvPr id="206" name="Freeform: Shape 205">
            <a:extLst>
              <a:ext uri="{FF2B5EF4-FFF2-40B4-BE49-F238E27FC236}">
                <a16:creationId xmlns:a16="http://schemas.microsoft.com/office/drawing/2014/main" id="{8619DA50-8090-9F6A-1816-70B514F4850A}"/>
              </a:ext>
            </a:extLst>
          </p:cNvPr>
          <p:cNvSpPr/>
          <p:nvPr/>
        </p:nvSpPr>
        <p:spPr>
          <a:xfrm>
            <a:off x="3970001" y="4179497"/>
            <a:ext cx="175187" cy="350220"/>
          </a:xfrm>
          <a:custGeom>
            <a:avLst/>
            <a:gdLst>
              <a:gd name="connsiteX0" fmla="*/ 175187 w 175187"/>
              <a:gd name="connsiteY0" fmla="*/ 0 h 350220"/>
              <a:gd name="connsiteX1" fmla="*/ 0 w 175187"/>
              <a:gd name="connsiteY1" fmla="*/ 0 h 350220"/>
              <a:gd name="connsiteX2" fmla="*/ 175187 w 175187"/>
              <a:gd name="connsiteY2" fmla="*/ 350221 h 350220"/>
              <a:gd name="connsiteX3" fmla="*/ 175187 w 175187"/>
              <a:gd name="connsiteY3" fmla="*/ 0 h 350220"/>
            </a:gdLst>
            <a:ahLst/>
            <a:cxnLst>
              <a:cxn ang="0">
                <a:pos x="connsiteX0" y="connsiteY0"/>
              </a:cxn>
              <a:cxn ang="0">
                <a:pos x="connsiteX1" y="connsiteY1"/>
              </a:cxn>
              <a:cxn ang="0">
                <a:pos x="connsiteX2" y="connsiteY2"/>
              </a:cxn>
              <a:cxn ang="0">
                <a:pos x="connsiteX3" y="connsiteY3"/>
              </a:cxn>
            </a:cxnLst>
            <a:rect l="l" t="t" r="r" b="b"/>
            <a:pathLst>
              <a:path w="175187" h="350220">
                <a:moveTo>
                  <a:pt x="175187" y="0"/>
                </a:moveTo>
                <a:lnTo>
                  <a:pt x="0" y="0"/>
                </a:lnTo>
                <a:lnTo>
                  <a:pt x="175187" y="350221"/>
                </a:lnTo>
                <a:lnTo>
                  <a:pt x="175187" y="0"/>
                </a:lnTo>
                <a:close/>
              </a:path>
            </a:pathLst>
          </a:custGeom>
          <a:solidFill>
            <a:schemeClr val="accent2"/>
          </a:solidFill>
          <a:ln w="15410" cap="flat">
            <a:noFill/>
            <a:prstDash val="solid"/>
            <a:miter/>
          </a:ln>
        </p:spPr>
        <p:txBody>
          <a:bodyPr rtlCol="0" anchor="ctr"/>
          <a:lstStyle/>
          <a:p>
            <a:endParaRPr lang="es-CO"/>
          </a:p>
        </p:txBody>
      </p:sp>
      <p:sp>
        <p:nvSpPr>
          <p:cNvPr id="207" name="Freeform: Shape 206">
            <a:extLst>
              <a:ext uri="{FF2B5EF4-FFF2-40B4-BE49-F238E27FC236}">
                <a16:creationId xmlns:a16="http://schemas.microsoft.com/office/drawing/2014/main" id="{459F3823-652D-D9ED-2C76-1A0055EF6ADF}"/>
              </a:ext>
            </a:extLst>
          </p:cNvPr>
          <p:cNvSpPr/>
          <p:nvPr/>
        </p:nvSpPr>
        <p:spPr>
          <a:xfrm>
            <a:off x="7776164" y="4179497"/>
            <a:ext cx="350220" cy="350220"/>
          </a:xfrm>
          <a:custGeom>
            <a:avLst/>
            <a:gdLst>
              <a:gd name="connsiteX0" fmla="*/ 175033 w 350220"/>
              <a:gd name="connsiteY0" fmla="*/ 350221 h 350220"/>
              <a:gd name="connsiteX1" fmla="*/ 350221 w 350220"/>
              <a:gd name="connsiteY1" fmla="*/ 0 h 350220"/>
              <a:gd name="connsiteX2" fmla="*/ 0 w 350220"/>
              <a:gd name="connsiteY2" fmla="*/ 0 h 350220"/>
              <a:gd name="connsiteX3" fmla="*/ 175033 w 350220"/>
              <a:gd name="connsiteY3" fmla="*/ 350221 h 350220"/>
            </a:gdLst>
            <a:ahLst/>
            <a:cxnLst>
              <a:cxn ang="0">
                <a:pos x="connsiteX0" y="connsiteY0"/>
              </a:cxn>
              <a:cxn ang="0">
                <a:pos x="connsiteX1" y="connsiteY1"/>
              </a:cxn>
              <a:cxn ang="0">
                <a:pos x="connsiteX2" y="connsiteY2"/>
              </a:cxn>
              <a:cxn ang="0">
                <a:pos x="connsiteX3" y="connsiteY3"/>
              </a:cxn>
            </a:cxnLst>
            <a:rect l="l" t="t" r="r" b="b"/>
            <a:pathLst>
              <a:path w="350220" h="350220">
                <a:moveTo>
                  <a:pt x="175033" y="350221"/>
                </a:moveTo>
                <a:lnTo>
                  <a:pt x="350221" y="0"/>
                </a:lnTo>
                <a:lnTo>
                  <a:pt x="0" y="0"/>
                </a:lnTo>
                <a:lnTo>
                  <a:pt x="175033" y="350221"/>
                </a:lnTo>
                <a:close/>
              </a:path>
            </a:pathLst>
          </a:custGeom>
          <a:solidFill>
            <a:schemeClr val="accent4"/>
          </a:solidFill>
          <a:ln w="15410" cap="flat">
            <a:noFill/>
            <a:prstDash val="solid"/>
            <a:miter/>
          </a:ln>
        </p:spPr>
        <p:txBody>
          <a:bodyPr rtlCol="0" anchor="ctr"/>
          <a:lstStyle/>
          <a:p>
            <a:endParaRPr lang="es-CO"/>
          </a:p>
        </p:txBody>
      </p:sp>
      <p:sp>
        <p:nvSpPr>
          <p:cNvPr id="208" name="Freeform: Shape 207">
            <a:extLst>
              <a:ext uri="{FF2B5EF4-FFF2-40B4-BE49-F238E27FC236}">
                <a16:creationId xmlns:a16="http://schemas.microsoft.com/office/drawing/2014/main" id="{D7DA1ED8-8599-3F6D-3341-F4DFCC9B2AB5}"/>
              </a:ext>
            </a:extLst>
          </p:cNvPr>
          <p:cNvSpPr/>
          <p:nvPr/>
        </p:nvSpPr>
        <p:spPr>
          <a:xfrm>
            <a:off x="2066997" y="2773217"/>
            <a:ext cx="350374" cy="350374"/>
          </a:xfrm>
          <a:custGeom>
            <a:avLst/>
            <a:gdLst>
              <a:gd name="connsiteX0" fmla="*/ 175187 w 350374"/>
              <a:gd name="connsiteY0" fmla="*/ 0 h 350374"/>
              <a:gd name="connsiteX1" fmla="*/ 350375 w 350374"/>
              <a:gd name="connsiteY1" fmla="*/ 350375 h 350374"/>
              <a:gd name="connsiteX2" fmla="*/ 0 w 350374"/>
              <a:gd name="connsiteY2" fmla="*/ 350375 h 350374"/>
              <a:gd name="connsiteX3" fmla="*/ 175187 w 350374"/>
              <a:gd name="connsiteY3" fmla="*/ 0 h 350374"/>
            </a:gdLst>
            <a:ahLst/>
            <a:cxnLst>
              <a:cxn ang="0">
                <a:pos x="connsiteX0" y="connsiteY0"/>
              </a:cxn>
              <a:cxn ang="0">
                <a:pos x="connsiteX1" y="connsiteY1"/>
              </a:cxn>
              <a:cxn ang="0">
                <a:pos x="connsiteX2" y="connsiteY2"/>
              </a:cxn>
              <a:cxn ang="0">
                <a:pos x="connsiteX3" y="connsiteY3"/>
              </a:cxn>
            </a:cxnLst>
            <a:rect l="l" t="t" r="r" b="b"/>
            <a:pathLst>
              <a:path w="350374" h="350374">
                <a:moveTo>
                  <a:pt x="175187" y="0"/>
                </a:moveTo>
                <a:lnTo>
                  <a:pt x="350375" y="350375"/>
                </a:lnTo>
                <a:lnTo>
                  <a:pt x="0" y="350375"/>
                </a:lnTo>
                <a:lnTo>
                  <a:pt x="175187" y="0"/>
                </a:lnTo>
                <a:close/>
              </a:path>
            </a:pathLst>
          </a:custGeom>
          <a:solidFill>
            <a:schemeClr val="accent1"/>
          </a:solidFill>
          <a:ln w="15410" cap="flat">
            <a:solidFill>
              <a:schemeClr val="accent1"/>
            </a:solidFill>
            <a:prstDash val="solid"/>
            <a:miter/>
          </a:ln>
        </p:spPr>
        <p:txBody>
          <a:bodyPr rtlCol="0" anchor="ctr"/>
          <a:lstStyle/>
          <a:p>
            <a:endParaRPr lang="es-CO"/>
          </a:p>
        </p:txBody>
      </p:sp>
      <p:sp>
        <p:nvSpPr>
          <p:cNvPr id="209" name="Freeform: Shape 208">
            <a:extLst>
              <a:ext uri="{FF2B5EF4-FFF2-40B4-BE49-F238E27FC236}">
                <a16:creationId xmlns:a16="http://schemas.microsoft.com/office/drawing/2014/main" id="{7E16BB2F-708E-539E-407C-CA0C6BF6A30D}"/>
              </a:ext>
            </a:extLst>
          </p:cNvPr>
          <p:cNvSpPr/>
          <p:nvPr/>
        </p:nvSpPr>
        <p:spPr>
          <a:xfrm>
            <a:off x="2066997" y="2773217"/>
            <a:ext cx="175187" cy="350374"/>
          </a:xfrm>
          <a:custGeom>
            <a:avLst/>
            <a:gdLst>
              <a:gd name="connsiteX0" fmla="*/ 175187 w 175187"/>
              <a:gd name="connsiteY0" fmla="*/ 350375 h 350374"/>
              <a:gd name="connsiteX1" fmla="*/ 0 w 175187"/>
              <a:gd name="connsiteY1" fmla="*/ 350375 h 350374"/>
              <a:gd name="connsiteX2" fmla="*/ 175187 w 175187"/>
              <a:gd name="connsiteY2" fmla="*/ 0 h 350374"/>
              <a:gd name="connsiteX3" fmla="*/ 175187 w 175187"/>
              <a:gd name="connsiteY3" fmla="*/ 350375 h 350374"/>
            </a:gdLst>
            <a:ahLst/>
            <a:cxnLst>
              <a:cxn ang="0">
                <a:pos x="connsiteX0" y="connsiteY0"/>
              </a:cxn>
              <a:cxn ang="0">
                <a:pos x="connsiteX1" y="connsiteY1"/>
              </a:cxn>
              <a:cxn ang="0">
                <a:pos x="connsiteX2" y="connsiteY2"/>
              </a:cxn>
              <a:cxn ang="0">
                <a:pos x="connsiteX3" y="connsiteY3"/>
              </a:cxn>
            </a:cxnLst>
            <a:rect l="l" t="t" r="r" b="b"/>
            <a:pathLst>
              <a:path w="175187" h="350374">
                <a:moveTo>
                  <a:pt x="175187" y="350375"/>
                </a:moveTo>
                <a:lnTo>
                  <a:pt x="0" y="350375"/>
                </a:lnTo>
                <a:lnTo>
                  <a:pt x="175187" y="0"/>
                </a:lnTo>
                <a:lnTo>
                  <a:pt x="175187" y="350375"/>
                </a:lnTo>
                <a:close/>
              </a:path>
            </a:pathLst>
          </a:custGeom>
          <a:solidFill>
            <a:srgbClr val="FFFFFF">
              <a:alpha val="40000"/>
            </a:srgbClr>
          </a:solidFill>
          <a:ln w="15410" cap="flat">
            <a:noFill/>
            <a:prstDash val="solid"/>
            <a:miter/>
          </a:ln>
        </p:spPr>
        <p:txBody>
          <a:bodyPr rtlCol="0" anchor="ctr"/>
          <a:lstStyle/>
          <a:p>
            <a:endParaRPr lang="es-CO"/>
          </a:p>
        </p:txBody>
      </p:sp>
      <p:sp>
        <p:nvSpPr>
          <p:cNvPr id="210" name="Freeform: Shape 209">
            <a:extLst>
              <a:ext uri="{FF2B5EF4-FFF2-40B4-BE49-F238E27FC236}">
                <a16:creationId xmlns:a16="http://schemas.microsoft.com/office/drawing/2014/main" id="{DD66A42E-7859-DECE-BDBE-758FA706548C}"/>
              </a:ext>
            </a:extLst>
          </p:cNvPr>
          <p:cNvSpPr/>
          <p:nvPr/>
        </p:nvSpPr>
        <p:spPr>
          <a:xfrm>
            <a:off x="1651852" y="3061289"/>
            <a:ext cx="1180664" cy="1180664"/>
          </a:xfrm>
          <a:custGeom>
            <a:avLst/>
            <a:gdLst>
              <a:gd name="connsiteX0" fmla="*/ 590332 w 1180664"/>
              <a:gd name="connsiteY0" fmla="*/ 1180665 h 1180664"/>
              <a:gd name="connsiteX1" fmla="*/ 1180665 w 1180664"/>
              <a:gd name="connsiteY1" fmla="*/ 590332 h 1180664"/>
              <a:gd name="connsiteX2" fmla="*/ 590332 w 1180664"/>
              <a:gd name="connsiteY2" fmla="*/ 0 h 1180664"/>
              <a:gd name="connsiteX3" fmla="*/ 0 w 1180664"/>
              <a:gd name="connsiteY3" fmla="*/ 590178 h 1180664"/>
              <a:gd name="connsiteX4" fmla="*/ 590332 w 1180664"/>
              <a:gd name="connsiteY4" fmla="*/ 1180510 h 11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64" h="1180664">
                <a:moveTo>
                  <a:pt x="590332" y="1180665"/>
                </a:moveTo>
                <a:cubicBezTo>
                  <a:pt x="915570" y="1180665"/>
                  <a:pt x="1180665" y="915416"/>
                  <a:pt x="1180665" y="590332"/>
                </a:cubicBezTo>
                <a:cubicBezTo>
                  <a:pt x="1180665" y="265249"/>
                  <a:pt x="915416" y="0"/>
                  <a:pt x="590332" y="0"/>
                </a:cubicBezTo>
                <a:cubicBezTo>
                  <a:pt x="265249" y="0"/>
                  <a:pt x="0" y="265094"/>
                  <a:pt x="0" y="590178"/>
                </a:cubicBezTo>
                <a:cubicBezTo>
                  <a:pt x="0" y="915262"/>
                  <a:pt x="265249" y="1180510"/>
                  <a:pt x="590332" y="1180510"/>
                </a:cubicBezTo>
                <a:close/>
              </a:path>
            </a:pathLst>
          </a:custGeom>
          <a:solidFill>
            <a:schemeClr val="accent1"/>
          </a:solidFill>
          <a:ln w="15410" cap="flat">
            <a:solidFill>
              <a:schemeClr val="accent1"/>
            </a:solidFill>
            <a:prstDash val="solid"/>
            <a:miter/>
          </a:ln>
        </p:spPr>
        <p:txBody>
          <a:bodyPr rtlCol="0" anchor="ctr"/>
          <a:lstStyle/>
          <a:p>
            <a:endParaRPr lang="es-CO"/>
          </a:p>
        </p:txBody>
      </p:sp>
      <p:sp>
        <p:nvSpPr>
          <p:cNvPr id="211" name="Freeform: Shape 210">
            <a:extLst>
              <a:ext uri="{FF2B5EF4-FFF2-40B4-BE49-F238E27FC236}">
                <a16:creationId xmlns:a16="http://schemas.microsoft.com/office/drawing/2014/main" id="{D50E6F9D-3E38-EC19-C6F1-0D0CFE967CC7}"/>
              </a:ext>
            </a:extLst>
          </p:cNvPr>
          <p:cNvSpPr/>
          <p:nvPr/>
        </p:nvSpPr>
        <p:spPr>
          <a:xfrm rot="16960198">
            <a:off x="1695339" y="3104580"/>
            <a:ext cx="1093688" cy="1093688"/>
          </a:xfrm>
          <a:custGeom>
            <a:avLst/>
            <a:gdLst>
              <a:gd name="connsiteX0" fmla="*/ 1093688 w 1093688"/>
              <a:gd name="connsiteY0" fmla="*/ 546844 h 1093688"/>
              <a:gd name="connsiteX1" fmla="*/ 546844 w 1093688"/>
              <a:gd name="connsiteY1" fmla="*/ 1093688 h 1093688"/>
              <a:gd name="connsiteX2" fmla="*/ 0 w 1093688"/>
              <a:gd name="connsiteY2" fmla="*/ 546844 h 1093688"/>
              <a:gd name="connsiteX3" fmla="*/ 546844 w 1093688"/>
              <a:gd name="connsiteY3" fmla="*/ 0 h 1093688"/>
              <a:gd name="connsiteX4" fmla="*/ 1093688 w 1093688"/>
              <a:gd name="connsiteY4" fmla="*/ 546844 h 109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88" h="1093688">
                <a:moveTo>
                  <a:pt x="1093688" y="546844"/>
                </a:moveTo>
                <a:cubicBezTo>
                  <a:pt x="1093688" y="848858"/>
                  <a:pt x="848858" y="1093688"/>
                  <a:pt x="546844" y="1093688"/>
                </a:cubicBezTo>
                <a:cubicBezTo>
                  <a:pt x="244830" y="1093688"/>
                  <a:pt x="0" y="848858"/>
                  <a:pt x="0" y="546844"/>
                </a:cubicBezTo>
                <a:cubicBezTo>
                  <a:pt x="0" y="244830"/>
                  <a:pt x="244830" y="0"/>
                  <a:pt x="546844" y="0"/>
                </a:cubicBezTo>
                <a:cubicBezTo>
                  <a:pt x="848858" y="0"/>
                  <a:pt x="1093688" y="244830"/>
                  <a:pt x="1093688" y="546844"/>
                </a:cubicBezTo>
                <a:close/>
              </a:path>
            </a:pathLst>
          </a:custGeom>
          <a:solidFill>
            <a:srgbClr val="000000">
              <a:alpha val="10000"/>
            </a:srgbClr>
          </a:solidFill>
          <a:ln w="15410" cap="flat">
            <a:noFill/>
            <a:prstDash val="solid"/>
            <a:miter/>
          </a:ln>
        </p:spPr>
        <p:txBody>
          <a:bodyPr rtlCol="0" anchor="ctr"/>
          <a:lstStyle/>
          <a:p>
            <a:endParaRPr lang="es-CO"/>
          </a:p>
        </p:txBody>
      </p:sp>
      <p:sp>
        <p:nvSpPr>
          <p:cNvPr id="212" name="Freeform: Shape 211">
            <a:extLst>
              <a:ext uri="{FF2B5EF4-FFF2-40B4-BE49-F238E27FC236}">
                <a16:creationId xmlns:a16="http://schemas.microsoft.com/office/drawing/2014/main" id="{B21D5440-CB88-6C44-0E3C-D2D8B6E07428}"/>
              </a:ext>
            </a:extLst>
          </p:cNvPr>
          <p:cNvSpPr/>
          <p:nvPr/>
        </p:nvSpPr>
        <p:spPr>
          <a:xfrm>
            <a:off x="3554856" y="3061289"/>
            <a:ext cx="1180664" cy="1180664"/>
          </a:xfrm>
          <a:custGeom>
            <a:avLst/>
            <a:gdLst>
              <a:gd name="connsiteX0" fmla="*/ 590332 w 1180664"/>
              <a:gd name="connsiteY0" fmla="*/ 1180665 h 1180664"/>
              <a:gd name="connsiteX1" fmla="*/ 1180665 w 1180664"/>
              <a:gd name="connsiteY1" fmla="*/ 590332 h 1180664"/>
              <a:gd name="connsiteX2" fmla="*/ 590332 w 1180664"/>
              <a:gd name="connsiteY2" fmla="*/ 0 h 1180664"/>
              <a:gd name="connsiteX3" fmla="*/ 0 w 1180664"/>
              <a:gd name="connsiteY3" fmla="*/ 590332 h 1180664"/>
              <a:gd name="connsiteX4" fmla="*/ 590332 w 1180664"/>
              <a:gd name="connsiteY4" fmla="*/ 1180665 h 11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64" h="1180664">
                <a:moveTo>
                  <a:pt x="590332" y="1180665"/>
                </a:moveTo>
                <a:cubicBezTo>
                  <a:pt x="915570" y="1180665"/>
                  <a:pt x="1180665" y="915416"/>
                  <a:pt x="1180665" y="590332"/>
                </a:cubicBezTo>
                <a:cubicBezTo>
                  <a:pt x="1180665" y="265249"/>
                  <a:pt x="915416" y="0"/>
                  <a:pt x="590332" y="0"/>
                </a:cubicBezTo>
                <a:cubicBezTo>
                  <a:pt x="265249" y="0"/>
                  <a:pt x="0" y="265249"/>
                  <a:pt x="0" y="590332"/>
                </a:cubicBezTo>
                <a:cubicBezTo>
                  <a:pt x="0" y="915416"/>
                  <a:pt x="265249" y="1180665"/>
                  <a:pt x="590332" y="1180665"/>
                </a:cubicBezTo>
                <a:close/>
              </a:path>
            </a:pathLst>
          </a:custGeom>
          <a:solidFill>
            <a:schemeClr val="accent2"/>
          </a:solidFill>
          <a:ln w="15410" cap="flat">
            <a:solidFill>
              <a:schemeClr val="accent2"/>
            </a:solidFill>
            <a:prstDash val="solid"/>
            <a:miter/>
          </a:ln>
        </p:spPr>
        <p:txBody>
          <a:bodyPr rtlCol="0" anchor="ctr"/>
          <a:lstStyle/>
          <a:p>
            <a:endParaRPr lang="es-CO"/>
          </a:p>
        </p:txBody>
      </p:sp>
      <p:sp>
        <p:nvSpPr>
          <p:cNvPr id="213" name="Freeform: Shape 212">
            <a:extLst>
              <a:ext uri="{FF2B5EF4-FFF2-40B4-BE49-F238E27FC236}">
                <a16:creationId xmlns:a16="http://schemas.microsoft.com/office/drawing/2014/main" id="{08A47AAD-89BE-9DB4-A82B-C1CE4A233D78}"/>
              </a:ext>
            </a:extLst>
          </p:cNvPr>
          <p:cNvSpPr/>
          <p:nvPr/>
        </p:nvSpPr>
        <p:spPr>
          <a:xfrm rot="16990200">
            <a:off x="3598458" y="3104712"/>
            <a:ext cx="1093687" cy="1093687"/>
          </a:xfrm>
          <a:custGeom>
            <a:avLst/>
            <a:gdLst>
              <a:gd name="connsiteX0" fmla="*/ 1093687 w 1093687"/>
              <a:gd name="connsiteY0" fmla="*/ 546844 h 1093687"/>
              <a:gd name="connsiteX1" fmla="*/ 546844 w 1093687"/>
              <a:gd name="connsiteY1" fmla="*/ 1093687 h 1093687"/>
              <a:gd name="connsiteX2" fmla="*/ 0 w 1093687"/>
              <a:gd name="connsiteY2" fmla="*/ 546844 h 1093687"/>
              <a:gd name="connsiteX3" fmla="*/ 546844 w 1093687"/>
              <a:gd name="connsiteY3" fmla="*/ 0 h 1093687"/>
              <a:gd name="connsiteX4" fmla="*/ 1093687 w 1093687"/>
              <a:gd name="connsiteY4" fmla="*/ 546844 h 109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87" h="1093687">
                <a:moveTo>
                  <a:pt x="1093687" y="546844"/>
                </a:moveTo>
                <a:cubicBezTo>
                  <a:pt x="1093687" y="848857"/>
                  <a:pt x="848857" y="1093687"/>
                  <a:pt x="546844" y="1093687"/>
                </a:cubicBezTo>
                <a:cubicBezTo>
                  <a:pt x="244830" y="1093687"/>
                  <a:pt x="0" y="848857"/>
                  <a:pt x="0" y="546844"/>
                </a:cubicBezTo>
                <a:cubicBezTo>
                  <a:pt x="0" y="244830"/>
                  <a:pt x="244830" y="0"/>
                  <a:pt x="546844" y="0"/>
                </a:cubicBezTo>
                <a:cubicBezTo>
                  <a:pt x="848857" y="0"/>
                  <a:pt x="1093687" y="244830"/>
                  <a:pt x="1093687" y="546844"/>
                </a:cubicBezTo>
                <a:close/>
              </a:path>
            </a:pathLst>
          </a:custGeom>
          <a:solidFill>
            <a:schemeClr val="accent2"/>
          </a:solidFill>
          <a:ln w="15410" cap="flat">
            <a:noFill/>
            <a:prstDash val="solid"/>
            <a:miter/>
          </a:ln>
        </p:spPr>
        <p:txBody>
          <a:bodyPr rtlCol="0" anchor="ctr"/>
          <a:lstStyle/>
          <a:p>
            <a:endParaRPr lang="es-CO"/>
          </a:p>
        </p:txBody>
      </p:sp>
      <p:sp>
        <p:nvSpPr>
          <p:cNvPr id="214" name="Freeform: Shape 213">
            <a:extLst>
              <a:ext uri="{FF2B5EF4-FFF2-40B4-BE49-F238E27FC236}">
                <a16:creationId xmlns:a16="http://schemas.microsoft.com/office/drawing/2014/main" id="{EE47F6EE-6073-FF93-3AC2-D688C45EDFAC}"/>
              </a:ext>
            </a:extLst>
          </p:cNvPr>
          <p:cNvSpPr/>
          <p:nvPr/>
        </p:nvSpPr>
        <p:spPr>
          <a:xfrm>
            <a:off x="5457860" y="3061289"/>
            <a:ext cx="1180664" cy="1180664"/>
          </a:xfrm>
          <a:custGeom>
            <a:avLst/>
            <a:gdLst>
              <a:gd name="connsiteX0" fmla="*/ 590332 w 1180664"/>
              <a:gd name="connsiteY0" fmla="*/ 1180665 h 1180664"/>
              <a:gd name="connsiteX1" fmla="*/ 1180665 w 1180664"/>
              <a:gd name="connsiteY1" fmla="*/ 590332 h 1180664"/>
              <a:gd name="connsiteX2" fmla="*/ 590332 w 1180664"/>
              <a:gd name="connsiteY2" fmla="*/ 0 h 1180664"/>
              <a:gd name="connsiteX3" fmla="*/ 0 w 1180664"/>
              <a:gd name="connsiteY3" fmla="*/ 590332 h 1180664"/>
              <a:gd name="connsiteX4" fmla="*/ 590332 w 1180664"/>
              <a:gd name="connsiteY4" fmla="*/ 1180665 h 11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64" h="1180664">
                <a:moveTo>
                  <a:pt x="590332" y="1180665"/>
                </a:moveTo>
                <a:cubicBezTo>
                  <a:pt x="915570" y="1180665"/>
                  <a:pt x="1180665" y="915416"/>
                  <a:pt x="1180665" y="590332"/>
                </a:cubicBezTo>
                <a:cubicBezTo>
                  <a:pt x="1180665" y="265249"/>
                  <a:pt x="915416" y="0"/>
                  <a:pt x="590332" y="0"/>
                </a:cubicBezTo>
                <a:cubicBezTo>
                  <a:pt x="265249" y="0"/>
                  <a:pt x="0" y="265249"/>
                  <a:pt x="0" y="590332"/>
                </a:cubicBezTo>
                <a:cubicBezTo>
                  <a:pt x="0" y="915416"/>
                  <a:pt x="265249" y="1180665"/>
                  <a:pt x="590332" y="1180665"/>
                </a:cubicBezTo>
                <a:close/>
              </a:path>
            </a:pathLst>
          </a:custGeom>
          <a:solidFill>
            <a:schemeClr val="accent3"/>
          </a:solidFill>
          <a:ln w="15410" cap="flat">
            <a:noFill/>
            <a:prstDash val="solid"/>
            <a:miter/>
          </a:ln>
        </p:spPr>
        <p:txBody>
          <a:bodyPr rtlCol="0" anchor="ctr"/>
          <a:lstStyle/>
          <a:p>
            <a:endParaRPr lang="es-CO"/>
          </a:p>
        </p:txBody>
      </p:sp>
      <p:sp>
        <p:nvSpPr>
          <p:cNvPr id="215" name="Freeform: Shape 214">
            <a:extLst>
              <a:ext uri="{FF2B5EF4-FFF2-40B4-BE49-F238E27FC236}">
                <a16:creationId xmlns:a16="http://schemas.microsoft.com/office/drawing/2014/main" id="{E0622360-9BC1-8A62-A06B-7E1CBF177957}"/>
              </a:ext>
            </a:extLst>
          </p:cNvPr>
          <p:cNvSpPr/>
          <p:nvPr/>
        </p:nvSpPr>
        <p:spPr>
          <a:xfrm rot="16990800">
            <a:off x="5498833" y="3104624"/>
            <a:ext cx="1093688" cy="1093688"/>
          </a:xfrm>
          <a:custGeom>
            <a:avLst/>
            <a:gdLst>
              <a:gd name="connsiteX0" fmla="*/ 1093688 w 1093688"/>
              <a:gd name="connsiteY0" fmla="*/ 546844 h 1093688"/>
              <a:gd name="connsiteX1" fmla="*/ 546844 w 1093688"/>
              <a:gd name="connsiteY1" fmla="*/ 1093688 h 1093688"/>
              <a:gd name="connsiteX2" fmla="*/ 0 w 1093688"/>
              <a:gd name="connsiteY2" fmla="*/ 546844 h 1093688"/>
              <a:gd name="connsiteX3" fmla="*/ 546844 w 1093688"/>
              <a:gd name="connsiteY3" fmla="*/ 0 h 1093688"/>
              <a:gd name="connsiteX4" fmla="*/ 1093688 w 1093688"/>
              <a:gd name="connsiteY4" fmla="*/ 546844 h 109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88" h="1093688">
                <a:moveTo>
                  <a:pt x="1093688" y="546844"/>
                </a:moveTo>
                <a:cubicBezTo>
                  <a:pt x="1093688" y="848858"/>
                  <a:pt x="848858" y="1093688"/>
                  <a:pt x="546844" y="1093688"/>
                </a:cubicBezTo>
                <a:cubicBezTo>
                  <a:pt x="244831" y="1093688"/>
                  <a:pt x="0" y="848858"/>
                  <a:pt x="0" y="546844"/>
                </a:cubicBezTo>
                <a:cubicBezTo>
                  <a:pt x="0" y="244830"/>
                  <a:pt x="244831" y="0"/>
                  <a:pt x="546844" y="0"/>
                </a:cubicBezTo>
                <a:cubicBezTo>
                  <a:pt x="848858" y="0"/>
                  <a:pt x="1093688" y="244831"/>
                  <a:pt x="1093688" y="546844"/>
                </a:cubicBezTo>
                <a:close/>
              </a:path>
            </a:pathLst>
          </a:custGeom>
          <a:solidFill>
            <a:srgbClr val="000000">
              <a:alpha val="15000"/>
            </a:srgbClr>
          </a:solidFill>
          <a:ln w="15410" cap="flat">
            <a:noFill/>
            <a:prstDash val="solid"/>
            <a:miter/>
          </a:ln>
        </p:spPr>
        <p:txBody>
          <a:bodyPr rtlCol="0" anchor="ctr"/>
          <a:lstStyle/>
          <a:p>
            <a:endParaRPr lang="es-CO"/>
          </a:p>
        </p:txBody>
      </p:sp>
      <p:sp>
        <p:nvSpPr>
          <p:cNvPr id="216" name="Freeform: Shape 215">
            <a:extLst>
              <a:ext uri="{FF2B5EF4-FFF2-40B4-BE49-F238E27FC236}">
                <a16:creationId xmlns:a16="http://schemas.microsoft.com/office/drawing/2014/main" id="{422B30E0-C260-8794-A4C7-57543446452A}"/>
              </a:ext>
            </a:extLst>
          </p:cNvPr>
          <p:cNvSpPr/>
          <p:nvPr/>
        </p:nvSpPr>
        <p:spPr>
          <a:xfrm>
            <a:off x="7776164" y="4179497"/>
            <a:ext cx="175032" cy="350220"/>
          </a:xfrm>
          <a:custGeom>
            <a:avLst/>
            <a:gdLst>
              <a:gd name="connsiteX0" fmla="*/ 175033 w 175032"/>
              <a:gd name="connsiteY0" fmla="*/ 0 h 350220"/>
              <a:gd name="connsiteX1" fmla="*/ 0 w 175032"/>
              <a:gd name="connsiteY1" fmla="*/ 0 h 350220"/>
              <a:gd name="connsiteX2" fmla="*/ 175033 w 175032"/>
              <a:gd name="connsiteY2" fmla="*/ 350221 h 350220"/>
              <a:gd name="connsiteX3" fmla="*/ 175033 w 175032"/>
              <a:gd name="connsiteY3" fmla="*/ 0 h 350220"/>
            </a:gdLst>
            <a:ahLst/>
            <a:cxnLst>
              <a:cxn ang="0">
                <a:pos x="connsiteX0" y="connsiteY0"/>
              </a:cxn>
              <a:cxn ang="0">
                <a:pos x="connsiteX1" y="connsiteY1"/>
              </a:cxn>
              <a:cxn ang="0">
                <a:pos x="connsiteX2" y="connsiteY2"/>
              </a:cxn>
              <a:cxn ang="0">
                <a:pos x="connsiteX3" y="connsiteY3"/>
              </a:cxn>
            </a:cxnLst>
            <a:rect l="l" t="t" r="r" b="b"/>
            <a:pathLst>
              <a:path w="175032" h="350220">
                <a:moveTo>
                  <a:pt x="175033" y="0"/>
                </a:moveTo>
                <a:lnTo>
                  <a:pt x="0" y="0"/>
                </a:lnTo>
                <a:lnTo>
                  <a:pt x="175033" y="350221"/>
                </a:lnTo>
                <a:lnTo>
                  <a:pt x="175033" y="0"/>
                </a:lnTo>
                <a:close/>
              </a:path>
            </a:pathLst>
          </a:custGeom>
          <a:solidFill>
            <a:srgbClr val="FFFFFF">
              <a:alpha val="40000"/>
            </a:srgbClr>
          </a:solidFill>
          <a:ln w="15410" cap="flat">
            <a:noFill/>
            <a:prstDash val="solid"/>
            <a:miter/>
          </a:ln>
        </p:spPr>
        <p:txBody>
          <a:bodyPr rtlCol="0" anchor="ctr"/>
          <a:lstStyle/>
          <a:p>
            <a:endParaRPr lang="es-CO"/>
          </a:p>
        </p:txBody>
      </p:sp>
      <p:sp>
        <p:nvSpPr>
          <p:cNvPr id="217" name="Freeform: Shape 216">
            <a:extLst>
              <a:ext uri="{FF2B5EF4-FFF2-40B4-BE49-F238E27FC236}">
                <a16:creationId xmlns:a16="http://schemas.microsoft.com/office/drawing/2014/main" id="{FEF32312-2A58-F39D-42C5-9F1670117E5A}"/>
              </a:ext>
            </a:extLst>
          </p:cNvPr>
          <p:cNvSpPr/>
          <p:nvPr/>
        </p:nvSpPr>
        <p:spPr>
          <a:xfrm>
            <a:off x="7360864" y="3061289"/>
            <a:ext cx="1180664" cy="1180664"/>
          </a:xfrm>
          <a:custGeom>
            <a:avLst/>
            <a:gdLst>
              <a:gd name="connsiteX0" fmla="*/ 590332 w 1180664"/>
              <a:gd name="connsiteY0" fmla="*/ 1180665 h 1180664"/>
              <a:gd name="connsiteX1" fmla="*/ 1180665 w 1180664"/>
              <a:gd name="connsiteY1" fmla="*/ 590332 h 1180664"/>
              <a:gd name="connsiteX2" fmla="*/ 590332 w 1180664"/>
              <a:gd name="connsiteY2" fmla="*/ 0 h 1180664"/>
              <a:gd name="connsiteX3" fmla="*/ 0 w 1180664"/>
              <a:gd name="connsiteY3" fmla="*/ 590332 h 1180664"/>
              <a:gd name="connsiteX4" fmla="*/ 590332 w 1180664"/>
              <a:gd name="connsiteY4" fmla="*/ 1180665 h 11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64" h="1180664">
                <a:moveTo>
                  <a:pt x="590332" y="1180665"/>
                </a:moveTo>
                <a:cubicBezTo>
                  <a:pt x="915571" y="1180665"/>
                  <a:pt x="1180665" y="915416"/>
                  <a:pt x="1180665" y="590332"/>
                </a:cubicBezTo>
                <a:cubicBezTo>
                  <a:pt x="1180665" y="265249"/>
                  <a:pt x="915416" y="0"/>
                  <a:pt x="590332" y="0"/>
                </a:cubicBezTo>
                <a:cubicBezTo>
                  <a:pt x="265249" y="0"/>
                  <a:pt x="0" y="265249"/>
                  <a:pt x="0" y="590332"/>
                </a:cubicBezTo>
                <a:cubicBezTo>
                  <a:pt x="0" y="915416"/>
                  <a:pt x="265249" y="1180665"/>
                  <a:pt x="590332" y="1180665"/>
                </a:cubicBezTo>
                <a:close/>
              </a:path>
            </a:pathLst>
          </a:custGeom>
          <a:solidFill>
            <a:schemeClr val="accent4"/>
          </a:solidFill>
          <a:ln w="15410" cap="flat">
            <a:noFill/>
            <a:prstDash val="solid"/>
            <a:miter/>
          </a:ln>
        </p:spPr>
        <p:txBody>
          <a:bodyPr rtlCol="0" anchor="ctr"/>
          <a:lstStyle/>
          <a:p>
            <a:endParaRPr lang="es-CO"/>
          </a:p>
        </p:txBody>
      </p:sp>
      <p:sp>
        <p:nvSpPr>
          <p:cNvPr id="218" name="Freeform: Shape 217">
            <a:extLst>
              <a:ext uri="{FF2B5EF4-FFF2-40B4-BE49-F238E27FC236}">
                <a16:creationId xmlns:a16="http://schemas.microsoft.com/office/drawing/2014/main" id="{806D9C4E-A294-E34D-2EAA-F037E622B857}"/>
              </a:ext>
            </a:extLst>
          </p:cNvPr>
          <p:cNvSpPr/>
          <p:nvPr/>
        </p:nvSpPr>
        <p:spPr>
          <a:xfrm rot="16990800">
            <a:off x="7404351" y="3104696"/>
            <a:ext cx="1093688" cy="1093688"/>
          </a:xfrm>
          <a:custGeom>
            <a:avLst/>
            <a:gdLst>
              <a:gd name="connsiteX0" fmla="*/ 1093688 w 1093688"/>
              <a:gd name="connsiteY0" fmla="*/ 546844 h 1093688"/>
              <a:gd name="connsiteX1" fmla="*/ 546844 w 1093688"/>
              <a:gd name="connsiteY1" fmla="*/ 1093688 h 1093688"/>
              <a:gd name="connsiteX2" fmla="*/ 0 w 1093688"/>
              <a:gd name="connsiteY2" fmla="*/ 546844 h 1093688"/>
              <a:gd name="connsiteX3" fmla="*/ 546844 w 1093688"/>
              <a:gd name="connsiteY3" fmla="*/ 0 h 1093688"/>
              <a:gd name="connsiteX4" fmla="*/ 1093688 w 1093688"/>
              <a:gd name="connsiteY4" fmla="*/ 546844 h 109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88" h="1093688">
                <a:moveTo>
                  <a:pt x="1093688" y="546844"/>
                </a:moveTo>
                <a:cubicBezTo>
                  <a:pt x="1093688" y="848858"/>
                  <a:pt x="848858" y="1093688"/>
                  <a:pt x="546844" y="1093688"/>
                </a:cubicBezTo>
                <a:cubicBezTo>
                  <a:pt x="244831" y="1093688"/>
                  <a:pt x="0" y="848858"/>
                  <a:pt x="0" y="546844"/>
                </a:cubicBezTo>
                <a:cubicBezTo>
                  <a:pt x="0" y="244830"/>
                  <a:pt x="244831" y="0"/>
                  <a:pt x="546844" y="0"/>
                </a:cubicBezTo>
                <a:cubicBezTo>
                  <a:pt x="848858" y="0"/>
                  <a:pt x="1093688" y="244831"/>
                  <a:pt x="1093688" y="546844"/>
                </a:cubicBezTo>
                <a:close/>
              </a:path>
            </a:pathLst>
          </a:custGeom>
          <a:solidFill>
            <a:srgbClr val="000000">
              <a:alpha val="15000"/>
            </a:srgbClr>
          </a:solidFill>
          <a:ln w="15410" cap="flat">
            <a:noFill/>
            <a:prstDash val="solid"/>
            <a:miter/>
          </a:ln>
        </p:spPr>
        <p:txBody>
          <a:bodyPr rtlCol="0" anchor="ctr"/>
          <a:lstStyle/>
          <a:p>
            <a:endParaRPr lang="es-CO"/>
          </a:p>
        </p:txBody>
      </p:sp>
      <p:sp>
        <p:nvSpPr>
          <p:cNvPr id="219" name="Freeform: Shape 218">
            <a:extLst>
              <a:ext uri="{FF2B5EF4-FFF2-40B4-BE49-F238E27FC236}">
                <a16:creationId xmlns:a16="http://schemas.microsoft.com/office/drawing/2014/main" id="{6BBD9CC4-879A-D9E4-4C65-47BB39E75823}"/>
              </a:ext>
            </a:extLst>
          </p:cNvPr>
          <p:cNvSpPr/>
          <p:nvPr/>
        </p:nvSpPr>
        <p:spPr>
          <a:xfrm>
            <a:off x="9264023" y="3061289"/>
            <a:ext cx="1180664" cy="1180664"/>
          </a:xfrm>
          <a:custGeom>
            <a:avLst/>
            <a:gdLst>
              <a:gd name="connsiteX0" fmla="*/ 590333 w 1180664"/>
              <a:gd name="connsiteY0" fmla="*/ 1180665 h 1180664"/>
              <a:gd name="connsiteX1" fmla="*/ 1180665 w 1180664"/>
              <a:gd name="connsiteY1" fmla="*/ 590332 h 1180664"/>
              <a:gd name="connsiteX2" fmla="*/ 590333 w 1180664"/>
              <a:gd name="connsiteY2" fmla="*/ 0 h 1180664"/>
              <a:gd name="connsiteX3" fmla="*/ 0 w 1180664"/>
              <a:gd name="connsiteY3" fmla="*/ 590332 h 1180664"/>
              <a:gd name="connsiteX4" fmla="*/ 590333 w 1180664"/>
              <a:gd name="connsiteY4" fmla="*/ 1180665 h 118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64" h="1180664">
                <a:moveTo>
                  <a:pt x="590333" y="1180665"/>
                </a:moveTo>
                <a:cubicBezTo>
                  <a:pt x="915570" y="1180665"/>
                  <a:pt x="1180665" y="915416"/>
                  <a:pt x="1180665" y="590332"/>
                </a:cubicBezTo>
                <a:cubicBezTo>
                  <a:pt x="1180665" y="265249"/>
                  <a:pt x="915416" y="0"/>
                  <a:pt x="590333" y="0"/>
                </a:cubicBezTo>
                <a:cubicBezTo>
                  <a:pt x="265249" y="0"/>
                  <a:pt x="0" y="265249"/>
                  <a:pt x="0" y="590332"/>
                </a:cubicBezTo>
                <a:cubicBezTo>
                  <a:pt x="0" y="915416"/>
                  <a:pt x="265249" y="1180665"/>
                  <a:pt x="590333" y="1180665"/>
                </a:cubicBezTo>
                <a:close/>
              </a:path>
            </a:pathLst>
          </a:custGeom>
          <a:solidFill>
            <a:srgbClr val="40C3EB"/>
          </a:solidFill>
          <a:ln w="15410" cap="flat">
            <a:noFill/>
            <a:prstDash val="solid"/>
            <a:miter/>
          </a:ln>
        </p:spPr>
        <p:txBody>
          <a:bodyPr rtlCol="0" anchor="ctr"/>
          <a:lstStyle/>
          <a:p>
            <a:endParaRPr lang="es-CO"/>
          </a:p>
        </p:txBody>
      </p:sp>
      <p:sp>
        <p:nvSpPr>
          <p:cNvPr id="220" name="Freeform: Shape 219">
            <a:extLst>
              <a:ext uri="{FF2B5EF4-FFF2-40B4-BE49-F238E27FC236}">
                <a16:creationId xmlns:a16="http://schemas.microsoft.com/office/drawing/2014/main" id="{FFC96634-0C11-EA67-324C-2BA071B773D2}"/>
              </a:ext>
            </a:extLst>
          </p:cNvPr>
          <p:cNvSpPr/>
          <p:nvPr/>
        </p:nvSpPr>
        <p:spPr>
          <a:xfrm rot="16990800">
            <a:off x="9307338" y="3104554"/>
            <a:ext cx="1093688" cy="1093688"/>
          </a:xfrm>
          <a:custGeom>
            <a:avLst/>
            <a:gdLst>
              <a:gd name="connsiteX0" fmla="*/ 1093688 w 1093688"/>
              <a:gd name="connsiteY0" fmla="*/ 546844 h 1093688"/>
              <a:gd name="connsiteX1" fmla="*/ 546844 w 1093688"/>
              <a:gd name="connsiteY1" fmla="*/ 1093688 h 1093688"/>
              <a:gd name="connsiteX2" fmla="*/ -1 w 1093688"/>
              <a:gd name="connsiteY2" fmla="*/ 546844 h 1093688"/>
              <a:gd name="connsiteX3" fmla="*/ 546844 w 1093688"/>
              <a:gd name="connsiteY3" fmla="*/ 0 h 1093688"/>
              <a:gd name="connsiteX4" fmla="*/ 1093688 w 1093688"/>
              <a:gd name="connsiteY4" fmla="*/ 546844 h 109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88" h="1093688">
                <a:moveTo>
                  <a:pt x="1093688" y="546844"/>
                </a:moveTo>
                <a:cubicBezTo>
                  <a:pt x="1093688" y="848858"/>
                  <a:pt x="848858" y="1093688"/>
                  <a:pt x="546844" y="1093688"/>
                </a:cubicBezTo>
                <a:cubicBezTo>
                  <a:pt x="244829" y="1093688"/>
                  <a:pt x="-1" y="848858"/>
                  <a:pt x="-1" y="546844"/>
                </a:cubicBezTo>
                <a:cubicBezTo>
                  <a:pt x="-1" y="244830"/>
                  <a:pt x="244829" y="0"/>
                  <a:pt x="546844" y="0"/>
                </a:cubicBezTo>
                <a:cubicBezTo>
                  <a:pt x="848858" y="0"/>
                  <a:pt x="1093688" y="244830"/>
                  <a:pt x="1093688" y="546844"/>
                </a:cubicBezTo>
                <a:close/>
              </a:path>
            </a:pathLst>
          </a:custGeom>
          <a:solidFill>
            <a:srgbClr val="000000">
              <a:alpha val="10000"/>
            </a:srgbClr>
          </a:solidFill>
          <a:ln w="15410" cap="flat">
            <a:noFill/>
            <a:prstDash val="solid"/>
            <a:miter/>
          </a:ln>
        </p:spPr>
        <p:txBody>
          <a:bodyPr rtlCol="0" anchor="ctr"/>
          <a:lstStyle/>
          <a:p>
            <a:endParaRPr lang="es-CO"/>
          </a:p>
        </p:txBody>
      </p:sp>
      <p:sp>
        <p:nvSpPr>
          <p:cNvPr id="221" name="Freeform: Shape 220">
            <a:extLst>
              <a:ext uri="{FF2B5EF4-FFF2-40B4-BE49-F238E27FC236}">
                <a16:creationId xmlns:a16="http://schemas.microsoft.com/office/drawing/2014/main" id="{5AE36930-A055-8FED-6F7D-16DCE3C26617}"/>
              </a:ext>
            </a:extLst>
          </p:cNvPr>
          <p:cNvSpPr/>
          <p:nvPr/>
        </p:nvSpPr>
        <p:spPr>
          <a:xfrm>
            <a:off x="3064609" y="3522390"/>
            <a:ext cx="258154" cy="258154"/>
          </a:xfrm>
          <a:custGeom>
            <a:avLst/>
            <a:gdLst>
              <a:gd name="connsiteX0" fmla="*/ 129077 w 258154"/>
              <a:gd name="connsiteY0" fmla="*/ 258155 h 258154"/>
              <a:gd name="connsiteX1" fmla="*/ 258155 w 258154"/>
              <a:gd name="connsiteY1" fmla="*/ 129077 h 258154"/>
              <a:gd name="connsiteX2" fmla="*/ 129077 w 258154"/>
              <a:gd name="connsiteY2" fmla="*/ 0 h 258154"/>
              <a:gd name="connsiteX3" fmla="*/ 0 w 258154"/>
              <a:gd name="connsiteY3" fmla="*/ 129077 h 258154"/>
              <a:gd name="connsiteX4" fmla="*/ 129077 w 258154"/>
              <a:gd name="connsiteY4" fmla="*/ 258155 h 25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54" h="258154">
                <a:moveTo>
                  <a:pt x="129077" y="258155"/>
                </a:moveTo>
                <a:cubicBezTo>
                  <a:pt x="200170" y="258155"/>
                  <a:pt x="258155" y="200170"/>
                  <a:pt x="258155" y="129077"/>
                </a:cubicBezTo>
                <a:cubicBezTo>
                  <a:pt x="258155" y="57985"/>
                  <a:pt x="200170" y="0"/>
                  <a:pt x="129077" y="0"/>
                </a:cubicBezTo>
                <a:cubicBezTo>
                  <a:pt x="57985" y="0"/>
                  <a:pt x="0" y="57985"/>
                  <a:pt x="0" y="129077"/>
                </a:cubicBezTo>
                <a:cubicBezTo>
                  <a:pt x="0" y="200170"/>
                  <a:pt x="57985" y="258155"/>
                  <a:pt x="129077" y="258155"/>
                </a:cubicBezTo>
                <a:close/>
              </a:path>
            </a:pathLst>
          </a:custGeom>
          <a:solidFill>
            <a:schemeClr val="accent1"/>
          </a:solidFill>
          <a:ln w="15410" cap="flat">
            <a:solidFill>
              <a:schemeClr val="accent1"/>
            </a:solidFill>
            <a:prstDash val="solid"/>
            <a:miter/>
          </a:ln>
        </p:spPr>
        <p:txBody>
          <a:bodyPr rtlCol="0" anchor="ctr"/>
          <a:lstStyle/>
          <a:p>
            <a:endParaRPr lang="es-CO"/>
          </a:p>
        </p:txBody>
      </p:sp>
      <p:sp>
        <p:nvSpPr>
          <p:cNvPr id="222" name="Freeform: Shape 221">
            <a:extLst>
              <a:ext uri="{FF2B5EF4-FFF2-40B4-BE49-F238E27FC236}">
                <a16:creationId xmlns:a16="http://schemas.microsoft.com/office/drawing/2014/main" id="{11DE8ADE-F816-9EF5-EFBB-59B30D1B3C38}"/>
              </a:ext>
            </a:extLst>
          </p:cNvPr>
          <p:cNvSpPr/>
          <p:nvPr/>
        </p:nvSpPr>
        <p:spPr>
          <a:xfrm>
            <a:off x="6870618" y="3522390"/>
            <a:ext cx="258154" cy="258154"/>
          </a:xfrm>
          <a:custGeom>
            <a:avLst/>
            <a:gdLst>
              <a:gd name="connsiteX0" fmla="*/ 129077 w 258154"/>
              <a:gd name="connsiteY0" fmla="*/ 258155 h 258154"/>
              <a:gd name="connsiteX1" fmla="*/ 258155 w 258154"/>
              <a:gd name="connsiteY1" fmla="*/ 129077 h 258154"/>
              <a:gd name="connsiteX2" fmla="*/ 129077 w 258154"/>
              <a:gd name="connsiteY2" fmla="*/ 0 h 258154"/>
              <a:gd name="connsiteX3" fmla="*/ 0 w 258154"/>
              <a:gd name="connsiteY3" fmla="*/ 129077 h 258154"/>
              <a:gd name="connsiteX4" fmla="*/ 129077 w 258154"/>
              <a:gd name="connsiteY4" fmla="*/ 258155 h 25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54" h="258154">
                <a:moveTo>
                  <a:pt x="129077" y="258155"/>
                </a:moveTo>
                <a:cubicBezTo>
                  <a:pt x="200170" y="258155"/>
                  <a:pt x="258155" y="200170"/>
                  <a:pt x="258155" y="129077"/>
                </a:cubicBezTo>
                <a:cubicBezTo>
                  <a:pt x="258155" y="57985"/>
                  <a:pt x="200170" y="0"/>
                  <a:pt x="129077" y="0"/>
                </a:cubicBezTo>
                <a:cubicBezTo>
                  <a:pt x="57984" y="0"/>
                  <a:pt x="0" y="57985"/>
                  <a:pt x="0" y="129077"/>
                </a:cubicBezTo>
                <a:cubicBezTo>
                  <a:pt x="0" y="200170"/>
                  <a:pt x="57984" y="258155"/>
                  <a:pt x="129077" y="258155"/>
                </a:cubicBezTo>
                <a:close/>
              </a:path>
            </a:pathLst>
          </a:custGeom>
          <a:solidFill>
            <a:schemeClr val="accent3"/>
          </a:solidFill>
          <a:ln w="15410" cap="flat">
            <a:noFill/>
            <a:prstDash val="solid"/>
            <a:miter/>
          </a:ln>
        </p:spPr>
        <p:txBody>
          <a:bodyPr rtlCol="0" anchor="ctr"/>
          <a:lstStyle/>
          <a:p>
            <a:endParaRPr lang="es-CO"/>
          </a:p>
        </p:txBody>
      </p:sp>
      <p:sp>
        <p:nvSpPr>
          <p:cNvPr id="223" name="Freeform: Shape 222">
            <a:extLst>
              <a:ext uri="{FF2B5EF4-FFF2-40B4-BE49-F238E27FC236}">
                <a16:creationId xmlns:a16="http://schemas.microsoft.com/office/drawing/2014/main" id="{6DF8E4CE-4415-7069-DE74-EDBE54F03BF6}"/>
              </a:ext>
            </a:extLst>
          </p:cNvPr>
          <p:cNvSpPr/>
          <p:nvPr/>
        </p:nvSpPr>
        <p:spPr>
          <a:xfrm>
            <a:off x="10676780" y="3522390"/>
            <a:ext cx="258155" cy="258154"/>
          </a:xfrm>
          <a:custGeom>
            <a:avLst/>
            <a:gdLst>
              <a:gd name="connsiteX0" fmla="*/ 129077 w 258155"/>
              <a:gd name="connsiteY0" fmla="*/ 258155 h 258154"/>
              <a:gd name="connsiteX1" fmla="*/ 258156 w 258155"/>
              <a:gd name="connsiteY1" fmla="*/ 129077 h 258154"/>
              <a:gd name="connsiteX2" fmla="*/ 129077 w 258155"/>
              <a:gd name="connsiteY2" fmla="*/ 0 h 258154"/>
              <a:gd name="connsiteX3" fmla="*/ 0 w 258155"/>
              <a:gd name="connsiteY3" fmla="*/ 129077 h 258154"/>
              <a:gd name="connsiteX4" fmla="*/ 129077 w 258155"/>
              <a:gd name="connsiteY4" fmla="*/ 258155 h 25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55" h="258154">
                <a:moveTo>
                  <a:pt x="129077" y="258155"/>
                </a:moveTo>
                <a:cubicBezTo>
                  <a:pt x="200171" y="258155"/>
                  <a:pt x="258156" y="200170"/>
                  <a:pt x="258156" y="129077"/>
                </a:cubicBezTo>
                <a:cubicBezTo>
                  <a:pt x="258156" y="57985"/>
                  <a:pt x="200171" y="0"/>
                  <a:pt x="129077" y="0"/>
                </a:cubicBezTo>
                <a:cubicBezTo>
                  <a:pt x="57985" y="0"/>
                  <a:pt x="0" y="57985"/>
                  <a:pt x="0" y="129077"/>
                </a:cubicBezTo>
                <a:cubicBezTo>
                  <a:pt x="0" y="200170"/>
                  <a:pt x="57985" y="258155"/>
                  <a:pt x="129077" y="258155"/>
                </a:cubicBezTo>
                <a:close/>
              </a:path>
            </a:pathLst>
          </a:custGeom>
          <a:solidFill>
            <a:schemeClr val="accent5"/>
          </a:solidFill>
          <a:ln w="15410" cap="flat">
            <a:noFill/>
            <a:prstDash val="solid"/>
            <a:miter/>
          </a:ln>
        </p:spPr>
        <p:txBody>
          <a:bodyPr rtlCol="0" anchor="ctr"/>
          <a:lstStyle/>
          <a:p>
            <a:endParaRPr lang="es-CO"/>
          </a:p>
        </p:txBody>
      </p:sp>
      <p:sp>
        <p:nvSpPr>
          <p:cNvPr id="224" name="Freeform: Shape 223">
            <a:extLst>
              <a:ext uri="{FF2B5EF4-FFF2-40B4-BE49-F238E27FC236}">
                <a16:creationId xmlns:a16="http://schemas.microsoft.com/office/drawing/2014/main" id="{DA5F0829-9EA2-9999-0B79-DADD7C5B779B}"/>
              </a:ext>
            </a:extLst>
          </p:cNvPr>
          <p:cNvSpPr/>
          <p:nvPr/>
        </p:nvSpPr>
        <p:spPr>
          <a:xfrm>
            <a:off x="8773622" y="3522390"/>
            <a:ext cx="258154" cy="258154"/>
          </a:xfrm>
          <a:custGeom>
            <a:avLst/>
            <a:gdLst>
              <a:gd name="connsiteX0" fmla="*/ 129077 w 258154"/>
              <a:gd name="connsiteY0" fmla="*/ 258155 h 258154"/>
              <a:gd name="connsiteX1" fmla="*/ 258155 w 258154"/>
              <a:gd name="connsiteY1" fmla="*/ 129077 h 258154"/>
              <a:gd name="connsiteX2" fmla="*/ 129077 w 258154"/>
              <a:gd name="connsiteY2" fmla="*/ 0 h 258154"/>
              <a:gd name="connsiteX3" fmla="*/ 0 w 258154"/>
              <a:gd name="connsiteY3" fmla="*/ 129077 h 258154"/>
              <a:gd name="connsiteX4" fmla="*/ 129077 w 258154"/>
              <a:gd name="connsiteY4" fmla="*/ 258155 h 25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54" h="258154">
                <a:moveTo>
                  <a:pt x="129077" y="258155"/>
                </a:moveTo>
                <a:cubicBezTo>
                  <a:pt x="200170" y="258155"/>
                  <a:pt x="258155" y="200170"/>
                  <a:pt x="258155" y="129077"/>
                </a:cubicBezTo>
                <a:cubicBezTo>
                  <a:pt x="258155" y="57985"/>
                  <a:pt x="200170" y="0"/>
                  <a:pt x="129077" y="0"/>
                </a:cubicBezTo>
                <a:cubicBezTo>
                  <a:pt x="57985" y="0"/>
                  <a:pt x="0" y="57985"/>
                  <a:pt x="0" y="129077"/>
                </a:cubicBezTo>
                <a:cubicBezTo>
                  <a:pt x="0" y="200170"/>
                  <a:pt x="57985" y="258155"/>
                  <a:pt x="129077" y="258155"/>
                </a:cubicBezTo>
                <a:close/>
              </a:path>
            </a:pathLst>
          </a:custGeom>
          <a:solidFill>
            <a:schemeClr val="accent4"/>
          </a:solidFill>
          <a:ln w="15410" cap="flat">
            <a:noFill/>
            <a:prstDash val="solid"/>
            <a:miter/>
          </a:ln>
        </p:spPr>
        <p:txBody>
          <a:bodyPr rtlCol="0" anchor="ctr"/>
          <a:lstStyle/>
          <a:p>
            <a:endParaRPr lang="es-CO"/>
          </a:p>
        </p:txBody>
      </p:sp>
      <p:sp>
        <p:nvSpPr>
          <p:cNvPr id="225" name="Freeform: Shape 224">
            <a:extLst>
              <a:ext uri="{FF2B5EF4-FFF2-40B4-BE49-F238E27FC236}">
                <a16:creationId xmlns:a16="http://schemas.microsoft.com/office/drawing/2014/main" id="{D17CCE93-7210-AC0E-4920-F2D7A9C8147F}"/>
              </a:ext>
            </a:extLst>
          </p:cNvPr>
          <p:cNvSpPr/>
          <p:nvPr/>
        </p:nvSpPr>
        <p:spPr>
          <a:xfrm>
            <a:off x="4967613" y="3522390"/>
            <a:ext cx="258154" cy="258154"/>
          </a:xfrm>
          <a:custGeom>
            <a:avLst/>
            <a:gdLst>
              <a:gd name="connsiteX0" fmla="*/ 129077 w 258154"/>
              <a:gd name="connsiteY0" fmla="*/ 258155 h 258154"/>
              <a:gd name="connsiteX1" fmla="*/ 258155 w 258154"/>
              <a:gd name="connsiteY1" fmla="*/ 129077 h 258154"/>
              <a:gd name="connsiteX2" fmla="*/ 129077 w 258154"/>
              <a:gd name="connsiteY2" fmla="*/ 0 h 258154"/>
              <a:gd name="connsiteX3" fmla="*/ 0 w 258154"/>
              <a:gd name="connsiteY3" fmla="*/ 129077 h 258154"/>
              <a:gd name="connsiteX4" fmla="*/ 129077 w 258154"/>
              <a:gd name="connsiteY4" fmla="*/ 258155 h 25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54" h="258154">
                <a:moveTo>
                  <a:pt x="129077" y="258155"/>
                </a:moveTo>
                <a:cubicBezTo>
                  <a:pt x="200170" y="258155"/>
                  <a:pt x="258155" y="200170"/>
                  <a:pt x="258155" y="129077"/>
                </a:cubicBezTo>
                <a:cubicBezTo>
                  <a:pt x="258155" y="57985"/>
                  <a:pt x="200170" y="0"/>
                  <a:pt x="129077" y="0"/>
                </a:cubicBezTo>
                <a:cubicBezTo>
                  <a:pt x="57984" y="0"/>
                  <a:pt x="0" y="57985"/>
                  <a:pt x="0" y="129077"/>
                </a:cubicBezTo>
                <a:cubicBezTo>
                  <a:pt x="0" y="200170"/>
                  <a:pt x="57984" y="258155"/>
                  <a:pt x="129077" y="258155"/>
                </a:cubicBezTo>
                <a:close/>
              </a:path>
            </a:pathLst>
          </a:custGeom>
          <a:solidFill>
            <a:schemeClr val="accent2"/>
          </a:solidFill>
          <a:ln w="15410" cap="flat">
            <a:solidFill>
              <a:schemeClr val="accent2"/>
            </a:solidFill>
            <a:prstDash val="solid"/>
            <a:miter/>
          </a:ln>
        </p:spPr>
        <p:txBody>
          <a:bodyPr rtlCol="0" anchor="ctr"/>
          <a:lstStyle/>
          <a:p>
            <a:endParaRPr lang="es-CO"/>
          </a:p>
        </p:txBody>
      </p:sp>
      <p:sp>
        <p:nvSpPr>
          <p:cNvPr id="226" name="Freeform: Shape 225">
            <a:extLst>
              <a:ext uri="{FF2B5EF4-FFF2-40B4-BE49-F238E27FC236}">
                <a16:creationId xmlns:a16="http://schemas.microsoft.com/office/drawing/2014/main" id="{E39B5A04-BD34-4F59-18BD-9FD5661E75FD}"/>
              </a:ext>
            </a:extLst>
          </p:cNvPr>
          <p:cNvSpPr/>
          <p:nvPr/>
        </p:nvSpPr>
        <p:spPr>
          <a:xfrm>
            <a:off x="1784013" y="3193142"/>
            <a:ext cx="916495" cy="916649"/>
          </a:xfrm>
          <a:custGeom>
            <a:avLst/>
            <a:gdLst>
              <a:gd name="connsiteX0" fmla="*/ 458171 w 916495"/>
              <a:gd name="connsiteY0" fmla="*/ 916650 h 916649"/>
              <a:gd name="connsiteX1" fmla="*/ 916496 w 916495"/>
              <a:gd name="connsiteY1" fmla="*/ 458325 h 916649"/>
              <a:gd name="connsiteX2" fmla="*/ 458171 w 916495"/>
              <a:gd name="connsiteY2" fmla="*/ 0 h 916649"/>
              <a:gd name="connsiteX3" fmla="*/ 0 w 916495"/>
              <a:gd name="connsiteY3" fmla="*/ 458325 h 916649"/>
              <a:gd name="connsiteX4" fmla="*/ 458171 w 916495"/>
              <a:gd name="connsiteY4" fmla="*/ 916650 h 91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95" h="916649">
                <a:moveTo>
                  <a:pt x="458171" y="916650"/>
                </a:moveTo>
                <a:cubicBezTo>
                  <a:pt x="710619" y="916650"/>
                  <a:pt x="916496" y="710774"/>
                  <a:pt x="916496" y="458325"/>
                </a:cubicBezTo>
                <a:cubicBezTo>
                  <a:pt x="916496" y="205876"/>
                  <a:pt x="710619" y="0"/>
                  <a:pt x="458171" y="0"/>
                </a:cubicBezTo>
                <a:cubicBezTo>
                  <a:pt x="205722" y="0"/>
                  <a:pt x="0" y="205876"/>
                  <a:pt x="0" y="458325"/>
                </a:cubicBezTo>
                <a:cubicBezTo>
                  <a:pt x="0" y="710774"/>
                  <a:pt x="205876" y="916650"/>
                  <a:pt x="458171" y="916650"/>
                </a:cubicBezTo>
                <a:close/>
              </a:path>
            </a:pathLst>
          </a:custGeom>
          <a:solidFill>
            <a:srgbClr val="6FE7F2"/>
          </a:solidFill>
          <a:ln w="15410" cap="flat">
            <a:noFill/>
            <a:prstDash val="solid"/>
            <a:miter/>
          </a:ln>
        </p:spPr>
        <p:txBody>
          <a:bodyPr rtlCol="0" anchor="ctr"/>
          <a:lstStyle/>
          <a:p>
            <a:endParaRPr lang="es-CO"/>
          </a:p>
        </p:txBody>
      </p:sp>
      <p:sp>
        <p:nvSpPr>
          <p:cNvPr id="227" name="Freeform: Shape 226">
            <a:extLst>
              <a:ext uri="{FF2B5EF4-FFF2-40B4-BE49-F238E27FC236}">
                <a16:creationId xmlns:a16="http://schemas.microsoft.com/office/drawing/2014/main" id="{084C28F1-5C2B-BF45-029A-468D96D20180}"/>
              </a:ext>
            </a:extLst>
          </p:cNvPr>
          <p:cNvSpPr/>
          <p:nvPr/>
        </p:nvSpPr>
        <p:spPr>
          <a:xfrm>
            <a:off x="3687018" y="3193142"/>
            <a:ext cx="916341" cy="916649"/>
          </a:xfrm>
          <a:custGeom>
            <a:avLst/>
            <a:gdLst>
              <a:gd name="connsiteX0" fmla="*/ 458171 w 916341"/>
              <a:gd name="connsiteY0" fmla="*/ 916650 h 916649"/>
              <a:gd name="connsiteX1" fmla="*/ 916342 w 916341"/>
              <a:gd name="connsiteY1" fmla="*/ 458325 h 916649"/>
              <a:gd name="connsiteX2" fmla="*/ 458171 w 916341"/>
              <a:gd name="connsiteY2" fmla="*/ 0 h 916649"/>
              <a:gd name="connsiteX3" fmla="*/ 0 w 916341"/>
              <a:gd name="connsiteY3" fmla="*/ 458325 h 916649"/>
              <a:gd name="connsiteX4" fmla="*/ 458171 w 916341"/>
              <a:gd name="connsiteY4" fmla="*/ 916650 h 91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41" h="916649">
                <a:moveTo>
                  <a:pt x="458171" y="916650"/>
                </a:moveTo>
                <a:cubicBezTo>
                  <a:pt x="710619" y="916650"/>
                  <a:pt x="916342" y="710774"/>
                  <a:pt x="916342" y="458325"/>
                </a:cubicBezTo>
                <a:cubicBezTo>
                  <a:pt x="916342" y="205876"/>
                  <a:pt x="710465" y="0"/>
                  <a:pt x="458171" y="0"/>
                </a:cubicBezTo>
                <a:cubicBezTo>
                  <a:pt x="205876" y="0"/>
                  <a:pt x="0" y="205876"/>
                  <a:pt x="0" y="458325"/>
                </a:cubicBezTo>
                <a:cubicBezTo>
                  <a:pt x="0" y="710774"/>
                  <a:pt x="205876" y="916650"/>
                  <a:pt x="458171" y="916650"/>
                </a:cubicBezTo>
                <a:close/>
              </a:path>
            </a:pathLst>
          </a:custGeom>
          <a:solidFill>
            <a:schemeClr val="accent2"/>
          </a:solidFill>
          <a:ln w="15410" cap="flat">
            <a:noFill/>
            <a:prstDash val="solid"/>
            <a:miter/>
          </a:ln>
        </p:spPr>
        <p:txBody>
          <a:bodyPr rtlCol="0" anchor="ctr"/>
          <a:lstStyle/>
          <a:p>
            <a:endParaRPr lang="es-CO"/>
          </a:p>
        </p:txBody>
      </p:sp>
      <p:sp>
        <p:nvSpPr>
          <p:cNvPr id="228" name="Freeform: Shape 227">
            <a:extLst>
              <a:ext uri="{FF2B5EF4-FFF2-40B4-BE49-F238E27FC236}">
                <a16:creationId xmlns:a16="http://schemas.microsoft.com/office/drawing/2014/main" id="{53DC994D-D75B-2A2F-B5AF-A0A5D902286C}"/>
              </a:ext>
            </a:extLst>
          </p:cNvPr>
          <p:cNvSpPr/>
          <p:nvPr/>
        </p:nvSpPr>
        <p:spPr>
          <a:xfrm>
            <a:off x="5590022" y="3193142"/>
            <a:ext cx="916495" cy="916649"/>
          </a:xfrm>
          <a:custGeom>
            <a:avLst/>
            <a:gdLst>
              <a:gd name="connsiteX0" fmla="*/ 458171 w 916495"/>
              <a:gd name="connsiteY0" fmla="*/ 916650 h 916649"/>
              <a:gd name="connsiteX1" fmla="*/ 916495 w 916495"/>
              <a:gd name="connsiteY1" fmla="*/ 458325 h 916649"/>
              <a:gd name="connsiteX2" fmla="*/ 458171 w 916495"/>
              <a:gd name="connsiteY2" fmla="*/ 0 h 916649"/>
              <a:gd name="connsiteX3" fmla="*/ 0 w 916495"/>
              <a:gd name="connsiteY3" fmla="*/ 458325 h 916649"/>
              <a:gd name="connsiteX4" fmla="*/ 458171 w 916495"/>
              <a:gd name="connsiteY4" fmla="*/ 916650 h 91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95" h="916649">
                <a:moveTo>
                  <a:pt x="458171" y="916650"/>
                </a:moveTo>
                <a:cubicBezTo>
                  <a:pt x="710619" y="916650"/>
                  <a:pt x="916495" y="710774"/>
                  <a:pt x="916495" y="458325"/>
                </a:cubicBezTo>
                <a:cubicBezTo>
                  <a:pt x="916495" y="205876"/>
                  <a:pt x="710619" y="0"/>
                  <a:pt x="458171" y="0"/>
                </a:cubicBezTo>
                <a:cubicBezTo>
                  <a:pt x="205722" y="0"/>
                  <a:pt x="0" y="205876"/>
                  <a:pt x="0" y="458325"/>
                </a:cubicBezTo>
                <a:cubicBezTo>
                  <a:pt x="0" y="710774"/>
                  <a:pt x="205876" y="916650"/>
                  <a:pt x="458171" y="916650"/>
                </a:cubicBezTo>
                <a:close/>
              </a:path>
            </a:pathLst>
          </a:custGeom>
          <a:solidFill>
            <a:schemeClr val="accent3"/>
          </a:solidFill>
          <a:ln w="15410" cap="flat">
            <a:noFill/>
            <a:prstDash val="solid"/>
            <a:miter/>
          </a:ln>
        </p:spPr>
        <p:txBody>
          <a:bodyPr rtlCol="0" anchor="ctr"/>
          <a:lstStyle/>
          <a:p>
            <a:endParaRPr lang="es-CO"/>
          </a:p>
        </p:txBody>
      </p:sp>
      <p:sp>
        <p:nvSpPr>
          <p:cNvPr id="229" name="Freeform: Shape 228">
            <a:extLst>
              <a:ext uri="{FF2B5EF4-FFF2-40B4-BE49-F238E27FC236}">
                <a16:creationId xmlns:a16="http://schemas.microsoft.com/office/drawing/2014/main" id="{B0385151-324A-2CA6-1FBF-858EFECF417C}"/>
              </a:ext>
            </a:extLst>
          </p:cNvPr>
          <p:cNvSpPr/>
          <p:nvPr/>
        </p:nvSpPr>
        <p:spPr>
          <a:xfrm>
            <a:off x="7493026" y="3193142"/>
            <a:ext cx="916341" cy="916649"/>
          </a:xfrm>
          <a:custGeom>
            <a:avLst/>
            <a:gdLst>
              <a:gd name="connsiteX0" fmla="*/ 458171 w 916341"/>
              <a:gd name="connsiteY0" fmla="*/ 916650 h 916649"/>
              <a:gd name="connsiteX1" fmla="*/ 916342 w 916341"/>
              <a:gd name="connsiteY1" fmla="*/ 458325 h 916649"/>
              <a:gd name="connsiteX2" fmla="*/ 458171 w 916341"/>
              <a:gd name="connsiteY2" fmla="*/ 0 h 916649"/>
              <a:gd name="connsiteX3" fmla="*/ 0 w 916341"/>
              <a:gd name="connsiteY3" fmla="*/ 458325 h 916649"/>
              <a:gd name="connsiteX4" fmla="*/ 458171 w 916341"/>
              <a:gd name="connsiteY4" fmla="*/ 916650 h 91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41" h="916649">
                <a:moveTo>
                  <a:pt x="458171" y="916650"/>
                </a:moveTo>
                <a:cubicBezTo>
                  <a:pt x="710620" y="916650"/>
                  <a:pt x="916342" y="710774"/>
                  <a:pt x="916342" y="458325"/>
                </a:cubicBezTo>
                <a:cubicBezTo>
                  <a:pt x="916342" y="205876"/>
                  <a:pt x="710465" y="0"/>
                  <a:pt x="458171" y="0"/>
                </a:cubicBezTo>
                <a:cubicBezTo>
                  <a:pt x="205876" y="0"/>
                  <a:pt x="0" y="205876"/>
                  <a:pt x="0" y="458325"/>
                </a:cubicBezTo>
                <a:cubicBezTo>
                  <a:pt x="0" y="710774"/>
                  <a:pt x="205876" y="916650"/>
                  <a:pt x="458171" y="916650"/>
                </a:cubicBezTo>
                <a:close/>
              </a:path>
            </a:pathLst>
          </a:custGeom>
          <a:solidFill>
            <a:schemeClr val="accent4"/>
          </a:solidFill>
          <a:ln w="15410" cap="flat">
            <a:noFill/>
            <a:prstDash val="solid"/>
            <a:miter/>
          </a:ln>
        </p:spPr>
        <p:txBody>
          <a:bodyPr rtlCol="0" anchor="ctr"/>
          <a:lstStyle/>
          <a:p>
            <a:endParaRPr lang="es-CO"/>
          </a:p>
        </p:txBody>
      </p:sp>
      <p:sp>
        <p:nvSpPr>
          <p:cNvPr id="230" name="Freeform: Shape 229">
            <a:extLst>
              <a:ext uri="{FF2B5EF4-FFF2-40B4-BE49-F238E27FC236}">
                <a16:creationId xmlns:a16="http://schemas.microsoft.com/office/drawing/2014/main" id="{11BB31F8-A444-6C34-2EBC-CAB969028AE7}"/>
              </a:ext>
            </a:extLst>
          </p:cNvPr>
          <p:cNvSpPr/>
          <p:nvPr/>
        </p:nvSpPr>
        <p:spPr>
          <a:xfrm>
            <a:off x="9396185" y="3193142"/>
            <a:ext cx="916341" cy="916649"/>
          </a:xfrm>
          <a:custGeom>
            <a:avLst/>
            <a:gdLst>
              <a:gd name="connsiteX0" fmla="*/ 458171 w 916341"/>
              <a:gd name="connsiteY0" fmla="*/ 916650 h 916649"/>
              <a:gd name="connsiteX1" fmla="*/ 916341 w 916341"/>
              <a:gd name="connsiteY1" fmla="*/ 458325 h 916649"/>
              <a:gd name="connsiteX2" fmla="*/ 458171 w 916341"/>
              <a:gd name="connsiteY2" fmla="*/ 0 h 916649"/>
              <a:gd name="connsiteX3" fmla="*/ 0 w 916341"/>
              <a:gd name="connsiteY3" fmla="*/ 458325 h 916649"/>
              <a:gd name="connsiteX4" fmla="*/ 458171 w 916341"/>
              <a:gd name="connsiteY4" fmla="*/ 916650 h 91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41" h="916649">
                <a:moveTo>
                  <a:pt x="458171" y="916650"/>
                </a:moveTo>
                <a:cubicBezTo>
                  <a:pt x="710620" y="916650"/>
                  <a:pt x="916341" y="710774"/>
                  <a:pt x="916341" y="458325"/>
                </a:cubicBezTo>
                <a:cubicBezTo>
                  <a:pt x="916341" y="205876"/>
                  <a:pt x="710465" y="0"/>
                  <a:pt x="458171" y="0"/>
                </a:cubicBezTo>
                <a:cubicBezTo>
                  <a:pt x="205876" y="0"/>
                  <a:pt x="0" y="205876"/>
                  <a:pt x="0" y="458325"/>
                </a:cubicBezTo>
                <a:cubicBezTo>
                  <a:pt x="0" y="710774"/>
                  <a:pt x="205876" y="916650"/>
                  <a:pt x="458171" y="916650"/>
                </a:cubicBezTo>
                <a:close/>
              </a:path>
            </a:pathLst>
          </a:custGeom>
          <a:solidFill>
            <a:schemeClr val="accent5"/>
          </a:solidFill>
          <a:ln w="15410" cap="flat">
            <a:noFill/>
            <a:prstDash val="solid"/>
            <a:miter/>
          </a:ln>
        </p:spPr>
        <p:txBody>
          <a:bodyPr rtlCol="0" anchor="ctr"/>
          <a:lstStyle/>
          <a:p>
            <a:endParaRPr lang="es-CO"/>
          </a:p>
        </p:txBody>
      </p:sp>
      <p:sp>
        <p:nvSpPr>
          <p:cNvPr id="231" name="Freeform: Shape 230">
            <a:extLst>
              <a:ext uri="{FF2B5EF4-FFF2-40B4-BE49-F238E27FC236}">
                <a16:creationId xmlns:a16="http://schemas.microsoft.com/office/drawing/2014/main" id="{6012CB04-642A-3DDC-63E8-CE6761F771F9}"/>
              </a:ext>
            </a:extLst>
          </p:cNvPr>
          <p:cNvSpPr/>
          <p:nvPr/>
        </p:nvSpPr>
        <p:spPr>
          <a:xfrm>
            <a:off x="1777228" y="3178029"/>
            <a:ext cx="916341" cy="916495"/>
          </a:xfrm>
          <a:custGeom>
            <a:avLst/>
            <a:gdLst>
              <a:gd name="connsiteX0" fmla="*/ 458171 w 916341"/>
              <a:gd name="connsiteY0" fmla="*/ 916495 h 916495"/>
              <a:gd name="connsiteX1" fmla="*/ 916341 w 916341"/>
              <a:gd name="connsiteY1" fmla="*/ 458171 h 916495"/>
              <a:gd name="connsiteX2" fmla="*/ 458171 w 916341"/>
              <a:gd name="connsiteY2" fmla="*/ 0 h 916495"/>
              <a:gd name="connsiteX3" fmla="*/ 0 w 916341"/>
              <a:gd name="connsiteY3" fmla="*/ 458171 h 916495"/>
              <a:gd name="connsiteX4" fmla="*/ 458171 w 916341"/>
              <a:gd name="connsiteY4" fmla="*/ 916495 h 91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41" h="916495">
                <a:moveTo>
                  <a:pt x="458171" y="916495"/>
                </a:moveTo>
                <a:cubicBezTo>
                  <a:pt x="710619" y="916495"/>
                  <a:pt x="916341" y="710619"/>
                  <a:pt x="916341" y="458171"/>
                </a:cubicBezTo>
                <a:cubicBezTo>
                  <a:pt x="916341" y="205722"/>
                  <a:pt x="710465" y="0"/>
                  <a:pt x="458171" y="0"/>
                </a:cubicBezTo>
                <a:cubicBezTo>
                  <a:pt x="205876" y="0"/>
                  <a:pt x="0" y="205876"/>
                  <a:pt x="0" y="458171"/>
                </a:cubicBezTo>
                <a:cubicBezTo>
                  <a:pt x="0" y="710465"/>
                  <a:pt x="205876" y="916495"/>
                  <a:pt x="458171" y="916495"/>
                </a:cubicBezTo>
                <a:close/>
              </a:path>
            </a:pathLst>
          </a:custGeom>
          <a:solidFill>
            <a:schemeClr val="accent1"/>
          </a:solidFill>
          <a:ln w="15410" cap="flat">
            <a:solidFill>
              <a:schemeClr val="accent1"/>
            </a:solidFill>
            <a:prstDash val="solid"/>
            <a:miter/>
          </a:ln>
        </p:spPr>
        <p:txBody>
          <a:bodyPr rtlCol="0" anchor="ctr"/>
          <a:lstStyle/>
          <a:p>
            <a:endParaRPr lang="es-CO"/>
          </a:p>
        </p:txBody>
      </p:sp>
      <p:sp>
        <p:nvSpPr>
          <p:cNvPr id="232" name="Freeform: Shape 231">
            <a:extLst>
              <a:ext uri="{FF2B5EF4-FFF2-40B4-BE49-F238E27FC236}">
                <a16:creationId xmlns:a16="http://schemas.microsoft.com/office/drawing/2014/main" id="{E94346DC-C144-8B26-08FD-09547A4A1D0E}"/>
              </a:ext>
            </a:extLst>
          </p:cNvPr>
          <p:cNvSpPr/>
          <p:nvPr/>
        </p:nvSpPr>
        <p:spPr>
          <a:xfrm>
            <a:off x="5809507" y="3442246"/>
            <a:ext cx="518930" cy="437737"/>
          </a:xfrm>
          <a:custGeom>
            <a:avLst/>
            <a:gdLst>
              <a:gd name="connsiteX0" fmla="*/ 512531 w 518930"/>
              <a:gd name="connsiteY0" fmla="*/ 217828 h 437737"/>
              <a:gd name="connsiteX1" fmla="*/ 300486 w 518930"/>
              <a:gd name="connsiteY1" fmla="*/ 5783 h 437737"/>
              <a:gd name="connsiteX2" fmla="*/ 272882 w 518930"/>
              <a:gd name="connsiteY2" fmla="*/ 5783 h 437737"/>
              <a:gd name="connsiteX3" fmla="*/ 272882 w 518930"/>
              <a:gd name="connsiteY3" fmla="*/ 33387 h 437737"/>
              <a:gd name="connsiteX4" fmla="*/ 277509 w 518930"/>
              <a:gd name="connsiteY4" fmla="*/ 38014 h 437737"/>
              <a:gd name="connsiteX5" fmla="*/ 249904 w 518930"/>
              <a:gd name="connsiteY5" fmla="*/ 65618 h 437737"/>
              <a:gd name="connsiteX6" fmla="*/ 222300 w 518930"/>
              <a:gd name="connsiteY6" fmla="*/ 38014 h 437737"/>
              <a:gd name="connsiteX7" fmla="*/ 226926 w 518930"/>
              <a:gd name="connsiteY7" fmla="*/ 33387 h 437737"/>
              <a:gd name="connsiteX8" fmla="*/ 226926 w 518930"/>
              <a:gd name="connsiteY8" fmla="*/ 5783 h 437737"/>
              <a:gd name="connsiteX9" fmla="*/ 199322 w 518930"/>
              <a:gd name="connsiteY9" fmla="*/ 5783 h 437737"/>
              <a:gd name="connsiteX10" fmla="*/ 5783 w 518930"/>
              <a:gd name="connsiteY10" fmla="*/ 199322 h 437737"/>
              <a:gd name="connsiteX11" fmla="*/ 5783 w 518930"/>
              <a:gd name="connsiteY11" fmla="*/ 226926 h 437737"/>
              <a:gd name="connsiteX12" fmla="*/ 19662 w 518930"/>
              <a:gd name="connsiteY12" fmla="*/ 232632 h 437737"/>
              <a:gd name="connsiteX13" fmla="*/ 28144 w 518930"/>
              <a:gd name="connsiteY13" fmla="*/ 230782 h 437737"/>
              <a:gd name="connsiteX14" fmla="*/ 217982 w 518930"/>
              <a:gd name="connsiteY14" fmla="*/ 420620 h 437737"/>
              <a:gd name="connsiteX15" fmla="*/ 217982 w 518930"/>
              <a:gd name="connsiteY15" fmla="*/ 420620 h 437737"/>
              <a:gd name="connsiteX16" fmla="*/ 259465 w 518930"/>
              <a:gd name="connsiteY16" fmla="*/ 437737 h 437737"/>
              <a:gd name="connsiteX17" fmla="*/ 300949 w 518930"/>
              <a:gd name="connsiteY17" fmla="*/ 420620 h 437737"/>
              <a:gd name="connsiteX18" fmla="*/ 318067 w 518930"/>
              <a:gd name="connsiteY18" fmla="*/ 382374 h 437737"/>
              <a:gd name="connsiteX19" fmla="*/ 356312 w 518930"/>
              <a:gd name="connsiteY19" fmla="*/ 365257 h 437737"/>
              <a:gd name="connsiteX20" fmla="*/ 373430 w 518930"/>
              <a:gd name="connsiteY20" fmla="*/ 327011 h 437737"/>
              <a:gd name="connsiteX21" fmla="*/ 411675 w 518930"/>
              <a:gd name="connsiteY21" fmla="*/ 309894 h 437737"/>
              <a:gd name="connsiteX22" fmla="*/ 411675 w 518930"/>
              <a:gd name="connsiteY22" fmla="*/ 309894 h 437737"/>
              <a:gd name="connsiteX23" fmla="*/ 480763 w 518930"/>
              <a:gd name="connsiteY23" fmla="*/ 240806 h 437737"/>
              <a:gd name="connsiteX24" fmla="*/ 485389 w 518930"/>
              <a:gd name="connsiteY24" fmla="*/ 245432 h 437737"/>
              <a:gd name="connsiteX25" fmla="*/ 499269 w 518930"/>
              <a:gd name="connsiteY25" fmla="*/ 251138 h 437737"/>
              <a:gd name="connsiteX26" fmla="*/ 513148 w 518930"/>
              <a:gd name="connsiteY26" fmla="*/ 245432 h 437737"/>
              <a:gd name="connsiteX27" fmla="*/ 513148 w 518930"/>
              <a:gd name="connsiteY27" fmla="*/ 217828 h 437737"/>
              <a:gd name="connsiteX28" fmla="*/ 513148 w 518930"/>
              <a:gd name="connsiteY28" fmla="*/ 217828 h 437737"/>
              <a:gd name="connsiteX29" fmla="*/ 328245 w 518930"/>
              <a:gd name="connsiteY29" fmla="*/ 337652 h 437737"/>
              <a:gd name="connsiteX30" fmla="*/ 300641 w 518930"/>
              <a:gd name="connsiteY30" fmla="*/ 337652 h 437737"/>
              <a:gd name="connsiteX31" fmla="*/ 300641 w 518930"/>
              <a:gd name="connsiteY31" fmla="*/ 337652 h 437737"/>
              <a:gd name="connsiteX32" fmla="*/ 273036 w 518930"/>
              <a:gd name="connsiteY32" fmla="*/ 310048 h 437737"/>
              <a:gd name="connsiteX33" fmla="*/ 245432 w 518930"/>
              <a:gd name="connsiteY33" fmla="*/ 310048 h 437737"/>
              <a:gd name="connsiteX34" fmla="*/ 245432 w 518930"/>
              <a:gd name="connsiteY34" fmla="*/ 337652 h 437737"/>
              <a:gd name="connsiteX35" fmla="*/ 273036 w 518930"/>
              <a:gd name="connsiteY35" fmla="*/ 365257 h 437737"/>
              <a:gd name="connsiteX36" fmla="*/ 273036 w 518930"/>
              <a:gd name="connsiteY36" fmla="*/ 365257 h 437737"/>
              <a:gd name="connsiteX37" fmla="*/ 273036 w 518930"/>
              <a:gd name="connsiteY37" fmla="*/ 365257 h 437737"/>
              <a:gd name="connsiteX38" fmla="*/ 278742 w 518930"/>
              <a:gd name="connsiteY38" fmla="*/ 379136 h 437737"/>
              <a:gd name="connsiteX39" fmla="*/ 273036 w 518930"/>
              <a:gd name="connsiteY39" fmla="*/ 393015 h 437737"/>
              <a:gd name="connsiteX40" fmla="*/ 245432 w 518930"/>
              <a:gd name="connsiteY40" fmla="*/ 393015 h 437737"/>
              <a:gd name="connsiteX41" fmla="*/ 56519 w 518930"/>
              <a:gd name="connsiteY41" fmla="*/ 204103 h 437737"/>
              <a:gd name="connsiteX42" fmla="*/ 194849 w 518930"/>
              <a:gd name="connsiteY42" fmla="*/ 65772 h 437737"/>
              <a:gd name="connsiteX43" fmla="*/ 222454 w 518930"/>
              <a:gd name="connsiteY43" fmla="*/ 93377 h 437737"/>
              <a:gd name="connsiteX44" fmla="*/ 180970 w 518930"/>
              <a:gd name="connsiteY44" fmla="*/ 134860 h 437737"/>
              <a:gd name="connsiteX45" fmla="*/ 180970 w 518930"/>
              <a:gd name="connsiteY45" fmla="*/ 134860 h 437737"/>
              <a:gd name="connsiteX46" fmla="*/ 180970 w 518930"/>
              <a:gd name="connsiteY46" fmla="*/ 217828 h 437737"/>
              <a:gd name="connsiteX47" fmla="*/ 222454 w 518930"/>
              <a:gd name="connsiteY47" fmla="*/ 234945 h 437737"/>
              <a:gd name="connsiteX48" fmla="*/ 263938 w 518930"/>
              <a:gd name="connsiteY48" fmla="*/ 217828 h 437737"/>
              <a:gd name="connsiteX49" fmla="*/ 263938 w 518930"/>
              <a:gd name="connsiteY49" fmla="*/ 217828 h 437737"/>
              <a:gd name="connsiteX50" fmla="*/ 305421 w 518930"/>
              <a:gd name="connsiteY50" fmla="*/ 176344 h 437737"/>
              <a:gd name="connsiteX51" fmla="*/ 383762 w 518930"/>
              <a:gd name="connsiteY51" fmla="*/ 254685 h 437737"/>
              <a:gd name="connsiteX52" fmla="*/ 383762 w 518930"/>
              <a:gd name="connsiteY52" fmla="*/ 254685 h 437737"/>
              <a:gd name="connsiteX53" fmla="*/ 383762 w 518930"/>
              <a:gd name="connsiteY53" fmla="*/ 282289 h 437737"/>
              <a:gd name="connsiteX54" fmla="*/ 383762 w 518930"/>
              <a:gd name="connsiteY54" fmla="*/ 282289 h 437737"/>
              <a:gd name="connsiteX55" fmla="*/ 383762 w 518930"/>
              <a:gd name="connsiteY55" fmla="*/ 282289 h 437737"/>
              <a:gd name="connsiteX56" fmla="*/ 356158 w 518930"/>
              <a:gd name="connsiteY56" fmla="*/ 282289 h 437737"/>
              <a:gd name="connsiteX57" fmla="*/ 356158 w 518930"/>
              <a:gd name="connsiteY57" fmla="*/ 282289 h 437737"/>
              <a:gd name="connsiteX58" fmla="*/ 328553 w 518930"/>
              <a:gd name="connsiteY58" fmla="*/ 254685 h 437737"/>
              <a:gd name="connsiteX59" fmla="*/ 300949 w 518930"/>
              <a:gd name="connsiteY59" fmla="*/ 254685 h 437737"/>
              <a:gd name="connsiteX60" fmla="*/ 300949 w 518930"/>
              <a:gd name="connsiteY60" fmla="*/ 282289 h 437737"/>
              <a:gd name="connsiteX61" fmla="*/ 328553 w 518930"/>
              <a:gd name="connsiteY61" fmla="*/ 309894 h 437737"/>
              <a:gd name="connsiteX62" fmla="*/ 328553 w 518930"/>
              <a:gd name="connsiteY62" fmla="*/ 309894 h 437737"/>
              <a:gd name="connsiteX63" fmla="*/ 328553 w 518930"/>
              <a:gd name="connsiteY63" fmla="*/ 337498 h 437737"/>
              <a:gd name="connsiteX64" fmla="*/ 328553 w 518930"/>
              <a:gd name="connsiteY64" fmla="*/ 337498 h 437737"/>
              <a:gd name="connsiteX65" fmla="*/ 422624 w 518930"/>
              <a:gd name="connsiteY65" fmla="*/ 243273 h 437737"/>
              <a:gd name="connsiteX66" fmla="*/ 411212 w 518930"/>
              <a:gd name="connsiteY66" fmla="*/ 227081 h 437737"/>
              <a:gd name="connsiteX67" fmla="*/ 411212 w 518930"/>
              <a:gd name="connsiteY67" fmla="*/ 227081 h 437737"/>
              <a:gd name="connsiteX68" fmla="*/ 318992 w 518930"/>
              <a:gd name="connsiteY68" fmla="*/ 134860 h 437737"/>
              <a:gd name="connsiteX69" fmla="*/ 291388 w 518930"/>
              <a:gd name="connsiteY69" fmla="*/ 134860 h 437737"/>
              <a:gd name="connsiteX70" fmla="*/ 236025 w 518930"/>
              <a:gd name="connsiteY70" fmla="*/ 190223 h 437737"/>
              <a:gd name="connsiteX71" fmla="*/ 236025 w 518930"/>
              <a:gd name="connsiteY71" fmla="*/ 190223 h 437737"/>
              <a:gd name="connsiteX72" fmla="*/ 208420 w 518930"/>
              <a:gd name="connsiteY72" fmla="*/ 190223 h 437737"/>
              <a:gd name="connsiteX73" fmla="*/ 208420 w 518930"/>
              <a:gd name="connsiteY73" fmla="*/ 162619 h 437737"/>
              <a:gd name="connsiteX74" fmla="*/ 263783 w 518930"/>
              <a:gd name="connsiteY74" fmla="*/ 107256 h 437737"/>
              <a:gd name="connsiteX75" fmla="*/ 305267 w 518930"/>
              <a:gd name="connsiteY75" fmla="*/ 65772 h 437737"/>
              <a:gd name="connsiteX76" fmla="*/ 452696 w 518930"/>
              <a:gd name="connsiteY76" fmla="*/ 213201 h 437737"/>
              <a:gd name="connsiteX77" fmla="*/ 422624 w 518930"/>
              <a:gd name="connsiteY77" fmla="*/ 243273 h 43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8930" h="437737">
                <a:moveTo>
                  <a:pt x="512531" y="217828"/>
                </a:moveTo>
                <a:lnTo>
                  <a:pt x="300486" y="5783"/>
                </a:lnTo>
                <a:cubicBezTo>
                  <a:pt x="292776" y="-1928"/>
                  <a:pt x="280439" y="-1928"/>
                  <a:pt x="272882" y="5783"/>
                </a:cubicBezTo>
                <a:cubicBezTo>
                  <a:pt x="265325" y="13494"/>
                  <a:pt x="265325" y="25831"/>
                  <a:pt x="272882" y="33387"/>
                </a:cubicBezTo>
                <a:lnTo>
                  <a:pt x="277509" y="38014"/>
                </a:lnTo>
                <a:lnTo>
                  <a:pt x="249904" y="65618"/>
                </a:lnTo>
                <a:lnTo>
                  <a:pt x="222300" y="38014"/>
                </a:lnTo>
                <a:lnTo>
                  <a:pt x="226926" y="33387"/>
                </a:lnTo>
                <a:cubicBezTo>
                  <a:pt x="234483" y="25831"/>
                  <a:pt x="234483" y="13340"/>
                  <a:pt x="226926" y="5783"/>
                </a:cubicBezTo>
                <a:cubicBezTo>
                  <a:pt x="219216" y="-1928"/>
                  <a:pt x="206878" y="-1928"/>
                  <a:pt x="199322" y="5783"/>
                </a:cubicBezTo>
                <a:lnTo>
                  <a:pt x="5783" y="199322"/>
                </a:lnTo>
                <a:cubicBezTo>
                  <a:pt x="-1928" y="207033"/>
                  <a:pt x="-1928" y="219370"/>
                  <a:pt x="5783" y="226926"/>
                </a:cubicBezTo>
                <a:cubicBezTo>
                  <a:pt x="9638" y="230782"/>
                  <a:pt x="14573" y="232632"/>
                  <a:pt x="19662" y="232632"/>
                </a:cubicBezTo>
                <a:cubicBezTo>
                  <a:pt x="22592" y="232632"/>
                  <a:pt x="25368" y="232015"/>
                  <a:pt x="28144" y="230782"/>
                </a:cubicBezTo>
                <a:lnTo>
                  <a:pt x="217982" y="420620"/>
                </a:lnTo>
                <a:cubicBezTo>
                  <a:pt x="217982" y="420620"/>
                  <a:pt x="217982" y="420620"/>
                  <a:pt x="217982" y="420620"/>
                </a:cubicBezTo>
                <a:cubicBezTo>
                  <a:pt x="229394" y="432031"/>
                  <a:pt x="244506" y="437737"/>
                  <a:pt x="259465" y="437737"/>
                </a:cubicBezTo>
                <a:cubicBezTo>
                  <a:pt x="274424" y="437737"/>
                  <a:pt x="289537" y="432031"/>
                  <a:pt x="300949" y="420620"/>
                </a:cubicBezTo>
                <a:cubicBezTo>
                  <a:pt x="311282" y="410287"/>
                  <a:pt x="317296" y="396870"/>
                  <a:pt x="318067" y="382374"/>
                </a:cubicBezTo>
                <a:cubicBezTo>
                  <a:pt x="331946" y="381603"/>
                  <a:pt x="345671" y="375897"/>
                  <a:pt x="356312" y="365257"/>
                </a:cubicBezTo>
                <a:cubicBezTo>
                  <a:pt x="366953" y="354616"/>
                  <a:pt x="372658" y="340891"/>
                  <a:pt x="373430" y="327011"/>
                </a:cubicBezTo>
                <a:cubicBezTo>
                  <a:pt x="387309" y="326240"/>
                  <a:pt x="401034" y="320534"/>
                  <a:pt x="411675" y="309894"/>
                </a:cubicBezTo>
                <a:cubicBezTo>
                  <a:pt x="411675" y="309894"/>
                  <a:pt x="411675" y="309894"/>
                  <a:pt x="411675" y="309894"/>
                </a:cubicBezTo>
                <a:lnTo>
                  <a:pt x="480763" y="240806"/>
                </a:lnTo>
                <a:lnTo>
                  <a:pt x="485389" y="245432"/>
                </a:lnTo>
                <a:cubicBezTo>
                  <a:pt x="489244" y="249287"/>
                  <a:pt x="494179" y="251138"/>
                  <a:pt x="499269" y="251138"/>
                </a:cubicBezTo>
                <a:cubicBezTo>
                  <a:pt x="504358" y="251138"/>
                  <a:pt x="509293" y="249287"/>
                  <a:pt x="513148" y="245432"/>
                </a:cubicBezTo>
                <a:cubicBezTo>
                  <a:pt x="520859" y="237721"/>
                  <a:pt x="520859" y="225384"/>
                  <a:pt x="513148" y="217828"/>
                </a:cubicBezTo>
                <a:lnTo>
                  <a:pt x="513148" y="217828"/>
                </a:lnTo>
                <a:close/>
                <a:moveTo>
                  <a:pt x="328245" y="337652"/>
                </a:moveTo>
                <a:cubicBezTo>
                  <a:pt x="320688" y="345209"/>
                  <a:pt x="308197" y="345209"/>
                  <a:pt x="300641" y="337652"/>
                </a:cubicBezTo>
                <a:lnTo>
                  <a:pt x="300641" y="337652"/>
                </a:lnTo>
                <a:lnTo>
                  <a:pt x="273036" y="310048"/>
                </a:lnTo>
                <a:cubicBezTo>
                  <a:pt x="265325" y="302491"/>
                  <a:pt x="252989" y="302491"/>
                  <a:pt x="245432" y="310048"/>
                </a:cubicBezTo>
                <a:cubicBezTo>
                  <a:pt x="237875" y="317758"/>
                  <a:pt x="237875" y="330096"/>
                  <a:pt x="245432" y="337652"/>
                </a:cubicBezTo>
                <a:lnTo>
                  <a:pt x="273036" y="365257"/>
                </a:lnTo>
                <a:cubicBezTo>
                  <a:pt x="273036" y="365257"/>
                  <a:pt x="273036" y="365257"/>
                  <a:pt x="273036" y="365257"/>
                </a:cubicBezTo>
                <a:lnTo>
                  <a:pt x="273036" y="365257"/>
                </a:lnTo>
                <a:cubicBezTo>
                  <a:pt x="276737" y="368958"/>
                  <a:pt x="278742" y="373892"/>
                  <a:pt x="278742" y="379136"/>
                </a:cubicBezTo>
                <a:cubicBezTo>
                  <a:pt x="278742" y="384379"/>
                  <a:pt x="276737" y="389314"/>
                  <a:pt x="273036" y="393015"/>
                </a:cubicBezTo>
                <a:cubicBezTo>
                  <a:pt x="265480" y="400572"/>
                  <a:pt x="252989" y="400572"/>
                  <a:pt x="245432" y="393015"/>
                </a:cubicBezTo>
                <a:lnTo>
                  <a:pt x="56519" y="204103"/>
                </a:lnTo>
                <a:lnTo>
                  <a:pt x="194849" y="65772"/>
                </a:lnTo>
                <a:lnTo>
                  <a:pt x="222454" y="93377"/>
                </a:lnTo>
                <a:lnTo>
                  <a:pt x="180970" y="134860"/>
                </a:lnTo>
                <a:cubicBezTo>
                  <a:pt x="180970" y="134860"/>
                  <a:pt x="180970" y="134860"/>
                  <a:pt x="180970" y="134860"/>
                </a:cubicBezTo>
                <a:cubicBezTo>
                  <a:pt x="158146" y="157684"/>
                  <a:pt x="158146" y="195004"/>
                  <a:pt x="180970" y="217828"/>
                </a:cubicBezTo>
                <a:cubicBezTo>
                  <a:pt x="192382" y="229240"/>
                  <a:pt x="207495" y="234945"/>
                  <a:pt x="222454" y="234945"/>
                </a:cubicBezTo>
                <a:cubicBezTo>
                  <a:pt x="237413" y="234945"/>
                  <a:pt x="252526" y="229240"/>
                  <a:pt x="263938" y="217828"/>
                </a:cubicBezTo>
                <a:cubicBezTo>
                  <a:pt x="263938" y="217828"/>
                  <a:pt x="263938" y="217828"/>
                  <a:pt x="263938" y="217828"/>
                </a:cubicBezTo>
                <a:lnTo>
                  <a:pt x="305421" y="176344"/>
                </a:lnTo>
                <a:lnTo>
                  <a:pt x="383762" y="254685"/>
                </a:lnTo>
                <a:cubicBezTo>
                  <a:pt x="383762" y="254685"/>
                  <a:pt x="383762" y="254685"/>
                  <a:pt x="383762" y="254685"/>
                </a:cubicBezTo>
                <a:cubicBezTo>
                  <a:pt x="391319" y="262241"/>
                  <a:pt x="391319" y="274733"/>
                  <a:pt x="383762" y="282289"/>
                </a:cubicBezTo>
                <a:lnTo>
                  <a:pt x="383762" y="282289"/>
                </a:lnTo>
                <a:cubicBezTo>
                  <a:pt x="383762" y="282289"/>
                  <a:pt x="383762" y="282289"/>
                  <a:pt x="383762" y="282289"/>
                </a:cubicBezTo>
                <a:cubicBezTo>
                  <a:pt x="376206" y="289846"/>
                  <a:pt x="363714" y="289846"/>
                  <a:pt x="356158" y="282289"/>
                </a:cubicBezTo>
                <a:cubicBezTo>
                  <a:pt x="356158" y="282289"/>
                  <a:pt x="356158" y="282289"/>
                  <a:pt x="356158" y="282289"/>
                </a:cubicBezTo>
                <a:lnTo>
                  <a:pt x="328553" y="254685"/>
                </a:lnTo>
                <a:cubicBezTo>
                  <a:pt x="320997" y="246974"/>
                  <a:pt x="308505" y="247128"/>
                  <a:pt x="300949" y="254685"/>
                </a:cubicBezTo>
                <a:cubicBezTo>
                  <a:pt x="293393" y="262241"/>
                  <a:pt x="293238" y="274733"/>
                  <a:pt x="300949" y="282289"/>
                </a:cubicBezTo>
                <a:lnTo>
                  <a:pt x="328553" y="309894"/>
                </a:lnTo>
                <a:cubicBezTo>
                  <a:pt x="328553" y="309894"/>
                  <a:pt x="328553" y="309894"/>
                  <a:pt x="328553" y="309894"/>
                </a:cubicBezTo>
                <a:cubicBezTo>
                  <a:pt x="336110" y="317450"/>
                  <a:pt x="336110" y="329941"/>
                  <a:pt x="328553" y="337498"/>
                </a:cubicBezTo>
                <a:lnTo>
                  <a:pt x="328553" y="337498"/>
                </a:lnTo>
                <a:close/>
                <a:moveTo>
                  <a:pt x="422624" y="243273"/>
                </a:moveTo>
                <a:cubicBezTo>
                  <a:pt x="419848" y="237413"/>
                  <a:pt x="415993" y="231861"/>
                  <a:pt x="411212" y="227081"/>
                </a:cubicBezTo>
                <a:cubicBezTo>
                  <a:pt x="411212" y="227081"/>
                  <a:pt x="411212" y="227081"/>
                  <a:pt x="411212" y="227081"/>
                </a:cubicBezTo>
                <a:lnTo>
                  <a:pt x="318992" y="134860"/>
                </a:lnTo>
                <a:cubicBezTo>
                  <a:pt x="311435" y="127150"/>
                  <a:pt x="298944" y="127150"/>
                  <a:pt x="291388" y="134860"/>
                </a:cubicBezTo>
                <a:lnTo>
                  <a:pt x="236025" y="190223"/>
                </a:lnTo>
                <a:lnTo>
                  <a:pt x="236025" y="190223"/>
                </a:lnTo>
                <a:cubicBezTo>
                  <a:pt x="228469" y="197780"/>
                  <a:pt x="215977" y="197780"/>
                  <a:pt x="208420" y="190223"/>
                </a:cubicBezTo>
                <a:cubicBezTo>
                  <a:pt x="200864" y="182667"/>
                  <a:pt x="200864" y="170175"/>
                  <a:pt x="208420" y="162619"/>
                </a:cubicBezTo>
                <a:lnTo>
                  <a:pt x="263783" y="107256"/>
                </a:lnTo>
                <a:lnTo>
                  <a:pt x="305267" y="65772"/>
                </a:lnTo>
                <a:lnTo>
                  <a:pt x="452696" y="213201"/>
                </a:lnTo>
                <a:lnTo>
                  <a:pt x="422624" y="243273"/>
                </a:lnTo>
                <a:close/>
              </a:path>
            </a:pathLst>
          </a:custGeom>
          <a:solidFill>
            <a:srgbClr val="FFFFFF"/>
          </a:solidFill>
          <a:ln w="15410" cap="flat">
            <a:noFill/>
            <a:prstDash val="solid"/>
            <a:miter/>
          </a:ln>
        </p:spPr>
        <p:txBody>
          <a:bodyPr rtlCol="0" anchor="ctr"/>
          <a:lstStyle/>
          <a:p>
            <a:endParaRPr lang="es-CO"/>
          </a:p>
        </p:txBody>
      </p:sp>
      <p:sp>
        <p:nvSpPr>
          <p:cNvPr id="233" name="Freeform: Shape 232">
            <a:extLst>
              <a:ext uri="{FF2B5EF4-FFF2-40B4-BE49-F238E27FC236}">
                <a16:creationId xmlns:a16="http://schemas.microsoft.com/office/drawing/2014/main" id="{53A47DA2-2307-7E35-DD92-0A8E339BB29D}"/>
              </a:ext>
            </a:extLst>
          </p:cNvPr>
          <p:cNvSpPr/>
          <p:nvPr/>
        </p:nvSpPr>
        <p:spPr>
          <a:xfrm>
            <a:off x="7731441" y="3530255"/>
            <a:ext cx="439510" cy="319686"/>
          </a:xfrm>
          <a:custGeom>
            <a:avLst/>
            <a:gdLst>
              <a:gd name="connsiteX0" fmla="*/ 419617 w 439510"/>
              <a:gd name="connsiteY0" fmla="*/ 199707 h 319686"/>
              <a:gd name="connsiteX1" fmla="*/ 339734 w 439510"/>
              <a:gd name="connsiteY1" fmla="*/ 199707 h 319686"/>
              <a:gd name="connsiteX2" fmla="*/ 319841 w 439510"/>
              <a:gd name="connsiteY2" fmla="*/ 219755 h 319686"/>
              <a:gd name="connsiteX3" fmla="*/ 319841 w 439510"/>
              <a:gd name="connsiteY3" fmla="*/ 279745 h 319686"/>
              <a:gd name="connsiteX4" fmla="*/ 279899 w 439510"/>
              <a:gd name="connsiteY4" fmla="*/ 279745 h 319686"/>
              <a:gd name="connsiteX5" fmla="*/ 279899 w 439510"/>
              <a:gd name="connsiteY5" fmla="*/ 119979 h 319686"/>
              <a:gd name="connsiteX6" fmla="*/ 259851 w 439510"/>
              <a:gd name="connsiteY6" fmla="*/ 100085 h 319686"/>
              <a:gd name="connsiteX7" fmla="*/ 179968 w 439510"/>
              <a:gd name="connsiteY7" fmla="*/ 100085 h 319686"/>
              <a:gd name="connsiteX8" fmla="*/ 159921 w 439510"/>
              <a:gd name="connsiteY8" fmla="*/ 119979 h 319686"/>
              <a:gd name="connsiteX9" fmla="*/ 159921 w 439510"/>
              <a:gd name="connsiteY9" fmla="*/ 279745 h 319686"/>
              <a:gd name="connsiteX10" fmla="*/ 119979 w 439510"/>
              <a:gd name="connsiteY10" fmla="*/ 279745 h 319686"/>
              <a:gd name="connsiteX11" fmla="*/ 119979 w 439510"/>
              <a:gd name="connsiteY11" fmla="*/ 20048 h 319686"/>
              <a:gd name="connsiteX12" fmla="*/ 99931 w 439510"/>
              <a:gd name="connsiteY12" fmla="*/ 0 h 319686"/>
              <a:gd name="connsiteX13" fmla="*/ 20048 w 439510"/>
              <a:gd name="connsiteY13" fmla="*/ 0 h 319686"/>
              <a:gd name="connsiteX14" fmla="*/ 0 w 439510"/>
              <a:gd name="connsiteY14" fmla="*/ 20048 h 319686"/>
              <a:gd name="connsiteX15" fmla="*/ 0 w 439510"/>
              <a:gd name="connsiteY15" fmla="*/ 299638 h 319686"/>
              <a:gd name="connsiteX16" fmla="*/ 20048 w 439510"/>
              <a:gd name="connsiteY16" fmla="*/ 319686 h 319686"/>
              <a:gd name="connsiteX17" fmla="*/ 419463 w 439510"/>
              <a:gd name="connsiteY17" fmla="*/ 319686 h 319686"/>
              <a:gd name="connsiteX18" fmla="*/ 439511 w 439510"/>
              <a:gd name="connsiteY18" fmla="*/ 299638 h 319686"/>
              <a:gd name="connsiteX19" fmla="*/ 439511 w 439510"/>
              <a:gd name="connsiteY19" fmla="*/ 219755 h 319686"/>
              <a:gd name="connsiteX20" fmla="*/ 419463 w 439510"/>
              <a:gd name="connsiteY20" fmla="*/ 199707 h 319686"/>
              <a:gd name="connsiteX21" fmla="*/ 419463 w 439510"/>
              <a:gd name="connsiteY21" fmla="*/ 199707 h 319686"/>
              <a:gd name="connsiteX22" fmla="*/ 40096 w 439510"/>
              <a:gd name="connsiteY22" fmla="*/ 279590 h 319686"/>
              <a:gd name="connsiteX23" fmla="*/ 40096 w 439510"/>
              <a:gd name="connsiteY23" fmla="*/ 39942 h 319686"/>
              <a:gd name="connsiteX24" fmla="*/ 80037 w 439510"/>
              <a:gd name="connsiteY24" fmla="*/ 39942 h 319686"/>
              <a:gd name="connsiteX25" fmla="*/ 80037 w 439510"/>
              <a:gd name="connsiteY25" fmla="*/ 279590 h 319686"/>
              <a:gd name="connsiteX26" fmla="*/ 40096 w 439510"/>
              <a:gd name="connsiteY26" fmla="*/ 279590 h 319686"/>
              <a:gd name="connsiteX27" fmla="*/ 199862 w 439510"/>
              <a:gd name="connsiteY27" fmla="*/ 279590 h 319686"/>
              <a:gd name="connsiteX28" fmla="*/ 199862 w 439510"/>
              <a:gd name="connsiteY28" fmla="*/ 139718 h 319686"/>
              <a:gd name="connsiteX29" fmla="*/ 239804 w 439510"/>
              <a:gd name="connsiteY29" fmla="*/ 139718 h 319686"/>
              <a:gd name="connsiteX30" fmla="*/ 239804 w 439510"/>
              <a:gd name="connsiteY30" fmla="*/ 279590 h 319686"/>
              <a:gd name="connsiteX31" fmla="*/ 199862 w 439510"/>
              <a:gd name="connsiteY31" fmla="*/ 279590 h 319686"/>
              <a:gd name="connsiteX32" fmla="*/ 359628 w 439510"/>
              <a:gd name="connsiteY32" fmla="*/ 279590 h 319686"/>
              <a:gd name="connsiteX33" fmla="*/ 359628 w 439510"/>
              <a:gd name="connsiteY33" fmla="*/ 239649 h 319686"/>
              <a:gd name="connsiteX34" fmla="*/ 399569 w 439510"/>
              <a:gd name="connsiteY34" fmla="*/ 239649 h 319686"/>
              <a:gd name="connsiteX35" fmla="*/ 399569 w 439510"/>
              <a:gd name="connsiteY35" fmla="*/ 279590 h 319686"/>
              <a:gd name="connsiteX36" fmla="*/ 359628 w 439510"/>
              <a:gd name="connsiteY36" fmla="*/ 279590 h 31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9510" h="319686">
                <a:moveTo>
                  <a:pt x="419617" y="199707"/>
                </a:moveTo>
                <a:lnTo>
                  <a:pt x="339734" y="199707"/>
                </a:lnTo>
                <a:cubicBezTo>
                  <a:pt x="328631" y="199707"/>
                  <a:pt x="319841" y="208652"/>
                  <a:pt x="319841" y="219755"/>
                </a:cubicBezTo>
                <a:lnTo>
                  <a:pt x="319841" y="279745"/>
                </a:lnTo>
                <a:lnTo>
                  <a:pt x="279899" y="279745"/>
                </a:lnTo>
                <a:lnTo>
                  <a:pt x="279899" y="119979"/>
                </a:lnTo>
                <a:cubicBezTo>
                  <a:pt x="279899" y="108875"/>
                  <a:pt x="270955" y="100085"/>
                  <a:pt x="259851" y="100085"/>
                </a:cubicBezTo>
                <a:lnTo>
                  <a:pt x="179968" y="100085"/>
                </a:lnTo>
                <a:cubicBezTo>
                  <a:pt x="168865" y="100085"/>
                  <a:pt x="159921" y="109029"/>
                  <a:pt x="159921" y="119979"/>
                </a:cubicBezTo>
                <a:lnTo>
                  <a:pt x="159921" y="279745"/>
                </a:lnTo>
                <a:lnTo>
                  <a:pt x="119979" y="279745"/>
                </a:lnTo>
                <a:lnTo>
                  <a:pt x="119979" y="20048"/>
                </a:lnTo>
                <a:cubicBezTo>
                  <a:pt x="119979" y="8944"/>
                  <a:pt x="111034" y="0"/>
                  <a:pt x="99931" y="0"/>
                </a:cubicBezTo>
                <a:lnTo>
                  <a:pt x="20048" y="0"/>
                </a:lnTo>
                <a:cubicBezTo>
                  <a:pt x="8945" y="0"/>
                  <a:pt x="0" y="8944"/>
                  <a:pt x="0" y="20048"/>
                </a:cubicBezTo>
                <a:lnTo>
                  <a:pt x="0" y="299638"/>
                </a:lnTo>
                <a:cubicBezTo>
                  <a:pt x="0" y="310742"/>
                  <a:pt x="8945" y="319686"/>
                  <a:pt x="20048" y="319686"/>
                </a:cubicBezTo>
                <a:lnTo>
                  <a:pt x="419463" y="319686"/>
                </a:lnTo>
                <a:cubicBezTo>
                  <a:pt x="430567" y="319686"/>
                  <a:pt x="439511" y="310742"/>
                  <a:pt x="439511" y="299638"/>
                </a:cubicBezTo>
                <a:lnTo>
                  <a:pt x="439511" y="219755"/>
                </a:lnTo>
                <a:cubicBezTo>
                  <a:pt x="439511" y="208652"/>
                  <a:pt x="430567" y="199707"/>
                  <a:pt x="419463" y="199707"/>
                </a:cubicBezTo>
                <a:lnTo>
                  <a:pt x="419463" y="199707"/>
                </a:lnTo>
                <a:close/>
                <a:moveTo>
                  <a:pt x="40096" y="279590"/>
                </a:moveTo>
                <a:lnTo>
                  <a:pt x="40096" y="39942"/>
                </a:lnTo>
                <a:lnTo>
                  <a:pt x="80037" y="39942"/>
                </a:lnTo>
                <a:lnTo>
                  <a:pt x="80037" y="279590"/>
                </a:lnTo>
                <a:lnTo>
                  <a:pt x="40096" y="279590"/>
                </a:lnTo>
                <a:close/>
                <a:moveTo>
                  <a:pt x="199862" y="279590"/>
                </a:moveTo>
                <a:lnTo>
                  <a:pt x="199862" y="139718"/>
                </a:lnTo>
                <a:lnTo>
                  <a:pt x="239804" y="139718"/>
                </a:lnTo>
                <a:lnTo>
                  <a:pt x="239804" y="279590"/>
                </a:lnTo>
                <a:lnTo>
                  <a:pt x="199862" y="279590"/>
                </a:lnTo>
                <a:close/>
                <a:moveTo>
                  <a:pt x="359628" y="279590"/>
                </a:moveTo>
                <a:lnTo>
                  <a:pt x="359628" y="239649"/>
                </a:lnTo>
                <a:lnTo>
                  <a:pt x="399569" y="239649"/>
                </a:lnTo>
                <a:lnTo>
                  <a:pt x="399569" y="279590"/>
                </a:lnTo>
                <a:lnTo>
                  <a:pt x="359628" y="279590"/>
                </a:lnTo>
                <a:close/>
              </a:path>
            </a:pathLst>
          </a:custGeom>
          <a:solidFill>
            <a:srgbClr val="FFFFFF"/>
          </a:solidFill>
          <a:ln w="15410" cap="flat">
            <a:noFill/>
            <a:prstDash val="solid"/>
            <a:miter/>
          </a:ln>
        </p:spPr>
        <p:txBody>
          <a:bodyPr rtlCol="0" anchor="ctr"/>
          <a:lstStyle/>
          <a:p>
            <a:endParaRPr lang="es-CO"/>
          </a:p>
        </p:txBody>
      </p:sp>
      <p:sp>
        <p:nvSpPr>
          <p:cNvPr id="234" name="Freeform: Shape 233">
            <a:extLst>
              <a:ext uri="{FF2B5EF4-FFF2-40B4-BE49-F238E27FC236}">
                <a16:creationId xmlns:a16="http://schemas.microsoft.com/office/drawing/2014/main" id="{8E39EF58-8521-9D38-EBDB-519B4F3262A7}"/>
              </a:ext>
            </a:extLst>
          </p:cNvPr>
          <p:cNvSpPr/>
          <p:nvPr/>
        </p:nvSpPr>
        <p:spPr>
          <a:xfrm>
            <a:off x="7944720" y="3410584"/>
            <a:ext cx="226270" cy="226232"/>
          </a:xfrm>
          <a:custGeom>
            <a:avLst/>
            <a:gdLst>
              <a:gd name="connsiteX0" fmla="*/ 97464 w 226270"/>
              <a:gd name="connsiteY0" fmla="*/ 195235 h 226232"/>
              <a:gd name="connsiteX1" fmla="*/ 150822 w 226270"/>
              <a:gd name="connsiteY1" fmla="*/ 179197 h 226232"/>
              <a:gd name="connsiteX2" fmla="*/ 191997 w 226270"/>
              <a:gd name="connsiteY2" fmla="*/ 220372 h 226232"/>
              <a:gd name="connsiteX3" fmla="*/ 206184 w 226270"/>
              <a:gd name="connsiteY3" fmla="*/ 226232 h 226232"/>
              <a:gd name="connsiteX4" fmla="*/ 220372 w 226270"/>
              <a:gd name="connsiteY4" fmla="*/ 220372 h 226232"/>
              <a:gd name="connsiteX5" fmla="*/ 220372 w 226270"/>
              <a:gd name="connsiteY5" fmla="*/ 192151 h 226232"/>
              <a:gd name="connsiteX6" fmla="*/ 179197 w 226270"/>
              <a:gd name="connsiteY6" fmla="*/ 150976 h 226232"/>
              <a:gd name="connsiteX7" fmla="*/ 195235 w 226270"/>
              <a:gd name="connsiteY7" fmla="*/ 97618 h 226232"/>
              <a:gd name="connsiteX8" fmla="*/ 97617 w 226270"/>
              <a:gd name="connsiteY8" fmla="*/ 0 h 226232"/>
              <a:gd name="connsiteX9" fmla="*/ 0 w 226270"/>
              <a:gd name="connsiteY9" fmla="*/ 97618 h 226232"/>
              <a:gd name="connsiteX10" fmla="*/ 97617 w 226270"/>
              <a:gd name="connsiteY10" fmla="*/ 195235 h 226232"/>
              <a:gd name="connsiteX11" fmla="*/ 97617 w 226270"/>
              <a:gd name="connsiteY11" fmla="*/ 195235 h 226232"/>
              <a:gd name="connsiteX12" fmla="*/ 97464 w 226270"/>
              <a:gd name="connsiteY12" fmla="*/ 39787 h 226232"/>
              <a:gd name="connsiteX13" fmla="*/ 155140 w 226270"/>
              <a:gd name="connsiteY13" fmla="*/ 97463 h 226232"/>
              <a:gd name="connsiteX14" fmla="*/ 97464 w 226270"/>
              <a:gd name="connsiteY14" fmla="*/ 155140 h 226232"/>
              <a:gd name="connsiteX15" fmla="*/ 39787 w 226270"/>
              <a:gd name="connsiteY15" fmla="*/ 97463 h 226232"/>
              <a:gd name="connsiteX16" fmla="*/ 97464 w 226270"/>
              <a:gd name="connsiteY16" fmla="*/ 39787 h 2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270" h="226232">
                <a:moveTo>
                  <a:pt x="97464" y="195235"/>
                </a:moveTo>
                <a:cubicBezTo>
                  <a:pt x="117203" y="195235"/>
                  <a:pt x="135554" y="189375"/>
                  <a:pt x="150822" y="179197"/>
                </a:cubicBezTo>
                <a:lnTo>
                  <a:pt x="191997" y="220372"/>
                </a:lnTo>
                <a:cubicBezTo>
                  <a:pt x="195852" y="224228"/>
                  <a:pt x="200941" y="226232"/>
                  <a:pt x="206184" y="226232"/>
                </a:cubicBezTo>
                <a:cubicBezTo>
                  <a:pt x="211428" y="226232"/>
                  <a:pt x="216363" y="224228"/>
                  <a:pt x="220372" y="220372"/>
                </a:cubicBezTo>
                <a:cubicBezTo>
                  <a:pt x="228237" y="212507"/>
                  <a:pt x="228237" y="199862"/>
                  <a:pt x="220372" y="192151"/>
                </a:cubicBezTo>
                <a:lnTo>
                  <a:pt x="179197" y="150976"/>
                </a:lnTo>
                <a:cubicBezTo>
                  <a:pt x="189221" y="135554"/>
                  <a:pt x="195235" y="117203"/>
                  <a:pt x="195235" y="97618"/>
                </a:cubicBezTo>
                <a:cubicBezTo>
                  <a:pt x="195235" y="43797"/>
                  <a:pt x="151439" y="0"/>
                  <a:pt x="97617" y="0"/>
                </a:cubicBezTo>
                <a:cubicBezTo>
                  <a:pt x="43797" y="0"/>
                  <a:pt x="0" y="43797"/>
                  <a:pt x="0" y="97618"/>
                </a:cubicBezTo>
                <a:cubicBezTo>
                  <a:pt x="0" y="151438"/>
                  <a:pt x="43797" y="195235"/>
                  <a:pt x="97617" y="195235"/>
                </a:cubicBezTo>
                <a:lnTo>
                  <a:pt x="97617" y="195235"/>
                </a:lnTo>
                <a:close/>
                <a:moveTo>
                  <a:pt x="97464" y="39787"/>
                </a:moveTo>
                <a:cubicBezTo>
                  <a:pt x="129232" y="39787"/>
                  <a:pt x="155140" y="65695"/>
                  <a:pt x="155140" y="97463"/>
                </a:cubicBezTo>
                <a:cubicBezTo>
                  <a:pt x="155140" y="129232"/>
                  <a:pt x="129232" y="155140"/>
                  <a:pt x="97464" y="155140"/>
                </a:cubicBezTo>
                <a:cubicBezTo>
                  <a:pt x="65695" y="155140"/>
                  <a:pt x="39787" y="129232"/>
                  <a:pt x="39787" y="97463"/>
                </a:cubicBezTo>
                <a:cubicBezTo>
                  <a:pt x="39787" y="65695"/>
                  <a:pt x="65695" y="39787"/>
                  <a:pt x="97464" y="39787"/>
                </a:cubicBezTo>
                <a:close/>
              </a:path>
            </a:pathLst>
          </a:custGeom>
          <a:solidFill>
            <a:srgbClr val="FFFFFF"/>
          </a:solidFill>
          <a:ln w="15410" cap="flat">
            <a:noFill/>
            <a:prstDash val="solid"/>
            <a:miter/>
          </a:ln>
        </p:spPr>
        <p:txBody>
          <a:bodyPr rtlCol="0" anchor="ctr"/>
          <a:lstStyle/>
          <a:p>
            <a:endParaRPr lang="es-CO"/>
          </a:p>
        </p:txBody>
      </p:sp>
      <p:sp>
        <p:nvSpPr>
          <p:cNvPr id="235" name="Freeform: Shape 234">
            <a:extLst>
              <a:ext uri="{FF2B5EF4-FFF2-40B4-BE49-F238E27FC236}">
                <a16:creationId xmlns:a16="http://schemas.microsoft.com/office/drawing/2014/main" id="{44883EA2-015B-9125-4A26-A2A6A0FA81FF}"/>
              </a:ext>
            </a:extLst>
          </p:cNvPr>
          <p:cNvSpPr/>
          <p:nvPr/>
        </p:nvSpPr>
        <p:spPr>
          <a:xfrm>
            <a:off x="3950433" y="3424690"/>
            <a:ext cx="393554" cy="393554"/>
          </a:xfrm>
          <a:custGeom>
            <a:avLst/>
            <a:gdLst>
              <a:gd name="connsiteX0" fmla="*/ 375512 w 393554"/>
              <a:gd name="connsiteY0" fmla="*/ 35778 h 393554"/>
              <a:gd name="connsiteX1" fmla="*/ 274193 w 393554"/>
              <a:gd name="connsiteY1" fmla="*/ 35778 h 393554"/>
              <a:gd name="connsiteX2" fmla="*/ 274193 w 393554"/>
              <a:gd name="connsiteY2" fmla="*/ 17889 h 393554"/>
              <a:gd name="connsiteX3" fmla="*/ 256304 w 393554"/>
              <a:gd name="connsiteY3" fmla="*/ 0 h 393554"/>
              <a:gd name="connsiteX4" fmla="*/ 238415 w 393554"/>
              <a:gd name="connsiteY4" fmla="*/ 17889 h 393554"/>
              <a:gd name="connsiteX5" fmla="*/ 238415 w 393554"/>
              <a:gd name="connsiteY5" fmla="*/ 35778 h 393554"/>
              <a:gd name="connsiteX6" fmla="*/ 154985 w 393554"/>
              <a:gd name="connsiteY6" fmla="*/ 35778 h 393554"/>
              <a:gd name="connsiteX7" fmla="*/ 154985 w 393554"/>
              <a:gd name="connsiteY7" fmla="*/ 17889 h 393554"/>
              <a:gd name="connsiteX8" fmla="*/ 137096 w 393554"/>
              <a:gd name="connsiteY8" fmla="*/ 0 h 393554"/>
              <a:gd name="connsiteX9" fmla="*/ 119208 w 393554"/>
              <a:gd name="connsiteY9" fmla="*/ 17889 h 393554"/>
              <a:gd name="connsiteX10" fmla="*/ 119208 w 393554"/>
              <a:gd name="connsiteY10" fmla="*/ 35778 h 393554"/>
              <a:gd name="connsiteX11" fmla="*/ 17889 w 393554"/>
              <a:gd name="connsiteY11" fmla="*/ 35778 h 393554"/>
              <a:gd name="connsiteX12" fmla="*/ 0 w 393554"/>
              <a:gd name="connsiteY12" fmla="*/ 53667 h 393554"/>
              <a:gd name="connsiteX13" fmla="*/ 0 w 393554"/>
              <a:gd name="connsiteY13" fmla="*/ 375666 h 393554"/>
              <a:gd name="connsiteX14" fmla="*/ 17889 w 393554"/>
              <a:gd name="connsiteY14" fmla="*/ 393555 h 393554"/>
              <a:gd name="connsiteX15" fmla="*/ 375666 w 393554"/>
              <a:gd name="connsiteY15" fmla="*/ 393555 h 393554"/>
              <a:gd name="connsiteX16" fmla="*/ 393555 w 393554"/>
              <a:gd name="connsiteY16" fmla="*/ 375666 h 393554"/>
              <a:gd name="connsiteX17" fmla="*/ 393555 w 393554"/>
              <a:gd name="connsiteY17" fmla="*/ 53667 h 393554"/>
              <a:gd name="connsiteX18" fmla="*/ 375666 w 393554"/>
              <a:gd name="connsiteY18" fmla="*/ 35778 h 393554"/>
              <a:gd name="connsiteX19" fmla="*/ 375666 w 393554"/>
              <a:gd name="connsiteY19" fmla="*/ 35778 h 393554"/>
              <a:gd name="connsiteX20" fmla="*/ 357623 w 393554"/>
              <a:gd name="connsiteY20" fmla="*/ 143111 h 393554"/>
              <a:gd name="connsiteX21" fmla="*/ 357623 w 393554"/>
              <a:gd name="connsiteY21" fmla="*/ 190763 h 393554"/>
              <a:gd name="connsiteX22" fmla="*/ 274193 w 393554"/>
              <a:gd name="connsiteY22" fmla="*/ 190763 h 393554"/>
              <a:gd name="connsiteX23" fmla="*/ 274193 w 393554"/>
              <a:gd name="connsiteY23" fmla="*/ 143111 h 393554"/>
              <a:gd name="connsiteX24" fmla="*/ 357623 w 393554"/>
              <a:gd name="connsiteY24" fmla="*/ 143111 h 393554"/>
              <a:gd name="connsiteX25" fmla="*/ 238415 w 393554"/>
              <a:gd name="connsiteY25" fmla="*/ 190763 h 393554"/>
              <a:gd name="connsiteX26" fmla="*/ 154985 w 393554"/>
              <a:gd name="connsiteY26" fmla="*/ 190763 h 393554"/>
              <a:gd name="connsiteX27" fmla="*/ 154985 w 393554"/>
              <a:gd name="connsiteY27" fmla="*/ 143111 h 393554"/>
              <a:gd name="connsiteX28" fmla="*/ 238415 w 393554"/>
              <a:gd name="connsiteY28" fmla="*/ 143111 h 393554"/>
              <a:gd name="connsiteX29" fmla="*/ 238415 w 393554"/>
              <a:gd name="connsiteY29" fmla="*/ 190763 h 393554"/>
              <a:gd name="connsiteX30" fmla="*/ 238415 w 393554"/>
              <a:gd name="connsiteY30" fmla="*/ 190763 h 393554"/>
              <a:gd name="connsiteX31" fmla="*/ 119053 w 393554"/>
              <a:gd name="connsiteY31" fmla="*/ 190763 h 393554"/>
              <a:gd name="connsiteX32" fmla="*/ 35623 w 393554"/>
              <a:gd name="connsiteY32" fmla="*/ 190763 h 393554"/>
              <a:gd name="connsiteX33" fmla="*/ 35623 w 393554"/>
              <a:gd name="connsiteY33" fmla="*/ 143111 h 393554"/>
              <a:gd name="connsiteX34" fmla="*/ 119053 w 393554"/>
              <a:gd name="connsiteY34" fmla="*/ 143111 h 393554"/>
              <a:gd name="connsiteX35" fmla="*/ 119053 w 393554"/>
              <a:gd name="connsiteY35" fmla="*/ 190763 h 393554"/>
              <a:gd name="connsiteX36" fmla="*/ 119053 w 393554"/>
              <a:gd name="connsiteY36" fmla="*/ 190763 h 393554"/>
              <a:gd name="connsiteX37" fmla="*/ 35623 w 393554"/>
              <a:gd name="connsiteY37" fmla="*/ 226541 h 393554"/>
              <a:gd name="connsiteX38" fmla="*/ 119053 w 393554"/>
              <a:gd name="connsiteY38" fmla="*/ 226541 h 393554"/>
              <a:gd name="connsiteX39" fmla="*/ 119053 w 393554"/>
              <a:gd name="connsiteY39" fmla="*/ 274193 h 393554"/>
              <a:gd name="connsiteX40" fmla="*/ 35623 w 393554"/>
              <a:gd name="connsiteY40" fmla="*/ 274193 h 393554"/>
              <a:gd name="connsiteX41" fmla="*/ 35623 w 393554"/>
              <a:gd name="connsiteY41" fmla="*/ 226541 h 393554"/>
              <a:gd name="connsiteX42" fmla="*/ 35623 w 393554"/>
              <a:gd name="connsiteY42" fmla="*/ 226541 h 393554"/>
              <a:gd name="connsiteX43" fmla="*/ 154831 w 393554"/>
              <a:gd name="connsiteY43" fmla="*/ 226541 h 393554"/>
              <a:gd name="connsiteX44" fmla="*/ 238261 w 393554"/>
              <a:gd name="connsiteY44" fmla="*/ 226541 h 393554"/>
              <a:gd name="connsiteX45" fmla="*/ 238261 w 393554"/>
              <a:gd name="connsiteY45" fmla="*/ 274193 h 393554"/>
              <a:gd name="connsiteX46" fmla="*/ 154831 w 393554"/>
              <a:gd name="connsiteY46" fmla="*/ 274193 h 393554"/>
              <a:gd name="connsiteX47" fmla="*/ 154831 w 393554"/>
              <a:gd name="connsiteY47" fmla="*/ 226541 h 393554"/>
              <a:gd name="connsiteX48" fmla="*/ 154831 w 393554"/>
              <a:gd name="connsiteY48" fmla="*/ 226541 h 393554"/>
              <a:gd name="connsiteX49" fmla="*/ 274193 w 393554"/>
              <a:gd name="connsiteY49" fmla="*/ 226541 h 393554"/>
              <a:gd name="connsiteX50" fmla="*/ 357623 w 393554"/>
              <a:gd name="connsiteY50" fmla="*/ 226541 h 393554"/>
              <a:gd name="connsiteX51" fmla="*/ 357623 w 393554"/>
              <a:gd name="connsiteY51" fmla="*/ 274193 h 393554"/>
              <a:gd name="connsiteX52" fmla="*/ 274193 w 393554"/>
              <a:gd name="connsiteY52" fmla="*/ 274193 h 393554"/>
              <a:gd name="connsiteX53" fmla="*/ 274193 w 393554"/>
              <a:gd name="connsiteY53" fmla="*/ 226541 h 393554"/>
              <a:gd name="connsiteX54" fmla="*/ 274193 w 393554"/>
              <a:gd name="connsiteY54" fmla="*/ 226541 h 393554"/>
              <a:gd name="connsiteX55" fmla="*/ 357623 w 393554"/>
              <a:gd name="connsiteY55" fmla="*/ 71555 h 393554"/>
              <a:gd name="connsiteX56" fmla="*/ 357623 w 393554"/>
              <a:gd name="connsiteY56" fmla="*/ 107333 h 393554"/>
              <a:gd name="connsiteX57" fmla="*/ 35623 w 393554"/>
              <a:gd name="connsiteY57" fmla="*/ 107333 h 393554"/>
              <a:gd name="connsiteX58" fmla="*/ 35623 w 393554"/>
              <a:gd name="connsiteY58" fmla="*/ 71555 h 393554"/>
              <a:gd name="connsiteX59" fmla="*/ 357623 w 393554"/>
              <a:gd name="connsiteY59" fmla="*/ 71555 h 393554"/>
              <a:gd name="connsiteX60" fmla="*/ 35623 w 393554"/>
              <a:gd name="connsiteY60" fmla="*/ 309971 h 393554"/>
              <a:gd name="connsiteX61" fmla="*/ 119053 w 393554"/>
              <a:gd name="connsiteY61" fmla="*/ 309971 h 393554"/>
              <a:gd name="connsiteX62" fmla="*/ 119053 w 393554"/>
              <a:gd name="connsiteY62" fmla="*/ 357623 h 393554"/>
              <a:gd name="connsiteX63" fmla="*/ 35623 w 393554"/>
              <a:gd name="connsiteY63" fmla="*/ 357623 h 393554"/>
              <a:gd name="connsiteX64" fmla="*/ 35623 w 393554"/>
              <a:gd name="connsiteY64" fmla="*/ 309971 h 393554"/>
              <a:gd name="connsiteX65" fmla="*/ 35623 w 393554"/>
              <a:gd name="connsiteY65" fmla="*/ 309971 h 393554"/>
              <a:gd name="connsiteX66" fmla="*/ 154831 w 393554"/>
              <a:gd name="connsiteY66" fmla="*/ 357777 h 393554"/>
              <a:gd name="connsiteX67" fmla="*/ 154831 w 393554"/>
              <a:gd name="connsiteY67" fmla="*/ 310125 h 393554"/>
              <a:gd name="connsiteX68" fmla="*/ 238261 w 393554"/>
              <a:gd name="connsiteY68" fmla="*/ 310125 h 393554"/>
              <a:gd name="connsiteX69" fmla="*/ 238261 w 393554"/>
              <a:gd name="connsiteY69" fmla="*/ 357777 h 393554"/>
              <a:gd name="connsiteX70" fmla="*/ 154831 w 393554"/>
              <a:gd name="connsiteY70" fmla="*/ 357777 h 393554"/>
              <a:gd name="connsiteX71" fmla="*/ 274193 w 393554"/>
              <a:gd name="connsiteY71" fmla="*/ 357777 h 393554"/>
              <a:gd name="connsiteX72" fmla="*/ 274193 w 393554"/>
              <a:gd name="connsiteY72" fmla="*/ 310125 h 393554"/>
              <a:gd name="connsiteX73" fmla="*/ 357623 w 393554"/>
              <a:gd name="connsiteY73" fmla="*/ 310125 h 393554"/>
              <a:gd name="connsiteX74" fmla="*/ 357623 w 393554"/>
              <a:gd name="connsiteY74" fmla="*/ 357777 h 393554"/>
              <a:gd name="connsiteX75" fmla="*/ 274193 w 393554"/>
              <a:gd name="connsiteY75" fmla="*/ 357777 h 39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3554" h="393554">
                <a:moveTo>
                  <a:pt x="375512" y="35778"/>
                </a:moveTo>
                <a:lnTo>
                  <a:pt x="274193" y="35778"/>
                </a:lnTo>
                <a:lnTo>
                  <a:pt x="274193" y="17889"/>
                </a:lnTo>
                <a:cubicBezTo>
                  <a:pt x="274193" y="8019"/>
                  <a:pt x="266174" y="0"/>
                  <a:pt x="256304" y="0"/>
                </a:cubicBezTo>
                <a:cubicBezTo>
                  <a:pt x="246434" y="0"/>
                  <a:pt x="238415" y="8019"/>
                  <a:pt x="238415" y="17889"/>
                </a:cubicBezTo>
                <a:lnTo>
                  <a:pt x="238415" y="35778"/>
                </a:lnTo>
                <a:lnTo>
                  <a:pt x="154985" y="35778"/>
                </a:lnTo>
                <a:lnTo>
                  <a:pt x="154985" y="17889"/>
                </a:lnTo>
                <a:cubicBezTo>
                  <a:pt x="154985" y="8019"/>
                  <a:pt x="146966" y="0"/>
                  <a:pt x="137096" y="0"/>
                </a:cubicBezTo>
                <a:cubicBezTo>
                  <a:pt x="127227" y="0"/>
                  <a:pt x="119208" y="8019"/>
                  <a:pt x="119208" y="17889"/>
                </a:cubicBezTo>
                <a:lnTo>
                  <a:pt x="119208" y="35778"/>
                </a:lnTo>
                <a:lnTo>
                  <a:pt x="17889" y="35778"/>
                </a:lnTo>
                <a:cubicBezTo>
                  <a:pt x="8019" y="35778"/>
                  <a:pt x="0" y="43797"/>
                  <a:pt x="0" y="53667"/>
                </a:cubicBezTo>
                <a:lnTo>
                  <a:pt x="0" y="375666"/>
                </a:lnTo>
                <a:cubicBezTo>
                  <a:pt x="0" y="385536"/>
                  <a:pt x="8019" y="393555"/>
                  <a:pt x="17889" y="393555"/>
                </a:cubicBezTo>
                <a:lnTo>
                  <a:pt x="375666" y="393555"/>
                </a:lnTo>
                <a:cubicBezTo>
                  <a:pt x="385536" y="393555"/>
                  <a:pt x="393555" y="385536"/>
                  <a:pt x="393555" y="375666"/>
                </a:cubicBezTo>
                <a:lnTo>
                  <a:pt x="393555" y="53667"/>
                </a:lnTo>
                <a:cubicBezTo>
                  <a:pt x="393555" y="43797"/>
                  <a:pt x="385536" y="35778"/>
                  <a:pt x="375666" y="35778"/>
                </a:cubicBezTo>
                <a:lnTo>
                  <a:pt x="375666" y="35778"/>
                </a:lnTo>
                <a:close/>
                <a:moveTo>
                  <a:pt x="357623" y="143111"/>
                </a:moveTo>
                <a:lnTo>
                  <a:pt x="357623" y="190763"/>
                </a:lnTo>
                <a:lnTo>
                  <a:pt x="274193" y="190763"/>
                </a:lnTo>
                <a:lnTo>
                  <a:pt x="274193" y="143111"/>
                </a:lnTo>
                <a:lnTo>
                  <a:pt x="357623" y="143111"/>
                </a:lnTo>
                <a:close/>
                <a:moveTo>
                  <a:pt x="238415" y="190763"/>
                </a:moveTo>
                <a:lnTo>
                  <a:pt x="154985" y="190763"/>
                </a:lnTo>
                <a:lnTo>
                  <a:pt x="154985" y="143111"/>
                </a:lnTo>
                <a:lnTo>
                  <a:pt x="238415" y="143111"/>
                </a:lnTo>
                <a:lnTo>
                  <a:pt x="238415" y="190763"/>
                </a:lnTo>
                <a:lnTo>
                  <a:pt x="238415" y="190763"/>
                </a:lnTo>
                <a:close/>
                <a:moveTo>
                  <a:pt x="119053" y="190763"/>
                </a:moveTo>
                <a:lnTo>
                  <a:pt x="35623" y="190763"/>
                </a:lnTo>
                <a:lnTo>
                  <a:pt x="35623" y="143111"/>
                </a:lnTo>
                <a:lnTo>
                  <a:pt x="119053" y="143111"/>
                </a:lnTo>
                <a:lnTo>
                  <a:pt x="119053" y="190763"/>
                </a:lnTo>
                <a:lnTo>
                  <a:pt x="119053" y="190763"/>
                </a:lnTo>
                <a:close/>
                <a:moveTo>
                  <a:pt x="35623" y="226541"/>
                </a:moveTo>
                <a:lnTo>
                  <a:pt x="119053" y="226541"/>
                </a:lnTo>
                <a:lnTo>
                  <a:pt x="119053" y="274193"/>
                </a:lnTo>
                <a:lnTo>
                  <a:pt x="35623" y="274193"/>
                </a:lnTo>
                <a:lnTo>
                  <a:pt x="35623" y="226541"/>
                </a:lnTo>
                <a:lnTo>
                  <a:pt x="35623" y="226541"/>
                </a:lnTo>
                <a:close/>
                <a:moveTo>
                  <a:pt x="154831" y="226541"/>
                </a:moveTo>
                <a:lnTo>
                  <a:pt x="238261" y="226541"/>
                </a:lnTo>
                <a:lnTo>
                  <a:pt x="238261" y="274193"/>
                </a:lnTo>
                <a:lnTo>
                  <a:pt x="154831" y="274193"/>
                </a:lnTo>
                <a:lnTo>
                  <a:pt x="154831" y="226541"/>
                </a:lnTo>
                <a:lnTo>
                  <a:pt x="154831" y="226541"/>
                </a:lnTo>
                <a:close/>
                <a:moveTo>
                  <a:pt x="274193" y="226541"/>
                </a:moveTo>
                <a:lnTo>
                  <a:pt x="357623" y="226541"/>
                </a:lnTo>
                <a:lnTo>
                  <a:pt x="357623" y="274193"/>
                </a:lnTo>
                <a:lnTo>
                  <a:pt x="274193" y="274193"/>
                </a:lnTo>
                <a:lnTo>
                  <a:pt x="274193" y="226541"/>
                </a:lnTo>
                <a:lnTo>
                  <a:pt x="274193" y="226541"/>
                </a:lnTo>
                <a:close/>
                <a:moveTo>
                  <a:pt x="357623" y="71555"/>
                </a:moveTo>
                <a:lnTo>
                  <a:pt x="357623" y="107333"/>
                </a:lnTo>
                <a:lnTo>
                  <a:pt x="35623" y="107333"/>
                </a:lnTo>
                <a:lnTo>
                  <a:pt x="35623" y="71555"/>
                </a:lnTo>
                <a:lnTo>
                  <a:pt x="357623" y="71555"/>
                </a:lnTo>
                <a:close/>
                <a:moveTo>
                  <a:pt x="35623" y="309971"/>
                </a:moveTo>
                <a:lnTo>
                  <a:pt x="119053" y="309971"/>
                </a:lnTo>
                <a:lnTo>
                  <a:pt x="119053" y="357623"/>
                </a:lnTo>
                <a:lnTo>
                  <a:pt x="35623" y="357623"/>
                </a:lnTo>
                <a:lnTo>
                  <a:pt x="35623" y="309971"/>
                </a:lnTo>
                <a:lnTo>
                  <a:pt x="35623" y="309971"/>
                </a:lnTo>
                <a:close/>
                <a:moveTo>
                  <a:pt x="154831" y="357777"/>
                </a:moveTo>
                <a:lnTo>
                  <a:pt x="154831" y="310125"/>
                </a:lnTo>
                <a:lnTo>
                  <a:pt x="238261" y="310125"/>
                </a:lnTo>
                <a:lnTo>
                  <a:pt x="238261" y="357777"/>
                </a:lnTo>
                <a:lnTo>
                  <a:pt x="154831" y="357777"/>
                </a:lnTo>
                <a:close/>
                <a:moveTo>
                  <a:pt x="274193" y="357777"/>
                </a:moveTo>
                <a:lnTo>
                  <a:pt x="274193" y="310125"/>
                </a:lnTo>
                <a:lnTo>
                  <a:pt x="357623" y="310125"/>
                </a:lnTo>
                <a:lnTo>
                  <a:pt x="357623" y="357777"/>
                </a:lnTo>
                <a:lnTo>
                  <a:pt x="274193" y="357777"/>
                </a:lnTo>
                <a:close/>
              </a:path>
            </a:pathLst>
          </a:custGeom>
          <a:solidFill>
            <a:srgbClr val="FFFFFF"/>
          </a:solidFill>
          <a:ln w="15410" cap="flat">
            <a:noFill/>
            <a:prstDash val="solid"/>
            <a:miter/>
          </a:ln>
        </p:spPr>
        <p:txBody>
          <a:bodyPr rtlCol="0" anchor="ctr"/>
          <a:lstStyle/>
          <a:p>
            <a:endParaRPr lang="es-CO"/>
          </a:p>
        </p:txBody>
      </p:sp>
      <p:sp>
        <p:nvSpPr>
          <p:cNvPr id="236" name="Freeform: Shape 235">
            <a:extLst>
              <a:ext uri="{FF2B5EF4-FFF2-40B4-BE49-F238E27FC236}">
                <a16:creationId xmlns:a16="http://schemas.microsoft.com/office/drawing/2014/main" id="{790FFF63-1613-ED06-834B-22D53E84D7E8}"/>
              </a:ext>
            </a:extLst>
          </p:cNvPr>
          <p:cNvSpPr/>
          <p:nvPr/>
        </p:nvSpPr>
        <p:spPr>
          <a:xfrm>
            <a:off x="9615169" y="3412435"/>
            <a:ext cx="565572" cy="478372"/>
          </a:xfrm>
          <a:custGeom>
            <a:avLst/>
            <a:gdLst>
              <a:gd name="connsiteX0" fmla="*/ 552087 w 565572"/>
              <a:gd name="connsiteY0" fmla="*/ 239032 h 478372"/>
              <a:gd name="connsiteX1" fmla="*/ 564270 w 565572"/>
              <a:gd name="connsiteY1" fmla="*/ 202483 h 478372"/>
              <a:gd name="connsiteX2" fmla="*/ 550545 w 565572"/>
              <a:gd name="connsiteY2" fmla="*/ 175033 h 478372"/>
              <a:gd name="connsiteX3" fmla="*/ 523095 w 565572"/>
              <a:gd name="connsiteY3" fmla="*/ 188758 h 478372"/>
              <a:gd name="connsiteX4" fmla="*/ 513533 w 565572"/>
              <a:gd name="connsiteY4" fmla="*/ 217442 h 478372"/>
              <a:gd name="connsiteX5" fmla="*/ 477447 w 565572"/>
              <a:gd name="connsiteY5" fmla="*/ 217442 h 478372"/>
              <a:gd name="connsiteX6" fmla="*/ 239187 w 565572"/>
              <a:gd name="connsiteY6" fmla="*/ 0 h 478372"/>
              <a:gd name="connsiteX7" fmla="*/ 0 w 565572"/>
              <a:gd name="connsiteY7" fmla="*/ 239186 h 478372"/>
              <a:gd name="connsiteX8" fmla="*/ 239187 w 565572"/>
              <a:gd name="connsiteY8" fmla="*/ 478373 h 478372"/>
              <a:gd name="connsiteX9" fmla="*/ 477447 w 565572"/>
              <a:gd name="connsiteY9" fmla="*/ 260931 h 478372"/>
              <a:gd name="connsiteX10" fmla="*/ 513533 w 565572"/>
              <a:gd name="connsiteY10" fmla="*/ 260931 h 478372"/>
              <a:gd name="connsiteX11" fmla="*/ 523095 w 565572"/>
              <a:gd name="connsiteY11" fmla="*/ 289614 h 478372"/>
              <a:gd name="connsiteX12" fmla="*/ 543760 w 565572"/>
              <a:gd name="connsiteY12" fmla="*/ 304419 h 478372"/>
              <a:gd name="connsiteX13" fmla="*/ 550699 w 565572"/>
              <a:gd name="connsiteY13" fmla="*/ 303339 h 478372"/>
              <a:gd name="connsiteX14" fmla="*/ 564424 w 565572"/>
              <a:gd name="connsiteY14" fmla="*/ 275889 h 478372"/>
              <a:gd name="connsiteX15" fmla="*/ 552241 w 565572"/>
              <a:gd name="connsiteY15" fmla="*/ 239186 h 478372"/>
              <a:gd name="connsiteX16" fmla="*/ 552241 w 565572"/>
              <a:gd name="connsiteY16" fmla="*/ 239186 h 478372"/>
              <a:gd name="connsiteX17" fmla="*/ 239187 w 565572"/>
              <a:gd name="connsiteY17" fmla="*/ 434884 h 478372"/>
              <a:gd name="connsiteX18" fmla="*/ 43489 w 565572"/>
              <a:gd name="connsiteY18" fmla="*/ 239186 h 478372"/>
              <a:gd name="connsiteX19" fmla="*/ 239187 w 565572"/>
              <a:gd name="connsiteY19" fmla="*/ 43488 h 478372"/>
              <a:gd name="connsiteX20" fmla="*/ 433651 w 565572"/>
              <a:gd name="connsiteY20" fmla="*/ 217442 h 478372"/>
              <a:gd name="connsiteX21" fmla="*/ 389853 w 565572"/>
              <a:gd name="connsiteY21" fmla="*/ 217442 h 478372"/>
              <a:gd name="connsiteX22" fmla="*/ 239187 w 565572"/>
              <a:gd name="connsiteY22" fmla="*/ 86977 h 478372"/>
              <a:gd name="connsiteX23" fmla="*/ 86977 w 565572"/>
              <a:gd name="connsiteY23" fmla="*/ 239186 h 478372"/>
              <a:gd name="connsiteX24" fmla="*/ 239187 w 565572"/>
              <a:gd name="connsiteY24" fmla="*/ 391396 h 478372"/>
              <a:gd name="connsiteX25" fmla="*/ 389853 w 565572"/>
              <a:gd name="connsiteY25" fmla="*/ 260931 h 478372"/>
              <a:gd name="connsiteX26" fmla="*/ 433651 w 565572"/>
              <a:gd name="connsiteY26" fmla="*/ 260931 h 478372"/>
              <a:gd name="connsiteX27" fmla="*/ 239187 w 565572"/>
              <a:gd name="connsiteY27" fmla="*/ 434884 h 478372"/>
              <a:gd name="connsiteX28" fmla="*/ 239187 w 565572"/>
              <a:gd name="connsiteY28" fmla="*/ 434884 h 478372"/>
              <a:gd name="connsiteX29" fmla="*/ 300564 w 565572"/>
              <a:gd name="connsiteY29" fmla="*/ 217288 h 478372"/>
              <a:gd name="connsiteX30" fmla="*/ 239032 w 565572"/>
              <a:gd name="connsiteY30" fmla="*/ 173800 h 478372"/>
              <a:gd name="connsiteX31" fmla="*/ 173799 w 565572"/>
              <a:gd name="connsiteY31" fmla="*/ 239032 h 478372"/>
              <a:gd name="connsiteX32" fmla="*/ 239032 w 565572"/>
              <a:gd name="connsiteY32" fmla="*/ 304265 h 478372"/>
              <a:gd name="connsiteX33" fmla="*/ 300564 w 565572"/>
              <a:gd name="connsiteY33" fmla="*/ 260776 h 478372"/>
              <a:gd name="connsiteX34" fmla="*/ 345594 w 565572"/>
              <a:gd name="connsiteY34" fmla="*/ 260776 h 478372"/>
              <a:gd name="connsiteX35" fmla="*/ 239032 w 565572"/>
              <a:gd name="connsiteY35" fmla="*/ 347753 h 478372"/>
              <a:gd name="connsiteX36" fmla="*/ 130311 w 565572"/>
              <a:gd name="connsiteY36" fmla="*/ 239032 h 478372"/>
              <a:gd name="connsiteX37" fmla="*/ 239032 w 565572"/>
              <a:gd name="connsiteY37" fmla="*/ 130311 h 478372"/>
              <a:gd name="connsiteX38" fmla="*/ 345594 w 565572"/>
              <a:gd name="connsiteY38" fmla="*/ 217288 h 478372"/>
              <a:gd name="connsiteX39" fmla="*/ 300564 w 565572"/>
              <a:gd name="connsiteY39" fmla="*/ 217288 h 47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5572" h="478372">
                <a:moveTo>
                  <a:pt x="552087" y="239032"/>
                </a:moveTo>
                <a:lnTo>
                  <a:pt x="564270" y="202483"/>
                </a:lnTo>
                <a:cubicBezTo>
                  <a:pt x="568125" y="191071"/>
                  <a:pt x="561957" y="178734"/>
                  <a:pt x="550545" y="175033"/>
                </a:cubicBezTo>
                <a:cubicBezTo>
                  <a:pt x="539133" y="171178"/>
                  <a:pt x="526796" y="177346"/>
                  <a:pt x="523095" y="188758"/>
                </a:cubicBezTo>
                <a:lnTo>
                  <a:pt x="513533" y="217442"/>
                </a:lnTo>
                <a:lnTo>
                  <a:pt x="477447" y="217442"/>
                </a:lnTo>
                <a:cubicBezTo>
                  <a:pt x="466498" y="95613"/>
                  <a:pt x="363791" y="0"/>
                  <a:pt x="239187" y="0"/>
                </a:cubicBezTo>
                <a:cubicBezTo>
                  <a:pt x="107333" y="0"/>
                  <a:pt x="0" y="107333"/>
                  <a:pt x="0" y="239186"/>
                </a:cubicBezTo>
                <a:cubicBezTo>
                  <a:pt x="0" y="371040"/>
                  <a:pt x="107333" y="478373"/>
                  <a:pt x="239187" y="478373"/>
                </a:cubicBezTo>
                <a:cubicBezTo>
                  <a:pt x="363791" y="478373"/>
                  <a:pt x="466344" y="382606"/>
                  <a:pt x="477447" y="260931"/>
                </a:cubicBezTo>
                <a:lnTo>
                  <a:pt x="513533" y="260931"/>
                </a:lnTo>
                <a:lnTo>
                  <a:pt x="523095" y="289614"/>
                </a:lnTo>
                <a:cubicBezTo>
                  <a:pt x="526179" y="298713"/>
                  <a:pt x="534661" y="304419"/>
                  <a:pt x="543760" y="304419"/>
                </a:cubicBezTo>
                <a:cubicBezTo>
                  <a:pt x="546072" y="304419"/>
                  <a:pt x="548386" y="304111"/>
                  <a:pt x="550699" y="303339"/>
                </a:cubicBezTo>
                <a:cubicBezTo>
                  <a:pt x="562111" y="299484"/>
                  <a:pt x="568279" y="287147"/>
                  <a:pt x="564424" y="275889"/>
                </a:cubicBezTo>
                <a:lnTo>
                  <a:pt x="552241" y="239186"/>
                </a:lnTo>
                <a:lnTo>
                  <a:pt x="552241" y="239186"/>
                </a:lnTo>
                <a:close/>
                <a:moveTo>
                  <a:pt x="239187" y="434884"/>
                </a:moveTo>
                <a:cubicBezTo>
                  <a:pt x="131237" y="434884"/>
                  <a:pt x="43489" y="347136"/>
                  <a:pt x="43489" y="239186"/>
                </a:cubicBezTo>
                <a:cubicBezTo>
                  <a:pt x="43489" y="131236"/>
                  <a:pt x="131237" y="43488"/>
                  <a:pt x="239187" y="43488"/>
                </a:cubicBezTo>
                <a:cubicBezTo>
                  <a:pt x="339734" y="43488"/>
                  <a:pt x="422855" y="119825"/>
                  <a:pt x="433651" y="217442"/>
                </a:cubicBezTo>
                <a:lnTo>
                  <a:pt x="389853" y="217442"/>
                </a:lnTo>
                <a:cubicBezTo>
                  <a:pt x="379212" y="143728"/>
                  <a:pt x="315676" y="86977"/>
                  <a:pt x="239187" y="86977"/>
                </a:cubicBezTo>
                <a:cubicBezTo>
                  <a:pt x="155294" y="86977"/>
                  <a:pt x="86977" y="155294"/>
                  <a:pt x="86977" y="239186"/>
                </a:cubicBezTo>
                <a:cubicBezTo>
                  <a:pt x="86977" y="323079"/>
                  <a:pt x="155294" y="391396"/>
                  <a:pt x="239187" y="391396"/>
                </a:cubicBezTo>
                <a:cubicBezTo>
                  <a:pt x="315676" y="391396"/>
                  <a:pt x="379212" y="334645"/>
                  <a:pt x="389853" y="260931"/>
                </a:cubicBezTo>
                <a:lnTo>
                  <a:pt x="433651" y="260931"/>
                </a:lnTo>
                <a:cubicBezTo>
                  <a:pt x="422855" y="358702"/>
                  <a:pt x="339734" y="434884"/>
                  <a:pt x="239187" y="434884"/>
                </a:cubicBezTo>
                <a:lnTo>
                  <a:pt x="239187" y="434884"/>
                </a:lnTo>
                <a:close/>
                <a:moveTo>
                  <a:pt x="300564" y="217288"/>
                </a:moveTo>
                <a:cubicBezTo>
                  <a:pt x="291619" y="191997"/>
                  <a:pt x="267407" y="173800"/>
                  <a:pt x="239032" y="173800"/>
                </a:cubicBezTo>
                <a:cubicBezTo>
                  <a:pt x="203100" y="173800"/>
                  <a:pt x="173799" y="203100"/>
                  <a:pt x="173799" y="239032"/>
                </a:cubicBezTo>
                <a:cubicBezTo>
                  <a:pt x="173799" y="274964"/>
                  <a:pt x="203100" y="304265"/>
                  <a:pt x="239032" y="304265"/>
                </a:cubicBezTo>
                <a:cubicBezTo>
                  <a:pt x="267407" y="304265"/>
                  <a:pt x="291619" y="286067"/>
                  <a:pt x="300564" y="260776"/>
                </a:cubicBezTo>
                <a:lnTo>
                  <a:pt x="345594" y="260776"/>
                </a:lnTo>
                <a:cubicBezTo>
                  <a:pt x="335416" y="310433"/>
                  <a:pt x="291619" y="347753"/>
                  <a:pt x="239032" y="347753"/>
                </a:cubicBezTo>
                <a:cubicBezTo>
                  <a:pt x="179043" y="347753"/>
                  <a:pt x="130311" y="299022"/>
                  <a:pt x="130311" y="239032"/>
                </a:cubicBezTo>
                <a:cubicBezTo>
                  <a:pt x="130311" y="179043"/>
                  <a:pt x="179043" y="130311"/>
                  <a:pt x="239032" y="130311"/>
                </a:cubicBezTo>
                <a:cubicBezTo>
                  <a:pt x="291619" y="130311"/>
                  <a:pt x="335416" y="167785"/>
                  <a:pt x="345594" y="217288"/>
                </a:cubicBezTo>
                <a:lnTo>
                  <a:pt x="300564" y="217288"/>
                </a:lnTo>
                <a:close/>
              </a:path>
            </a:pathLst>
          </a:custGeom>
          <a:solidFill>
            <a:srgbClr val="FFFFFF"/>
          </a:solidFill>
          <a:ln w="15410" cap="flat">
            <a:noFill/>
            <a:prstDash val="solid"/>
            <a:miter/>
          </a:ln>
        </p:spPr>
        <p:txBody>
          <a:bodyPr rtlCol="0" anchor="ctr"/>
          <a:lstStyle/>
          <a:p>
            <a:endParaRPr lang="es-CO"/>
          </a:p>
        </p:txBody>
      </p:sp>
      <p:sp>
        <p:nvSpPr>
          <p:cNvPr id="237" name="Freeform: Shape 236">
            <a:extLst>
              <a:ext uri="{FF2B5EF4-FFF2-40B4-BE49-F238E27FC236}">
                <a16:creationId xmlns:a16="http://schemas.microsoft.com/office/drawing/2014/main" id="{1D23229A-EE9A-42FB-32B9-771774F9BBB1}"/>
              </a:ext>
            </a:extLst>
          </p:cNvPr>
          <p:cNvSpPr/>
          <p:nvPr/>
        </p:nvSpPr>
        <p:spPr>
          <a:xfrm>
            <a:off x="2066534" y="3423847"/>
            <a:ext cx="337729" cy="455240"/>
          </a:xfrm>
          <a:custGeom>
            <a:avLst/>
            <a:gdLst>
              <a:gd name="connsiteX0" fmla="*/ 168865 w 337729"/>
              <a:gd name="connsiteY0" fmla="*/ 0 h 455240"/>
              <a:gd name="connsiteX1" fmla="*/ 0 w 337729"/>
              <a:gd name="connsiteY1" fmla="*/ 168865 h 455240"/>
              <a:gd name="connsiteX2" fmla="*/ 88056 w 337729"/>
              <a:gd name="connsiteY2" fmla="*/ 317219 h 455240"/>
              <a:gd name="connsiteX3" fmla="*/ 88056 w 337729"/>
              <a:gd name="connsiteY3" fmla="*/ 403887 h 455240"/>
              <a:gd name="connsiteX4" fmla="*/ 110109 w 337729"/>
              <a:gd name="connsiteY4" fmla="*/ 425940 h 455240"/>
              <a:gd name="connsiteX5" fmla="*/ 122446 w 337729"/>
              <a:gd name="connsiteY5" fmla="*/ 425940 h 455240"/>
              <a:gd name="connsiteX6" fmla="*/ 168865 w 337729"/>
              <a:gd name="connsiteY6" fmla="*/ 455241 h 455240"/>
              <a:gd name="connsiteX7" fmla="*/ 215283 w 337729"/>
              <a:gd name="connsiteY7" fmla="*/ 425940 h 455240"/>
              <a:gd name="connsiteX8" fmla="*/ 227620 w 337729"/>
              <a:gd name="connsiteY8" fmla="*/ 425940 h 455240"/>
              <a:gd name="connsiteX9" fmla="*/ 249673 w 337729"/>
              <a:gd name="connsiteY9" fmla="*/ 403887 h 455240"/>
              <a:gd name="connsiteX10" fmla="*/ 249673 w 337729"/>
              <a:gd name="connsiteY10" fmla="*/ 317219 h 455240"/>
              <a:gd name="connsiteX11" fmla="*/ 337729 w 337729"/>
              <a:gd name="connsiteY11" fmla="*/ 168865 h 455240"/>
              <a:gd name="connsiteX12" fmla="*/ 168865 w 337729"/>
              <a:gd name="connsiteY12" fmla="*/ 0 h 455240"/>
              <a:gd name="connsiteX13" fmla="*/ 168865 w 337729"/>
              <a:gd name="connsiteY13" fmla="*/ 0 h 455240"/>
              <a:gd name="connsiteX14" fmla="*/ 205722 w 337729"/>
              <a:gd name="connsiteY14" fmla="*/ 325546 h 455240"/>
              <a:gd name="connsiteX15" fmla="*/ 205722 w 337729"/>
              <a:gd name="connsiteY15" fmla="*/ 381835 h 455240"/>
              <a:gd name="connsiteX16" fmla="*/ 132316 w 337729"/>
              <a:gd name="connsiteY16" fmla="*/ 381835 h 455240"/>
              <a:gd name="connsiteX17" fmla="*/ 132316 w 337729"/>
              <a:gd name="connsiteY17" fmla="*/ 325546 h 455240"/>
              <a:gd name="connsiteX18" fmla="*/ 205722 w 337729"/>
              <a:gd name="connsiteY18" fmla="*/ 325546 h 455240"/>
              <a:gd name="connsiteX19" fmla="*/ 222840 w 337729"/>
              <a:gd name="connsiteY19" fmla="*/ 281441 h 455240"/>
              <a:gd name="connsiteX20" fmla="*/ 115044 w 337729"/>
              <a:gd name="connsiteY20" fmla="*/ 281441 h 455240"/>
              <a:gd name="connsiteX21" fmla="*/ 44105 w 337729"/>
              <a:gd name="connsiteY21" fmla="*/ 168865 h 455240"/>
              <a:gd name="connsiteX22" fmla="*/ 168865 w 337729"/>
              <a:gd name="connsiteY22" fmla="*/ 44105 h 455240"/>
              <a:gd name="connsiteX23" fmla="*/ 293624 w 337729"/>
              <a:gd name="connsiteY23" fmla="*/ 168865 h 455240"/>
              <a:gd name="connsiteX24" fmla="*/ 222685 w 337729"/>
              <a:gd name="connsiteY24" fmla="*/ 281441 h 45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7729" h="455240">
                <a:moveTo>
                  <a:pt x="168865" y="0"/>
                </a:moveTo>
                <a:cubicBezTo>
                  <a:pt x="75719" y="0"/>
                  <a:pt x="0" y="75719"/>
                  <a:pt x="0" y="168865"/>
                </a:cubicBezTo>
                <a:cubicBezTo>
                  <a:pt x="0" y="231013"/>
                  <a:pt x="34081" y="287764"/>
                  <a:pt x="88056" y="317219"/>
                </a:cubicBezTo>
                <a:lnTo>
                  <a:pt x="88056" y="403887"/>
                </a:lnTo>
                <a:cubicBezTo>
                  <a:pt x="88056" y="416070"/>
                  <a:pt x="97926" y="425940"/>
                  <a:pt x="110109" y="425940"/>
                </a:cubicBezTo>
                <a:lnTo>
                  <a:pt x="122446" y="425940"/>
                </a:lnTo>
                <a:cubicBezTo>
                  <a:pt x="130774" y="443366"/>
                  <a:pt x="148354" y="455241"/>
                  <a:pt x="168865" y="455241"/>
                </a:cubicBezTo>
                <a:cubicBezTo>
                  <a:pt x="189375" y="455241"/>
                  <a:pt x="206956" y="443212"/>
                  <a:pt x="215283" y="425940"/>
                </a:cubicBezTo>
                <a:lnTo>
                  <a:pt x="227620" y="425940"/>
                </a:lnTo>
                <a:cubicBezTo>
                  <a:pt x="239803" y="425940"/>
                  <a:pt x="249673" y="416070"/>
                  <a:pt x="249673" y="403887"/>
                </a:cubicBezTo>
                <a:lnTo>
                  <a:pt x="249673" y="317219"/>
                </a:lnTo>
                <a:cubicBezTo>
                  <a:pt x="303648" y="287764"/>
                  <a:pt x="337729" y="231013"/>
                  <a:pt x="337729" y="168865"/>
                </a:cubicBezTo>
                <a:cubicBezTo>
                  <a:pt x="337729" y="75719"/>
                  <a:pt x="262010" y="0"/>
                  <a:pt x="168865" y="0"/>
                </a:cubicBezTo>
                <a:lnTo>
                  <a:pt x="168865" y="0"/>
                </a:lnTo>
                <a:close/>
                <a:moveTo>
                  <a:pt x="205722" y="325546"/>
                </a:moveTo>
                <a:lnTo>
                  <a:pt x="205722" y="381835"/>
                </a:lnTo>
                <a:lnTo>
                  <a:pt x="132316" y="381835"/>
                </a:lnTo>
                <a:lnTo>
                  <a:pt x="132316" y="325546"/>
                </a:lnTo>
                <a:lnTo>
                  <a:pt x="205722" y="325546"/>
                </a:lnTo>
                <a:close/>
                <a:moveTo>
                  <a:pt x="222840" y="281441"/>
                </a:moveTo>
                <a:lnTo>
                  <a:pt x="115044" y="281441"/>
                </a:lnTo>
                <a:cubicBezTo>
                  <a:pt x="71864" y="260776"/>
                  <a:pt x="44105" y="216980"/>
                  <a:pt x="44105" y="168865"/>
                </a:cubicBezTo>
                <a:cubicBezTo>
                  <a:pt x="44105" y="100085"/>
                  <a:pt x="100085" y="44105"/>
                  <a:pt x="168865" y="44105"/>
                </a:cubicBezTo>
                <a:cubicBezTo>
                  <a:pt x="237644" y="44105"/>
                  <a:pt x="293624" y="100085"/>
                  <a:pt x="293624" y="168865"/>
                </a:cubicBezTo>
                <a:cubicBezTo>
                  <a:pt x="293624" y="216980"/>
                  <a:pt x="265865" y="260776"/>
                  <a:pt x="222685" y="281441"/>
                </a:cubicBezTo>
                <a:close/>
              </a:path>
            </a:pathLst>
          </a:custGeom>
          <a:solidFill>
            <a:srgbClr val="FFFFFF"/>
          </a:solidFill>
          <a:ln w="15410" cap="flat">
            <a:noFill/>
            <a:prstDash val="solid"/>
            <a:miter/>
          </a:ln>
        </p:spPr>
        <p:txBody>
          <a:bodyPr rtlCol="0" anchor="ctr"/>
          <a:lstStyle/>
          <a:p>
            <a:endParaRPr lang="es-CO"/>
          </a:p>
        </p:txBody>
      </p:sp>
      <p:sp>
        <p:nvSpPr>
          <p:cNvPr id="238" name="Freeform: Shape 237">
            <a:extLst>
              <a:ext uri="{FF2B5EF4-FFF2-40B4-BE49-F238E27FC236}">
                <a16:creationId xmlns:a16="http://schemas.microsoft.com/office/drawing/2014/main" id="{17BC6E60-B3F5-50A2-3DB7-FBD751104AAE}"/>
              </a:ext>
            </a:extLst>
          </p:cNvPr>
          <p:cNvSpPr/>
          <p:nvPr/>
        </p:nvSpPr>
        <p:spPr>
          <a:xfrm>
            <a:off x="1778462" y="3178029"/>
            <a:ext cx="716171" cy="503046"/>
          </a:xfrm>
          <a:custGeom>
            <a:avLst/>
            <a:gdLst>
              <a:gd name="connsiteX0" fmla="*/ 456937 w 716171"/>
              <a:gd name="connsiteY0" fmla="*/ 0 h 503046"/>
              <a:gd name="connsiteX1" fmla="*/ 716171 w 716171"/>
              <a:gd name="connsiteY1" fmla="*/ 80346 h 503046"/>
              <a:gd name="connsiteX2" fmla="*/ 259234 w 716171"/>
              <a:gd name="connsiteY2" fmla="*/ 503047 h 503046"/>
              <a:gd name="connsiteX3" fmla="*/ 0 w 716171"/>
              <a:gd name="connsiteY3" fmla="*/ 422701 h 503046"/>
              <a:gd name="connsiteX4" fmla="*/ 456937 w 716171"/>
              <a:gd name="connsiteY4" fmla="*/ 0 h 50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71" h="503046">
                <a:moveTo>
                  <a:pt x="456937" y="0"/>
                </a:moveTo>
                <a:cubicBezTo>
                  <a:pt x="553167" y="0"/>
                  <a:pt x="642457" y="29609"/>
                  <a:pt x="716171" y="80346"/>
                </a:cubicBezTo>
                <a:cubicBezTo>
                  <a:pt x="697974" y="316756"/>
                  <a:pt x="500425" y="503047"/>
                  <a:pt x="259234" y="503047"/>
                </a:cubicBezTo>
                <a:cubicBezTo>
                  <a:pt x="163005" y="503047"/>
                  <a:pt x="73714" y="473438"/>
                  <a:pt x="0" y="422701"/>
                </a:cubicBezTo>
                <a:cubicBezTo>
                  <a:pt x="18197" y="186291"/>
                  <a:pt x="215746" y="0"/>
                  <a:pt x="456937" y="0"/>
                </a:cubicBezTo>
                <a:close/>
              </a:path>
            </a:pathLst>
          </a:custGeom>
          <a:solidFill>
            <a:srgbClr val="FFFFFF">
              <a:alpha val="40000"/>
            </a:srgbClr>
          </a:solidFill>
          <a:ln w="15410" cap="flat">
            <a:noFill/>
            <a:prstDash val="solid"/>
            <a:miter/>
          </a:ln>
        </p:spPr>
        <p:txBody>
          <a:bodyPr rtlCol="0" anchor="ctr"/>
          <a:lstStyle/>
          <a:p>
            <a:endParaRPr lang="es-CO"/>
          </a:p>
        </p:txBody>
      </p:sp>
      <p:sp>
        <p:nvSpPr>
          <p:cNvPr id="239" name="Freeform: Shape 238">
            <a:extLst>
              <a:ext uri="{FF2B5EF4-FFF2-40B4-BE49-F238E27FC236}">
                <a16:creationId xmlns:a16="http://schemas.microsoft.com/office/drawing/2014/main" id="{AF1ECA4A-66B3-0C92-8130-4A2BE6B7F164}"/>
              </a:ext>
            </a:extLst>
          </p:cNvPr>
          <p:cNvSpPr/>
          <p:nvPr/>
        </p:nvSpPr>
        <p:spPr>
          <a:xfrm>
            <a:off x="3688251" y="3193297"/>
            <a:ext cx="716171" cy="503046"/>
          </a:xfrm>
          <a:custGeom>
            <a:avLst/>
            <a:gdLst>
              <a:gd name="connsiteX0" fmla="*/ 456937 w 716171"/>
              <a:gd name="connsiteY0" fmla="*/ 0 h 503046"/>
              <a:gd name="connsiteX1" fmla="*/ 716171 w 716171"/>
              <a:gd name="connsiteY1" fmla="*/ 80346 h 503046"/>
              <a:gd name="connsiteX2" fmla="*/ 259234 w 716171"/>
              <a:gd name="connsiteY2" fmla="*/ 503047 h 503046"/>
              <a:gd name="connsiteX3" fmla="*/ 0 w 716171"/>
              <a:gd name="connsiteY3" fmla="*/ 422701 h 503046"/>
              <a:gd name="connsiteX4" fmla="*/ 456937 w 716171"/>
              <a:gd name="connsiteY4" fmla="*/ 0 h 50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71" h="503046">
                <a:moveTo>
                  <a:pt x="456937" y="0"/>
                </a:moveTo>
                <a:cubicBezTo>
                  <a:pt x="553167" y="0"/>
                  <a:pt x="642457" y="29609"/>
                  <a:pt x="716171" y="80346"/>
                </a:cubicBezTo>
                <a:cubicBezTo>
                  <a:pt x="697974" y="316756"/>
                  <a:pt x="500426" y="503047"/>
                  <a:pt x="259234" y="503047"/>
                </a:cubicBezTo>
                <a:cubicBezTo>
                  <a:pt x="163005" y="503047"/>
                  <a:pt x="73714" y="473438"/>
                  <a:pt x="0" y="422701"/>
                </a:cubicBezTo>
                <a:cubicBezTo>
                  <a:pt x="18197" y="186291"/>
                  <a:pt x="215746" y="0"/>
                  <a:pt x="456937" y="0"/>
                </a:cubicBezTo>
                <a:close/>
              </a:path>
            </a:pathLst>
          </a:custGeom>
          <a:solidFill>
            <a:srgbClr val="FFFFFF">
              <a:alpha val="40000"/>
            </a:srgbClr>
          </a:solidFill>
          <a:ln w="15410" cap="flat">
            <a:noFill/>
            <a:prstDash val="solid"/>
            <a:miter/>
          </a:ln>
        </p:spPr>
        <p:txBody>
          <a:bodyPr rtlCol="0" anchor="ctr"/>
          <a:lstStyle/>
          <a:p>
            <a:endParaRPr lang="es-CO"/>
          </a:p>
        </p:txBody>
      </p:sp>
      <p:sp>
        <p:nvSpPr>
          <p:cNvPr id="240" name="Freeform: Shape 239">
            <a:extLst>
              <a:ext uri="{FF2B5EF4-FFF2-40B4-BE49-F238E27FC236}">
                <a16:creationId xmlns:a16="http://schemas.microsoft.com/office/drawing/2014/main" id="{9514382F-FD15-A0DC-8F0E-33EC40F7E675}"/>
              </a:ext>
            </a:extLst>
          </p:cNvPr>
          <p:cNvSpPr/>
          <p:nvPr/>
        </p:nvSpPr>
        <p:spPr>
          <a:xfrm>
            <a:off x="5591255" y="3193297"/>
            <a:ext cx="716171" cy="503046"/>
          </a:xfrm>
          <a:custGeom>
            <a:avLst/>
            <a:gdLst>
              <a:gd name="connsiteX0" fmla="*/ 456937 w 716171"/>
              <a:gd name="connsiteY0" fmla="*/ 0 h 503046"/>
              <a:gd name="connsiteX1" fmla="*/ 716171 w 716171"/>
              <a:gd name="connsiteY1" fmla="*/ 80346 h 503046"/>
              <a:gd name="connsiteX2" fmla="*/ 259234 w 716171"/>
              <a:gd name="connsiteY2" fmla="*/ 503047 h 503046"/>
              <a:gd name="connsiteX3" fmla="*/ 0 w 716171"/>
              <a:gd name="connsiteY3" fmla="*/ 422701 h 503046"/>
              <a:gd name="connsiteX4" fmla="*/ 456937 w 716171"/>
              <a:gd name="connsiteY4" fmla="*/ 0 h 50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71" h="503046">
                <a:moveTo>
                  <a:pt x="456937" y="0"/>
                </a:moveTo>
                <a:cubicBezTo>
                  <a:pt x="553167" y="0"/>
                  <a:pt x="642457" y="29609"/>
                  <a:pt x="716171" y="80346"/>
                </a:cubicBezTo>
                <a:cubicBezTo>
                  <a:pt x="697974" y="316756"/>
                  <a:pt x="500426" y="503047"/>
                  <a:pt x="259234" y="503047"/>
                </a:cubicBezTo>
                <a:cubicBezTo>
                  <a:pt x="163005" y="503047"/>
                  <a:pt x="73714" y="473438"/>
                  <a:pt x="0" y="422701"/>
                </a:cubicBezTo>
                <a:cubicBezTo>
                  <a:pt x="18198" y="186291"/>
                  <a:pt x="215746" y="0"/>
                  <a:pt x="456937" y="0"/>
                </a:cubicBezTo>
                <a:close/>
              </a:path>
            </a:pathLst>
          </a:custGeom>
          <a:solidFill>
            <a:srgbClr val="FFFFFF">
              <a:alpha val="40000"/>
            </a:srgbClr>
          </a:solidFill>
          <a:ln w="15410" cap="flat">
            <a:noFill/>
            <a:prstDash val="solid"/>
            <a:miter/>
          </a:ln>
        </p:spPr>
        <p:txBody>
          <a:bodyPr rtlCol="0" anchor="ctr"/>
          <a:lstStyle/>
          <a:p>
            <a:endParaRPr lang="es-CO"/>
          </a:p>
        </p:txBody>
      </p:sp>
      <p:sp>
        <p:nvSpPr>
          <p:cNvPr id="241" name="Freeform: Shape 240">
            <a:extLst>
              <a:ext uri="{FF2B5EF4-FFF2-40B4-BE49-F238E27FC236}">
                <a16:creationId xmlns:a16="http://schemas.microsoft.com/office/drawing/2014/main" id="{31A2992F-04CA-C3A7-6219-ED5CA0106EE9}"/>
              </a:ext>
            </a:extLst>
          </p:cNvPr>
          <p:cNvSpPr/>
          <p:nvPr/>
        </p:nvSpPr>
        <p:spPr>
          <a:xfrm>
            <a:off x="7494260" y="3193297"/>
            <a:ext cx="716170" cy="503046"/>
          </a:xfrm>
          <a:custGeom>
            <a:avLst/>
            <a:gdLst>
              <a:gd name="connsiteX0" fmla="*/ 456937 w 716170"/>
              <a:gd name="connsiteY0" fmla="*/ 0 h 503046"/>
              <a:gd name="connsiteX1" fmla="*/ 716171 w 716170"/>
              <a:gd name="connsiteY1" fmla="*/ 80346 h 503046"/>
              <a:gd name="connsiteX2" fmla="*/ 259234 w 716170"/>
              <a:gd name="connsiteY2" fmla="*/ 503047 h 503046"/>
              <a:gd name="connsiteX3" fmla="*/ 0 w 716170"/>
              <a:gd name="connsiteY3" fmla="*/ 422701 h 503046"/>
              <a:gd name="connsiteX4" fmla="*/ 456937 w 716170"/>
              <a:gd name="connsiteY4" fmla="*/ 0 h 50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70" h="503046">
                <a:moveTo>
                  <a:pt x="456937" y="0"/>
                </a:moveTo>
                <a:cubicBezTo>
                  <a:pt x="553167" y="0"/>
                  <a:pt x="642456" y="29609"/>
                  <a:pt x="716171" y="80346"/>
                </a:cubicBezTo>
                <a:cubicBezTo>
                  <a:pt x="697974" y="316756"/>
                  <a:pt x="500425" y="503047"/>
                  <a:pt x="259234" y="503047"/>
                </a:cubicBezTo>
                <a:cubicBezTo>
                  <a:pt x="163004" y="503047"/>
                  <a:pt x="73714" y="473438"/>
                  <a:pt x="0" y="422701"/>
                </a:cubicBezTo>
                <a:cubicBezTo>
                  <a:pt x="18197" y="186291"/>
                  <a:pt x="215746" y="0"/>
                  <a:pt x="456937" y="0"/>
                </a:cubicBezTo>
                <a:close/>
              </a:path>
            </a:pathLst>
          </a:custGeom>
          <a:solidFill>
            <a:srgbClr val="FFFFFF">
              <a:alpha val="40000"/>
            </a:srgbClr>
          </a:solidFill>
          <a:ln w="15410" cap="flat">
            <a:noFill/>
            <a:prstDash val="solid"/>
            <a:miter/>
          </a:ln>
        </p:spPr>
        <p:txBody>
          <a:bodyPr rtlCol="0" anchor="ctr"/>
          <a:lstStyle/>
          <a:p>
            <a:endParaRPr lang="es-CO"/>
          </a:p>
        </p:txBody>
      </p:sp>
      <p:sp>
        <p:nvSpPr>
          <p:cNvPr id="242" name="Freeform: Shape 241">
            <a:extLst>
              <a:ext uri="{FF2B5EF4-FFF2-40B4-BE49-F238E27FC236}">
                <a16:creationId xmlns:a16="http://schemas.microsoft.com/office/drawing/2014/main" id="{2427757D-2C5F-9323-E62D-95AE7169EDA7}"/>
              </a:ext>
            </a:extLst>
          </p:cNvPr>
          <p:cNvSpPr/>
          <p:nvPr/>
        </p:nvSpPr>
        <p:spPr>
          <a:xfrm>
            <a:off x="9397419" y="3193297"/>
            <a:ext cx="716171" cy="503046"/>
          </a:xfrm>
          <a:custGeom>
            <a:avLst/>
            <a:gdLst>
              <a:gd name="connsiteX0" fmla="*/ 456937 w 716171"/>
              <a:gd name="connsiteY0" fmla="*/ 0 h 503046"/>
              <a:gd name="connsiteX1" fmla="*/ 716171 w 716171"/>
              <a:gd name="connsiteY1" fmla="*/ 80346 h 503046"/>
              <a:gd name="connsiteX2" fmla="*/ 259234 w 716171"/>
              <a:gd name="connsiteY2" fmla="*/ 503047 h 503046"/>
              <a:gd name="connsiteX3" fmla="*/ 0 w 716171"/>
              <a:gd name="connsiteY3" fmla="*/ 422701 h 503046"/>
              <a:gd name="connsiteX4" fmla="*/ 456937 w 716171"/>
              <a:gd name="connsiteY4" fmla="*/ 0 h 50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171" h="503046">
                <a:moveTo>
                  <a:pt x="456937" y="0"/>
                </a:moveTo>
                <a:cubicBezTo>
                  <a:pt x="553167" y="0"/>
                  <a:pt x="642456" y="29609"/>
                  <a:pt x="716171" y="80346"/>
                </a:cubicBezTo>
                <a:cubicBezTo>
                  <a:pt x="697974" y="316756"/>
                  <a:pt x="500426" y="503047"/>
                  <a:pt x="259234" y="503047"/>
                </a:cubicBezTo>
                <a:cubicBezTo>
                  <a:pt x="163005" y="503047"/>
                  <a:pt x="73714" y="473438"/>
                  <a:pt x="0" y="422701"/>
                </a:cubicBezTo>
                <a:cubicBezTo>
                  <a:pt x="18197" y="186291"/>
                  <a:pt x="215746" y="0"/>
                  <a:pt x="456937" y="0"/>
                </a:cubicBezTo>
                <a:close/>
              </a:path>
            </a:pathLst>
          </a:custGeom>
          <a:solidFill>
            <a:srgbClr val="FFFFFF">
              <a:alpha val="40000"/>
            </a:srgbClr>
          </a:solidFill>
          <a:ln w="15410" cap="flat">
            <a:noFill/>
            <a:prstDash val="solid"/>
            <a:miter/>
          </a:ln>
        </p:spPr>
        <p:txBody>
          <a:bodyPr rtlCol="0" anchor="ctr"/>
          <a:lstStyle/>
          <a:p>
            <a:endParaRPr lang="es-CO"/>
          </a:p>
        </p:txBody>
      </p:sp>
      <p:sp>
        <p:nvSpPr>
          <p:cNvPr id="243" name="TextBox 242">
            <a:extLst>
              <a:ext uri="{FF2B5EF4-FFF2-40B4-BE49-F238E27FC236}">
                <a16:creationId xmlns:a16="http://schemas.microsoft.com/office/drawing/2014/main" id="{C6C5572A-CB83-EE1A-C4ED-9F6C9B45F3B3}"/>
              </a:ext>
            </a:extLst>
          </p:cNvPr>
          <p:cNvSpPr txBox="1"/>
          <p:nvPr/>
        </p:nvSpPr>
        <p:spPr>
          <a:xfrm>
            <a:off x="1687406" y="894500"/>
            <a:ext cx="117628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2015</a:t>
            </a:r>
          </a:p>
        </p:txBody>
      </p:sp>
      <p:sp>
        <p:nvSpPr>
          <p:cNvPr id="244" name="TextBox 243">
            <a:extLst>
              <a:ext uri="{FF2B5EF4-FFF2-40B4-BE49-F238E27FC236}">
                <a16:creationId xmlns:a16="http://schemas.microsoft.com/office/drawing/2014/main" id="{B63530D7-4C52-B3B8-9262-3731B9E946AC}"/>
              </a:ext>
            </a:extLst>
          </p:cNvPr>
          <p:cNvSpPr txBox="1"/>
          <p:nvPr/>
        </p:nvSpPr>
        <p:spPr>
          <a:xfrm>
            <a:off x="1486486" y="1525310"/>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245" name="TextBox 244">
            <a:extLst>
              <a:ext uri="{FF2B5EF4-FFF2-40B4-BE49-F238E27FC236}">
                <a16:creationId xmlns:a16="http://schemas.microsoft.com/office/drawing/2014/main" id="{372F8129-03BA-FAE4-FE3A-D48319E1BE8F}"/>
              </a:ext>
            </a:extLst>
          </p:cNvPr>
          <p:cNvSpPr txBox="1"/>
          <p:nvPr/>
        </p:nvSpPr>
        <p:spPr>
          <a:xfrm>
            <a:off x="3486643" y="4673169"/>
            <a:ext cx="1179490"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2018</a:t>
            </a:r>
          </a:p>
        </p:txBody>
      </p:sp>
      <p:sp>
        <p:nvSpPr>
          <p:cNvPr id="246" name="TextBox 245">
            <a:extLst>
              <a:ext uri="{FF2B5EF4-FFF2-40B4-BE49-F238E27FC236}">
                <a16:creationId xmlns:a16="http://schemas.microsoft.com/office/drawing/2014/main" id="{E0747032-0599-DD60-44DB-62ACCB4105B6}"/>
              </a:ext>
            </a:extLst>
          </p:cNvPr>
          <p:cNvSpPr txBox="1"/>
          <p:nvPr/>
        </p:nvSpPr>
        <p:spPr>
          <a:xfrm>
            <a:off x="3287327" y="530397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247" name="TextBox 246">
            <a:extLst>
              <a:ext uri="{FF2B5EF4-FFF2-40B4-BE49-F238E27FC236}">
                <a16:creationId xmlns:a16="http://schemas.microsoft.com/office/drawing/2014/main" id="{3A3D5CE5-D981-6CFC-2664-A0F181EEDF6F}"/>
              </a:ext>
            </a:extLst>
          </p:cNvPr>
          <p:cNvSpPr txBox="1"/>
          <p:nvPr/>
        </p:nvSpPr>
        <p:spPr>
          <a:xfrm>
            <a:off x="5368030" y="940609"/>
            <a:ext cx="132536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2020</a:t>
            </a:r>
          </a:p>
        </p:txBody>
      </p:sp>
      <p:sp>
        <p:nvSpPr>
          <p:cNvPr id="248" name="TextBox 247">
            <a:extLst>
              <a:ext uri="{FF2B5EF4-FFF2-40B4-BE49-F238E27FC236}">
                <a16:creationId xmlns:a16="http://schemas.microsoft.com/office/drawing/2014/main" id="{34C8E10D-10AD-EA71-8680-8C7EF849D5C1}"/>
              </a:ext>
            </a:extLst>
          </p:cNvPr>
          <p:cNvSpPr txBox="1"/>
          <p:nvPr/>
        </p:nvSpPr>
        <p:spPr>
          <a:xfrm>
            <a:off x="5241649" y="157141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249" name="TextBox 248">
            <a:extLst>
              <a:ext uri="{FF2B5EF4-FFF2-40B4-BE49-F238E27FC236}">
                <a16:creationId xmlns:a16="http://schemas.microsoft.com/office/drawing/2014/main" id="{D889BCDE-833F-17EB-E08A-C389E49D2224}"/>
              </a:ext>
            </a:extLst>
          </p:cNvPr>
          <p:cNvSpPr txBox="1"/>
          <p:nvPr/>
        </p:nvSpPr>
        <p:spPr>
          <a:xfrm>
            <a:off x="7284875" y="4673169"/>
            <a:ext cx="1259640"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2022</a:t>
            </a:r>
          </a:p>
        </p:txBody>
      </p:sp>
      <p:sp>
        <p:nvSpPr>
          <p:cNvPr id="250" name="TextBox 249">
            <a:extLst>
              <a:ext uri="{FF2B5EF4-FFF2-40B4-BE49-F238E27FC236}">
                <a16:creationId xmlns:a16="http://schemas.microsoft.com/office/drawing/2014/main" id="{343FBF07-A3B1-72D2-BE08-D86D6FFC4CCC}"/>
              </a:ext>
            </a:extLst>
          </p:cNvPr>
          <p:cNvSpPr txBox="1"/>
          <p:nvPr/>
        </p:nvSpPr>
        <p:spPr>
          <a:xfrm>
            <a:off x="7125632" y="530397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251" name="TextBox 250">
            <a:extLst>
              <a:ext uri="{FF2B5EF4-FFF2-40B4-BE49-F238E27FC236}">
                <a16:creationId xmlns:a16="http://schemas.microsoft.com/office/drawing/2014/main" id="{2F6D182C-416B-C691-A2C8-1707BF3644F8}"/>
              </a:ext>
            </a:extLst>
          </p:cNvPr>
          <p:cNvSpPr txBox="1"/>
          <p:nvPr/>
        </p:nvSpPr>
        <p:spPr>
          <a:xfrm>
            <a:off x="9205514" y="902283"/>
            <a:ext cx="129330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2024</a:t>
            </a:r>
          </a:p>
        </p:txBody>
      </p:sp>
      <p:sp>
        <p:nvSpPr>
          <p:cNvPr id="252" name="TextBox 251">
            <a:extLst>
              <a:ext uri="{FF2B5EF4-FFF2-40B4-BE49-F238E27FC236}">
                <a16:creationId xmlns:a16="http://schemas.microsoft.com/office/drawing/2014/main" id="{BCF36CAB-D11B-DB5D-B33B-D51C3AE353E4}"/>
              </a:ext>
            </a:extLst>
          </p:cNvPr>
          <p:cNvSpPr txBox="1"/>
          <p:nvPr/>
        </p:nvSpPr>
        <p:spPr>
          <a:xfrm>
            <a:off x="9063103" y="1533093"/>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253" name="TextBox 252">
            <a:extLst>
              <a:ext uri="{FF2B5EF4-FFF2-40B4-BE49-F238E27FC236}">
                <a16:creationId xmlns:a16="http://schemas.microsoft.com/office/drawing/2014/main" id="{7EAECA9B-B5EA-2D3B-C74C-2CCAAD5D804D}"/>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38941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9">
            <a:extLst>
              <a:ext uri="{FF2B5EF4-FFF2-40B4-BE49-F238E27FC236}">
                <a16:creationId xmlns:a16="http://schemas.microsoft.com/office/drawing/2014/main" id="{F9EC17A7-EA4F-0B41-8552-93ED0F52C78D}"/>
              </a:ext>
            </a:extLst>
          </p:cNvPr>
          <p:cNvSpPr>
            <a:spLocks noChangeArrowheads="1"/>
          </p:cNvSpPr>
          <p:nvPr/>
        </p:nvSpPr>
        <p:spPr bwMode="auto">
          <a:xfrm>
            <a:off x="1223158" y="1756193"/>
            <a:ext cx="2109550" cy="1340443"/>
          </a:xfrm>
          <a:custGeom>
            <a:avLst/>
            <a:gdLst>
              <a:gd name="T0" fmla="*/ 3013 w 3388"/>
              <a:gd name="T1" fmla="*/ 2152 h 2153"/>
              <a:gd name="T2" fmla="*/ 375 w 3388"/>
              <a:gd name="T3" fmla="*/ 2152 h 2153"/>
              <a:gd name="T4" fmla="*/ 375 w 3388"/>
              <a:gd name="T5" fmla="*/ 2152 h 2153"/>
              <a:gd name="T6" fmla="*/ 0 w 3388"/>
              <a:gd name="T7" fmla="*/ 1778 h 2153"/>
              <a:gd name="T8" fmla="*/ 0 w 3388"/>
              <a:gd name="T9" fmla="*/ 374 h 2153"/>
              <a:gd name="T10" fmla="*/ 0 w 3388"/>
              <a:gd name="T11" fmla="*/ 374 h 2153"/>
              <a:gd name="T12" fmla="*/ 375 w 3388"/>
              <a:gd name="T13" fmla="*/ 0 h 2153"/>
              <a:gd name="T14" fmla="*/ 3013 w 3388"/>
              <a:gd name="T15" fmla="*/ 0 h 2153"/>
              <a:gd name="T16" fmla="*/ 3013 w 3388"/>
              <a:gd name="T17" fmla="*/ 0 h 2153"/>
              <a:gd name="T18" fmla="*/ 3387 w 3388"/>
              <a:gd name="T19" fmla="*/ 374 h 2153"/>
              <a:gd name="T20" fmla="*/ 3387 w 3388"/>
              <a:gd name="T21" fmla="*/ 1778 h 2153"/>
              <a:gd name="T22" fmla="*/ 3387 w 3388"/>
              <a:gd name="T23" fmla="*/ 1778 h 2153"/>
              <a:gd name="T24" fmla="*/ 3013 w 3388"/>
              <a:gd name="T25" fmla="*/ 215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8" h="2153">
                <a:moveTo>
                  <a:pt x="3013" y="2152"/>
                </a:moveTo>
                <a:lnTo>
                  <a:pt x="375" y="2152"/>
                </a:lnTo>
                <a:lnTo>
                  <a:pt x="375" y="2152"/>
                </a:lnTo>
                <a:cubicBezTo>
                  <a:pt x="168" y="2152"/>
                  <a:pt x="0" y="1984"/>
                  <a:pt x="0" y="1778"/>
                </a:cubicBezTo>
                <a:lnTo>
                  <a:pt x="0" y="374"/>
                </a:lnTo>
                <a:lnTo>
                  <a:pt x="0" y="374"/>
                </a:lnTo>
                <a:cubicBezTo>
                  <a:pt x="0" y="167"/>
                  <a:pt x="168" y="0"/>
                  <a:pt x="375" y="0"/>
                </a:cubicBezTo>
                <a:lnTo>
                  <a:pt x="3013" y="0"/>
                </a:lnTo>
                <a:lnTo>
                  <a:pt x="3013" y="0"/>
                </a:lnTo>
                <a:cubicBezTo>
                  <a:pt x="3220" y="0"/>
                  <a:pt x="3387" y="167"/>
                  <a:pt x="3387" y="374"/>
                </a:cubicBezTo>
                <a:lnTo>
                  <a:pt x="3387" y="1778"/>
                </a:lnTo>
                <a:lnTo>
                  <a:pt x="3387" y="1778"/>
                </a:lnTo>
                <a:cubicBezTo>
                  <a:pt x="3387" y="1984"/>
                  <a:pt x="3220" y="2152"/>
                  <a:pt x="3013" y="2152"/>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21" name="Freeform 70">
            <a:extLst>
              <a:ext uri="{FF2B5EF4-FFF2-40B4-BE49-F238E27FC236}">
                <a16:creationId xmlns:a16="http://schemas.microsoft.com/office/drawing/2014/main" id="{3EA0F264-5523-4E4C-9957-A6F91436A199}"/>
              </a:ext>
            </a:extLst>
          </p:cNvPr>
          <p:cNvSpPr>
            <a:spLocks noChangeArrowheads="1"/>
          </p:cNvSpPr>
          <p:nvPr/>
        </p:nvSpPr>
        <p:spPr bwMode="auto">
          <a:xfrm>
            <a:off x="1223158" y="1756194"/>
            <a:ext cx="2109550" cy="390047"/>
          </a:xfrm>
          <a:custGeom>
            <a:avLst/>
            <a:gdLst>
              <a:gd name="T0" fmla="*/ 3387 w 3388"/>
              <a:gd name="T1" fmla="*/ 627 h 628"/>
              <a:gd name="T2" fmla="*/ 0 w 3388"/>
              <a:gd name="T3" fmla="*/ 627 h 628"/>
              <a:gd name="T4" fmla="*/ 0 w 3388"/>
              <a:gd name="T5" fmla="*/ 0 h 628"/>
              <a:gd name="T6" fmla="*/ 3387 w 3388"/>
              <a:gd name="T7" fmla="*/ 0 h 628"/>
              <a:gd name="T8" fmla="*/ 3387 w 3388"/>
              <a:gd name="T9" fmla="*/ 627 h 628"/>
            </a:gdLst>
            <a:ahLst/>
            <a:cxnLst>
              <a:cxn ang="0">
                <a:pos x="T0" y="T1"/>
              </a:cxn>
              <a:cxn ang="0">
                <a:pos x="T2" y="T3"/>
              </a:cxn>
              <a:cxn ang="0">
                <a:pos x="T4" y="T5"/>
              </a:cxn>
              <a:cxn ang="0">
                <a:pos x="T6" y="T7"/>
              </a:cxn>
              <a:cxn ang="0">
                <a:pos x="T8" y="T9"/>
              </a:cxn>
            </a:cxnLst>
            <a:rect l="0" t="0" r="r" b="b"/>
            <a:pathLst>
              <a:path w="3388" h="628">
                <a:moveTo>
                  <a:pt x="3387" y="627"/>
                </a:moveTo>
                <a:lnTo>
                  <a:pt x="0" y="627"/>
                </a:lnTo>
                <a:lnTo>
                  <a:pt x="0" y="0"/>
                </a:lnTo>
                <a:lnTo>
                  <a:pt x="3387" y="0"/>
                </a:lnTo>
                <a:lnTo>
                  <a:pt x="3387" y="627"/>
                </a:lnTo>
              </a:path>
            </a:pathLst>
          </a:custGeom>
          <a:solidFill>
            <a:schemeClr val="accent1">
              <a:lumMod val="50000"/>
            </a:schemeClr>
          </a:solidFill>
          <a:ln>
            <a:noFill/>
          </a:ln>
          <a:effectLst/>
        </p:spPr>
        <p:txBody>
          <a:bodyPr wrap="none" anchor="ctr"/>
          <a:lstStyle/>
          <a:p>
            <a:endParaRPr lang="en-US" sz="3265" dirty="0">
              <a:latin typeface="DM Sans" pitchFamily="2" charset="77"/>
            </a:endParaRPr>
          </a:p>
        </p:txBody>
      </p:sp>
      <p:sp>
        <p:nvSpPr>
          <p:cNvPr id="22" name="Freeform 135">
            <a:extLst>
              <a:ext uri="{FF2B5EF4-FFF2-40B4-BE49-F238E27FC236}">
                <a16:creationId xmlns:a16="http://schemas.microsoft.com/office/drawing/2014/main" id="{4F7DAE8B-7E5E-5B45-8D86-13454FD88955}"/>
              </a:ext>
            </a:extLst>
          </p:cNvPr>
          <p:cNvSpPr>
            <a:spLocks noChangeArrowheads="1"/>
          </p:cNvSpPr>
          <p:nvPr/>
        </p:nvSpPr>
        <p:spPr bwMode="auto">
          <a:xfrm>
            <a:off x="2750384" y="5027643"/>
            <a:ext cx="2112298" cy="1340443"/>
          </a:xfrm>
          <a:custGeom>
            <a:avLst/>
            <a:gdLst>
              <a:gd name="T0" fmla="*/ 3013 w 3389"/>
              <a:gd name="T1" fmla="*/ 2153 h 2154"/>
              <a:gd name="T2" fmla="*/ 375 w 3389"/>
              <a:gd name="T3" fmla="*/ 2153 h 2154"/>
              <a:gd name="T4" fmla="*/ 375 w 3389"/>
              <a:gd name="T5" fmla="*/ 2153 h 2154"/>
              <a:gd name="T6" fmla="*/ 0 w 3389"/>
              <a:gd name="T7" fmla="*/ 1779 h 2154"/>
              <a:gd name="T8" fmla="*/ 0 w 3389"/>
              <a:gd name="T9" fmla="*/ 375 h 2154"/>
              <a:gd name="T10" fmla="*/ 0 w 3389"/>
              <a:gd name="T11" fmla="*/ 375 h 2154"/>
              <a:gd name="T12" fmla="*/ 375 w 3389"/>
              <a:gd name="T13" fmla="*/ 0 h 2154"/>
              <a:gd name="T14" fmla="*/ 3013 w 3389"/>
              <a:gd name="T15" fmla="*/ 0 h 2154"/>
              <a:gd name="T16" fmla="*/ 3013 w 3389"/>
              <a:gd name="T17" fmla="*/ 0 h 2154"/>
              <a:gd name="T18" fmla="*/ 3388 w 3389"/>
              <a:gd name="T19" fmla="*/ 375 h 2154"/>
              <a:gd name="T20" fmla="*/ 3388 w 3389"/>
              <a:gd name="T21" fmla="*/ 1779 h 2154"/>
              <a:gd name="T22" fmla="*/ 3388 w 3389"/>
              <a:gd name="T23" fmla="*/ 1779 h 2154"/>
              <a:gd name="T24" fmla="*/ 3013 w 3389"/>
              <a:gd name="T25" fmla="*/ 2153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9" h="2154">
                <a:moveTo>
                  <a:pt x="3013" y="2153"/>
                </a:moveTo>
                <a:lnTo>
                  <a:pt x="375" y="2153"/>
                </a:lnTo>
                <a:lnTo>
                  <a:pt x="375" y="2153"/>
                </a:lnTo>
                <a:cubicBezTo>
                  <a:pt x="168" y="2153"/>
                  <a:pt x="0" y="1985"/>
                  <a:pt x="0" y="1779"/>
                </a:cubicBezTo>
                <a:lnTo>
                  <a:pt x="0" y="375"/>
                </a:lnTo>
                <a:lnTo>
                  <a:pt x="0" y="375"/>
                </a:lnTo>
                <a:cubicBezTo>
                  <a:pt x="0" y="168"/>
                  <a:pt x="168" y="0"/>
                  <a:pt x="375" y="0"/>
                </a:cubicBezTo>
                <a:lnTo>
                  <a:pt x="3013" y="0"/>
                </a:lnTo>
                <a:lnTo>
                  <a:pt x="3013" y="0"/>
                </a:lnTo>
                <a:cubicBezTo>
                  <a:pt x="3220" y="0"/>
                  <a:pt x="3388" y="168"/>
                  <a:pt x="3388" y="375"/>
                </a:cubicBezTo>
                <a:lnTo>
                  <a:pt x="3388" y="1779"/>
                </a:lnTo>
                <a:lnTo>
                  <a:pt x="3388" y="1779"/>
                </a:lnTo>
                <a:cubicBezTo>
                  <a:pt x="3388" y="1985"/>
                  <a:pt x="3220" y="2153"/>
                  <a:pt x="3013" y="2153"/>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23" name="Freeform 136">
            <a:extLst>
              <a:ext uri="{FF2B5EF4-FFF2-40B4-BE49-F238E27FC236}">
                <a16:creationId xmlns:a16="http://schemas.microsoft.com/office/drawing/2014/main" id="{9CB3F143-D4D0-3640-A34B-EDD61D946B54}"/>
              </a:ext>
            </a:extLst>
          </p:cNvPr>
          <p:cNvSpPr>
            <a:spLocks noChangeArrowheads="1"/>
          </p:cNvSpPr>
          <p:nvPr/>
        </p:nvSpPr>
        <p:spPr bwMode="auto">
          <a:xfrm>
            <a:off x="2750384" y="5027643"/>
            <a:ext cx="2112298" cy="392793"/>
          </a:xfrm>
          <a:custGeom>
            <a:avLst/>
            <a:gdLst>
              <a:gd name="T0" fmla="*/ 3388 w 3389"/>
              <a:gd name="T1" fmla="*/ 629 h 630"/>
              <a:gd name="T2" fmla="*/ 0 w 3389"/>
              <a:gd name="T3" fmla="*/ 629 h 630"/>
              <a:gd name="T4" fmla="*/ 0 w 3389"/>
              <a:gd name="T5" fmla="*/ 0 h 630"/>
              <a:gd name="T6" fmla="*/ 3388 w 3389"/>
              <a:gd name="T7" fmla="*/ 0 h 630"/>
              <a:gd name="T8" fmla="*/ 3388 w 3389"/>
              <a:gd name="T9" fmla="*/ 629 h 630"/>
            </a:gdLst>
            <a:ahLst/>
            <a:cxnLst>
              <a:cxn ang="0">
                <a:pos x="T0" y="T1"/>
              </a:cxn>
              <a:cxn ang="0">
                <a:pos x="T2" y="T3"/>
              </a:cxn>
              <a:cxn ang="0">
                <a:pos x="T4" y="T5"/>
              </a:cxn>
              <a:cxn ang="0">
                <a:pos x="T6" y="T7"/>
              </a:cxn>
              <a:cxn ang="0">
                <a:pos x="T8" y="T9"/>
              </a:cxn>
            </a:cxnLst>
            <a:rect l="0" t="0" r="r" b="b"/>
            <a:pathLst>
              <a:path w="3389" h="630">
                <a:moveTo>
                  <a:pt x="3388" y="629"/>
                </a:moveTo>
                <a:lnTo>
                  <a:pt x="0" y="629"/>
                </a:lnTo>
                <a:lnTo>
                  <a:pt x="0" y="0"/>
                </a:lnTo>
                <a:lnTo>
                  <a:pt x="3388" y="0"/>
                </a:lnTo>
                <a:lnTo>
                  <a:pt x="3388" y="629"/>
                </a:lnTo>
              </a:path>
            </a:pathLst>
          </a:custGeom>
          <a:solidFill>
            <a:schemeClr val="accent2">
              <a:lumMod val="50000"/>
            </a:schemeClr>
          </a:solidFill>
          <a:ln>
            <a:noFill/>
          </a:ln>
          <a:effectLst/>
        </p:spPr>
        <p:txBody>
          <a:bodyPr wrap="none" anchor="ctr"/>
          <a:lstStyle/>
          <a:p>
            <a:endParaRPr lang="en-US" sz="3265" dirty="0">
              <a:latin typeface="DM Sans" pitchFamily="2" charset="77"/>
            </a:endParaRPr>
          </a:p>
        </p:txBody>
      </p:sp>
      <p:sp>
        <p:nvSpPr>
          <p:cNvPr id="24" name="Freeform 201">
            <a:extLst>
              <a:ext uri="{FF2B5EF4-FFF2-40B4-BE49-F238E27FC236}">
                <a16:creationId xmlns:a16="http://schemas.microsoft.com/office/drawing/2014/main" id="{E8751AE6-109E-A748-B281-12F7334EBB89}"/>
              </a:ext>
            </a:extLst>
          </p:cNvPr>
          <p:cNvSpPr>
            <a:spLocks noChangeArrowheads="1"/>
          </p:cNvSpPr>
          <p:nvPr/>
        </p:nvSpPr>
        <p:spPr bwMode="auto">
          <a:xfrm>
            <a:off x="4274864" y="1756193"/>
            <a:ext cx="2109550" cy="1340443"/>
          </a:xfrm>
          <a:custGeom>
            <a:avLst/>
            <a:gdLst>
              <a:gd name="T0" fmla="*/ 3012 w 3387"/>
              <a:gd name="T1" fmla="*/ 2152 h 2153"/>
              <a:gd name="T2" fmla="*/ 374 w 3387"/>
              <a:gd name="T3" fmla="*/ 2152 h 2153"/>
              <a:gd name="T4" fmla="*/ 374 w 3387"/>
              <a:gd name="T5" fmla="*/ 2152 h 2153"/>
              <a:gd name="T6" fmla="*/ 0 w 3387"/>
              <a:gd name="T7" fmla="*/ 1778 h 2153"/>
              <a:gd name="T8" fmla="*/ 0 w 3387"/>
              <a:gd name="T9" fmla="*/ 374 h 2153"/>
              <a:gd name="T10" fmla="*/ 0 w 3387"/>
              <a:gd name="T11" fmla="*/ 374 h 2153"/>
              <a:gd name="T12" fmla="*/ 374 w 3387"/>
              <a:gd name="T13" fmla="*/ 0 h 2153"/>
              <a:gd name="T14" fmla="*/ 3012 w 3387"/>
              <a:gd name="T15" fmla="*/ 0 h 2153"/>
              <a:gd name="T16" fmla="*/ 3012 w 3387"/>
              <a:gd name="T17" fmla="*/ 0 h 2153"/>
              <a:gd name="T18" fmla="*/ 3386 w 3387"/>
              <a:gd name="T19" fmla="*/ 374 h 2153"/>
              <a:gd name="T20" fmla="*/ 3386 w 3387"/>
              <a:gd name="T21" fmla="*/ 1778 h 2153"/>
              <a:gd name="T22" fmla="*/ 3386 w 3387"/>
              <a:gd name="T23" fmla="*/ 1778 h 2153"/>
              <a:gd name="T24" fmla="*/ 3012 w 3387"/>
              <a:gd name="T25" fmla="*/ 215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7" h="2153">
                <a:moveTo>
                  <a:pt x="3012" y="2152"/>
                </a:moveTo>
                <a:lnTo>
                  <a:pt x="374" y="2152"/>
                </a:lnTo>
                <a:lnTo>
                  <a:pt x="374" y="2152"/>
                </a:lnTo>
                <a:cubicBezTo>
                  <a:pt x="167" y="2152"/>
                  <a:pt x="0" y="1984"/>
                  <a:pt x="0" y="1778"/>
                </a:cubicBezTo>
                <a:lnTo>
                  <a:pt x="0" y="374"/>
                </a:lnTo>
                <a:lnTo>
                  <a:pt x="0" y="374"/>
                </a:lnTo>
                <a:cubicBezTo>
                  <a:pt x="0" y="167"/>
                  <a:pt x="167" y="0"/>
                  <a:pt x="374" y="0"/>
                </a:cubicBezTo>
                <a:lnTo>
                  <a:pt x="3012" y="0"/>
                </a:lnTo>
                <a:lnTo>
                  <a:pt x="3012" y="0"/>
                </a:lnTo>
                <a:cubicBezTo>
                  <a:pt x="3219" y="0"/>
                  <a:pt x="3386" y="167"/>
                  <a:pt x="3386" y="374"/>
                </a:cubicBezTo>
                <a:lnTo>
                  <a:pt x="3386" y="1778"/>
                </a:lnTo>
                <a:lnTo>
                  <a:pt x="3386" y="1778"/>
                </a:lnTo>
                <a:cubicBezTo>
                  <a:pt x="3386" y="1984"/>
                  <a:pt x="3219" y="2152"/>
                  <a:pt x="3012" y="2152"/>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25" name="Freeform 202">
            <a:extLst>
              <a:ext uri="{FF2B5EF4-FFF2-40B4-BE49-F238E27FC236}">
                <a16:creationId xmlns:a16="http://schemas.microsoft.com/office/drawing/2014/main" id="{3CA9D0B8-9AAF-3F4A-A292-38868CB91A39}"/>
              </a:ext>
            </a:extLst>
          </p:cNvPr>
          <p:cNvSpPr>
            <a:spLocks noChangeArrowheads="1"/>
          </p:cNvSpPr>
          <p:nvPr/>
        </p:nvSpPr>
        <p:spPr bwMode="auto">
          <a:xfrm>
            <a:off x="4274864" y="1756194"/>
            <a:ext cx="2109550" cy="390047"/>
          </a:xfrm>
          <a:custGeom>
            <a:avLst/>
            <a:gdLst>
              <a:gd name="T0" fmla="*/ 3386 w 3387"/>
              <a:gd name="T1" fmla="*/ 627 h 628"/>
              <a:gd name="T2" fmla="*/ 0 w 3387"/>
              <a:gd name="T3" fmla="*/ 627 h 628"/>
              <a:gd name="T4" fmla="*/ 0 w 3387"/>
              <a:gd name="T5" fmla="*/ 0 h 628"/>
              <a:gd name="T6" fmla="*/ 3386 w 3387"/>
              <a:gd name="T7" fmla="*/ 0 h 628"/>
              <a:gd name="T8" fmla="*/ 3386 w 3387"/>
              <a:gd name="T9" fmla="*/ 627 h 628"/>
            </a:gdLst>
            <a:ahLst/>
            <a:cxnLst>
              <a:cxn ang="0">
                <a:pos x="T0" y="T1"/>
              </a:cxn>
              <a:cxn ang="0">
                <a:pos x="T2" y="T3"/>
              </a:cxn>
              <a:cxn ang="0">
                <a:pos x="T4" y="T5"/>
              </a:cxn>
              <a:cxn ang="0">
                <a:pos x="T6" y="T7"/>
              </a:cxn>
              <a:cxn ang="0">
                <a:pos x="T8" y="T9"/>
              </a:cxn>
            </a:cxnLst>
            <a:rect l="0" t="0" r="r" b="b"/>
            <a:pathLst>
              <a:path w="3387" h="628">
                <a:moveTo>
                  <a:pt x="3386" y="627"/>
                </a:moveTo>
                <a:lnTo>
                  <a:pt x="0" y="627"/>
                </a:lnTo>
                <a:lnTo>
                  <a:pt x="0" y="0"/>
                </a:lnTo>
                <a:lnTo>
                  <a:pt x="3386" y="0"/>
                </a:lnTo>
                <a:lnTo>
                  <a:pt x="3386" y="627"/>
                </a:lnTo>
              </a:path>
            </a:pathLst>
          </a:custGeom>
          <a:solidFill>
            <a:schemeClr val="accent3">
              <a:lumMod val="50000"/>
            </a:schemeClr>
          </a:solidFill>
          <a:ln>
            <a:noFill/>
          </a:ln>
          <a:effectLst/>
        </p:spPr>
        <p:txBody>
          <a:bodyPr wrap="none" anchor="ctr"/>
          <a:lstStyle/>
          <a:p>
            <a:endParaRPr lang="en-US" sz="3265" dirty="0">
              <a:latin typeface="DM Sans" pitchFamily="2" charset="77"/>
            </a:endParaRPr>
          </a:p>
        </p:txBody>
      </p:sp>
      <p:sp>
        <p:nvSpPr>
          <p:cNvPr id="26" name="Freeform 267">
            <a:extLst>
              <a:ext uri="{FF2B5EF4-FFF2-40B4-BE49-F238E27FC236}">
                <a16:creationId xmlns:a16="http://schemas.microsoft.com/office/drawing/2014/main" id="{A6420EFA-9D7A-2F42-A7DE-516BCD5FB0CE}"/>
              </a:ext>
            </a:extLst>
          </p:cNvPr>
          <p:cNvSpPr>
            <a:spLocks noChangeArrowheads="1"/>
          </p:cNvSpPr>
          <p:nvPr/>
        </p:nvSpPr>
        <p:spPr bwMode="auto">
          <a:xfrm>
            <a:off x="5802091" y="5027643"/>
            <a:ext cx="2109550" cy="1340443"/>
          </a:xfrm>
          <a:custGeom>
            <a:avLst/>
            <a:gdLst>
              <a:gd name="T0" fmla="*/ 3012 w 3387"/>
              <a:gd name="T1" fmla="*/ 2153 h 2154"/>
              <a:gd name="T2" fmla="*/ 375 w 3387"/>
              <a:gd name="T3" fmla="*/ 2153 h 2154"/>
              <a:gd name="T4" fmla="*/ 375 w 3387"/>
              <a:gd name="T5" fmla="*/ 2153 h 2154"/>
              <a:gd name="T6" fmla="*/ 0 w 3387"/>
              <a:gd name="T7" fmla="*/ 1779 h 2154"/>
              <a:gd name="T8" fmla="*/ 0 w 3387"/>
              <a:gd name="T9" fmla="*/ 375 h 2154"/>
              <a:gd name="T10" fmla="*/ 0 w 3387"/>
              <a:gd name="T11" fmla="*/ 375 h 2154"/>
              <a:gd name="T12" fmla="*/ 375 w 3387"/>
              <a:gd name="T13" fmla="*/ 0 h 2154"/>
              <a:gd name="T14" fmla="*/ 3012 w 3387"/>
              <a:gd name="T15" fmla="*/ 0 h 2154"/>
              <a:gd name="T16" fmla="*/ 3012 w 3387"/>
              <a:gd name="T17" fmla="*/ 0 h 2154"/>
              <a:gd name="T18" fmla="*/ 3386 w 3387"/>
              <a:gd name="T19" fmla="*/ 375 h 2154"/>
              <a:gd name="T20" fmla="*/ 3386 w 3387"/>
              <a:gd name="T21" fmla="*/ 1779 h 2154"/>
              <a:gd name="T22" fmla="*/ 3386 w 3387"/>
              <a:gd name="T23" fmla="*/ 1779 h 2154"/>
              <a:gd name="T24" fmla="*/ 3012 w 3387"/>
              <a:gd name="T25" fmla="*/ 2153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7" h="2154">
                <a:moveTo>
                  <a:pt x="3012" y="2153"/>
                </a:moveTo>
                <a:lnTo>
                  <a:pt x="375" y="2153"/>
                </a:lnTo>
                <a:lnTo>
                  <a:pt x="375" y="2153"/>
                </a:lnTo>
                <a:cubicBezTo>
                  <a:pt x="168" y="2153"/>
                  <a:pt x="0" y="1985"/>
                  <a:pt x="0" y="1779"/>
                </a:cubicBezTo>
                <a:lnTo>
                  <a:pt x="0" y="375"/>
                </a:lnTo>
                <a:lnTo>
                  <a:pt x="0" y="375"/>
                </a:lnTo>
                <a:cubicBezTo>
                  <a:pt x="0" y="168"/>
                  <a:pt x="168" y="0"/>
                  <a:pt x="375" y="0"/>
                </a:cubicBezTo>
                <a:lnTo>
                  <a:pt x="3012" y="0"/>
                </a:lnTo>
                <a:lnTo>
                  <a:pt x="3012" y="0"/>
                </a:lnTo>
                <a:cubicBezTo>
                  <a:pt x="3219" y="0"/>
                  <a:pt x="3386" y="168"/>
                  <a:pt x="3386" y="375"/>
                </a:cubicBezTo>
                <a:lnTo>
                  <a:pt x="3386" y="1779"/>
                </a:lnTo>
                <a:lnTo>
                  <a:pt x="3386" y="1779"/>
                </a:lnTo>
                <a:cubicBezTo>
                  <a:pt x="3386" y="1985"/>
                  <a:pt x="3219" y="2153"/>
                  <a:pt x="3012" y="2153"/>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27" name="Freeform 268">
            <a:extLst>
              <a:ext uri="{FF2B5EF4-FFF2-40B4-BE49-F238E27FC236}">
                <a16:creationId xmlns:a16="http://schemas.microsoft.com/office/drawing/2014/main" id="{FC869A83-330C-7E47-ADD7-1EF2673E7D4C}"/>
              </a:ext>
            </a:extLst>
          </p:cNvPr>
          <p:cNvSpPr>
            <a:spLocks noChangeArrowheads="1"/>
          </p:cNvSpPr>
          <p:nvPr/>
        </p:nvSpPr>
        <p:spPr bwMode="auto">
          <a:xfrm>
            <a:off x="5802091" y="5027643"/>
            <a:ext cx="2109550" cy="392793"/>
          </a:xfrm>
          <a:custGeom>
            <a:avLst/>
            <a:gdLst>
              <a:gd name="T0" fmla="*/ 3386 w 3387"/>
              <a:gd name="T1" fmla="*/ 629 h 630"/>
              <a:gd name="T2" fmla="*/ 0 w 3387"/>
              <a:gd name="T3" fmla="*/ 629 h 630"/>
              <a:gd name="T4" fmla="*/ 0 w 3387"/>
              <a:gd name="T5" fmla="*/ 0 h 630"/>
              <a:gd name="T6" fmla="*/ 3386 w 3387"/>
              <a:gd name="T7" fmla="*/ 0 h 630"/>
              <a:gd name="T8" fmla="*/ 3386 w 3387"/>
              <a:gd name="T9" fmla="*/ 629 h 630"/>
            </a:gdLst>
            <a:ahLst/>
            <a:cxnLst>
              <a:cxn ang="0">
                <a:pos x="T0" y="T1"/>
              </a:cxn>
              <a:cxn ang="0">
                <a:pos x="T2" y="T3"/>
              </a:cxn>
              <a:cxn ang="0">
                <a:pos x="T4" y="T5"/>
              </a:cxn>
              <a:cxn ang="0">
                <a:pos x="T6" y="T7"/>
              </a:cxn>
              <a:cxn ang="0">
                <a:pos x="T8" y="T9"/>
              </a:cxn>
            </a:cxnLst>
            <a:rect l="0" t="0" r="r" b="b"/>
            <a:pathLst>
              <a:path w="3387" h="630">
                <a:moveTo>
                  <a:pt x="3386" y="629"/>
                </a:moveTo>
                <a:lnTo>
                  <a:pt x="0" y="629"/>
                </a:lnTo>
                <a:lnTo>
                  <a:pt x="0" y="0"/>
                </a:lnTo>
                <a:lnTo>
                  <a:pt x="3386" y="0"/>
                </a:lnTo>
                <a:lnTo>
                  <a:pt x="3386" y="629"/>
                </a:lnTo>
              </a:path>
            </a:pathLst>
          </a:custGeom>
          <a:solidFill>
            <a:schemeClr val="accent4">
              <a:lumMod val="50000"/>
            </a:schemeClr>
          </a:solidFill>
          <a:ln>
            <a:noFill/>
          </a:ln>
          <a:effectLst/>
        </p:spPr>
        <p:txBody>
          <a:bodyPr wrap="none" anchor="ctr"/>
          <a:lstStyle/>
          <a:p>
            <a:endParaRPr lang="en-US" sz="3265" dirty="0">
              <a:latin typeface="DM Sans" pitchFamily="2" charset="77"/>
            </a:endParaRPr>
          </a:p>
        </p:txBody>
      </p:sp>
      <p:sp>
        <p:nvSpPr>
          <p:cNvPr id="28" name="Freeform 333">
            <a:extLst>
              <a:ext uri="{FF2B5EF4-FFF2-40B4-BE49-F238E27FC236}">
                <a16:creationId xmlns:a16="http://schemas.microsoft.com/office/drawing/2014/main" id="{43B07642-81FB-E546-AB99-C36AE96AFF3C}"/>
              </a:ext>
            </a:extLst>
          </p:cNvPr>
          <p:cNvSpPr>
            <a:spLocks noChangeArrowheads="1"/>
          </p:cNvSpPr>
          <p:nvPr/>
        </p:nvSpPr>
        <p:spPr bwMode="auto">
          <a:xfrm>
            <a:off x="7326569" y="1756193"/>
            <a:ext cx="2112298" cy="1340443"/>
          </a:xfrm>
          <a:custGeom>
            <a:avLst/>
            <a:gdLst>
              <a:gd name="T0" fmla="*/ 3014 w 3389"/>
              <a:gd name="T1" fmla="*/ 2152 h 2153"/>
              <a:gd name="T2" fmla="*/ 375 w 3389"/>
              <a:gd name="T3" fmla="*/ 2152 h 2153"/>
              <a:gd name="T4" fmla="*/ 375 w 3389"/>
              <a:gd name="T5" fmla="*/ 2152 h 2153"/>
              <a:gd name="T6" fmla="*/ 0 w 3389"/>
              <a:gd name="T7" fmla="*/ 1778 h 2153"/>
              <a:gd name="T8" fmla="*/ 0 w 3389"/>
              <a:gd name="T9" fmla="*/ 374 h 2153"/>
              <a:gd name="T10" fmla="*/ 0 w 3389"/>
              <a:gd name="T11" fmla="*/ 374 h 2153"/>
              <a:gd name="T12" fmla="*/ 375 w 3389"/>
              <a:gd name="T13" fmla="*/ 0 h 2153"/>
              <a:gd name="T14" fmla="*/ 3014 w 3389"/>
              <a:gd name="T15" fmla="*/ 0 h 2153"/>
              <a:gd name="T16" fmla="*/ 3014 w 3389"/>
              <a:gd name="T17" fmla="*/ 0 h 2153"/>
              <a:gd name="T18" fmla="*/ 3388 w 3389"/>
              <a:gd name="T19" fmla="*/ 374 h 2153"/>
              <a:gd name="T20" fmla="*/ 3388 w 3389"/>
              <a:gd name="T21" fmla="*/ 1778 h 2153"/>
              <a:gd name="T22" fmla="*/ 3388 w 3389"/>
              <a:gd name="T23" fmla="*/ 1778 h 2153"/>
              <a:gd name="T24" fmla="*/ 3014 w 3389"/>
              <a:gd name="T25" fmla="*/ 215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9" h="2153">
                <a:moveTo>
                  <a:pt x="3014" y="2152"/>
                </a:moveTo>
                <a:lnTo>
                  <a:pt x="375" y="2152"/>
                </a:lnTo>
                <a:lnTo>
                  <a:pt x="375" y="2152"/>
                </a:lnTo>
                <a:cubicBezTo>
                  <a:pt x="168" y="2152"/>
                  <a:pt x="0" y="1984"/>
                  <a:pt x="0" y="1778"/>
                </a:cubicBezTo>
                <a:lnTo>
                  <a:pt x="0" y="374"/>
                </a:lnTo>
                <a:lnTo>
                  <a:pt x="0" y="374"/>
                </a:lnTo>
                <a:cubicBezTo>
                  <a:pt x="0" y="167"/>
                  <a:pt x="168" y="0"/>
                  <a:pt x="375" y="0"/>
                </a:cubicBezTo>
                <a:lnTo>
                  <a:pt x="3014" y="0"/>
                </a:lnTo>
                <a:lnTo>
                  <a:pt x="3014" y="0"/>
                </a:lnTo>
                <a:cubicBezTo>
                  <a:pt x="3220" y="0"/>
                  <a:pt x="3388" y="167"/>
                  <a:pt x="3388" y="374"/>
                </a:cubicBezTo>
                <a:lnTo>
                  <a:pt x="3388" y="1778"/>
                </a:lnTo>
                <a:lnTo>
                  <a:pt x="3388" y="1778"/>
                </a:lnTo>
                <a:cubicBezTo>
                  <a:pt x="3388" y="1984"/>
                  <a:pt x="3220" y="2152"/>
                  <a:pt x="3014" y="2152"/>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29" name="Freeform 334">
            <a:extLst>
              <a:ext uri="{FF2B5EF4-FFF2-40B4-BE49-F238E27FC236}">
                <a16:creationId xmlns:a16="http://schemas.microsoft.com/office/drawing/2014/main" id="{2D2F0A72-E704-7D48-BC6D-FE1F03D1C0C5}"/>
              </a:ext>
            </a:extLst>
          </p:cNvPr>
          <p:cNvSpPr>
            <a:spLocks noChangeArrowheads="1"/>
          </p:cNvSpPr>
          <p:nvPr/>
        </p:nvSpPr>
        <p:spPr bwMode="auto">
          <a:xfrm>
            <a:off x="7326569" y="1756194"/>
            <a:ext cx="2112298" cy="390047"/>
          </a:xfrm>
          <a:custGeom>
            <a:avLst/>
            <a:gdLst>
              <a:gd name="T0" fmla="*/ 3388 w 3389"/>
              <a:gd name="T1" fmla="*/ 627 h 628"/>
              <a:gd name="T2" fmla="*/ 0 w 3389"/>
              <a:gd name="T3" fmla="*/ 627 h 628"/>
              <a:gd name="T4" fmla="*/ 0 w 3389"/>
              <a:gd name="T5" fmla="*/ 0 h 628"/>
              <a:gd name="T6" fmla="*/ 3388 w 3389"/>
              <a:gd name="T7" fmla="*/ 0 h 628"/>
              <a:gd name="T8" fmla="*/ 3388 w 3389"/>
              <a:gd name="T9" fmla="*/ 627 h 628"/>
            </a:gdLst>
            <a:ahLst/>
            <a:cxnLst>
              <a:cxn ang="0">
                <a:pos x="T0" y="T1"/>
              </a:cxn>
              <a:cxn ang="0">
                <a:pos x="T2" y="T3"/>
              </a:cxn>
              <a:cxn ang="0">
                <a:pos x="T4" y="T5"/>
              </a:cxn>
              <a:cxn ang="0">
                <a:pos x="T6" y="T7"/>
              </a:cxn>
              <a:cxn ang="0">
                <a:pos x="T8" y="T9"/>
              </a:cxn>
            </a:cxnLst>
            <a:rect l="0" t="0" r="r" b="b"/>
            <a:pathLst>
              <a:path w="3389" h="628">
                <a:moveTo>
                  <a:pt x="3388" y="627"/>
                </a:moveTo>
                <a:lnTo>
                  <a:pt x="0" y="627"/>
                </a:lnTo>
                <a:lnTo>
                  <a:pt x="0" y="0"/>
                </a:lnTo>
                <a:lnTo>
                  <a:pt x="3388" y="0"/>
                </a:lnTo>
                <a:lnTo>
                  <a:pt x="3388" y="627"/>
                </a:lnTo>
              </a:path>
            </a:pathLst>
          </a:custGeom>
          <a:solidFill>
            <a:schemeClr val="accent5">
              <a:lumMod val="50000"/>
            </a:schemeClr>
          </a:solidFill>
          <a:ln>
            <a:noFill/>
          </a:ln>
          <a:effectLst/>
        </p:spPr>
        <p:txBody>
          <a:bodyPr wrap="none" anchor="ctr"/>
          <a:lstStyle/>
          <a:p>
            <a:endParaRPr lang="en-US" sz="3265" dirty="0">
              <a:latin typeface="DM Sans" pitchFamily="2" charset="77"/>
            </a:endParaRPr>
          </a:p>
        </p:txBody>
      </p:sp>
      <p:sp>
        <p:nvSpPr>
          <p:cNvPr id="30" name="Freeform 399">
            <a:extLst>
              <a:ext uri="{FF2B5EF4-FFF2-40B4-BE49-F238E27FC236}">
                <a16:creationId xmlns:a16="http://schemas.microsoft.com/office/drawing/2014/main" id="{97C68800-89BE-DE40-AB0F-1D9D357C2BC6}"/>
              </a:ext>
            </a:extLst>
          </p:cNvPr>
          <p:cNvSpPr>
            <a:spLocks noChangeArrowheads="1"/>
          </p:cNvSpPr>
          <p:nvPr/>
        </p:nvSpPr>
        <p:spPr bwMode="auto">
          <a:xfrm>
            <a:off x="8853795" y="5027643"/>
            <a:ext cx="2109550" cy="1340443"/>
          </a:xfrm>
          <a:custGeom>
            <a:avLst/>
            <a:gdLst>
              <a:gd name="T0" fmla="*/ 3013 w 3388"/>
              <a:gd name="T1" fmla="*/ 2153 h 2154"/>
              <a:gd name="T2" fmla="*/ 374 w 3388"/>
              <a:gd name="T3" fmla="*/ 2153 h 2154"/>
              <a:gd name="T4" fmla="*/ 374 w 3388"/>
              <a:gd name="T5" fmla="*/ 2153 h 2154"/>
              <a:gd name="T6" fmla="*/ 0 w 3388"/>
              <a:gd name="T7" fmla="*/ 1779 h 2154"/>
              <a:gd name="T8" fmla="*/ 0 w 3388"/>
              <a:gd name="T9" fmla="*/ 375 h 2154"/>
              <a:gd name="T10" fmla="*/ 0 w 3388"/>
              <a:gd name="T11" fmla="*/ 375 h 2154"/>
              <a:gd name="T12" fmla="*/ 374 w 3388"/>
              <a:gd name="T13" fmla="*/ 0 h 2154"/>
              <a:gd name="T14" fmla="*/ 3013 w 3388"/>
              <a:gd name="T15" fmla="*/ 0 h 2154"/>
              <a:gd name="T16" fmla="*/ 3013 w 3388"/>
              <a:gd name="T17" fmla="*/ 0 h 2154"/>
              <a:gd name="T18" fmla="*/ 3387 w 3388"/>
              <a:gd name="T19" fmla="*/ 375 h 2154"/>
              <a:gd name="T20" fmla="*/ 3387 w 3388"/>
              <a:gd name="T21" fmla="*/ 1779 h 2154"/>
              <a:gd name="T22" fmla="*/ 3387 w 3388"/>
              <a:gd name="T23" fmla="*/ 1779 h 2154"/>
              <a:gd name="T24" fmla="*/ 3013 w 3388"/>
              <a:gd name="T25" fmla="*/ 2153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8" h="2154">
                <a:moveTo>
                  <a:pt x="3013" y="2153"/>
                </a:moveTo>
                <a:lnTo>
                  <a:pt x="374" y="2153"/>
                </a:lnTo>
                <a:lnTo>
                  <a:pt x="374" y="2153"/>
                </a:lnTo>
                <a:cubicBezTo>
                  <a:pt x="168" y="2153"/>
                  <a:pt x="0" y="1985"/>
                  <a:pt x="0" y="1779"/>
                </a:cubicBezTo>
                <a:lnTo>
                  <a:pt x="0" y="375"/>
                </a:lnTo>
                <a:lnTo>
                  <a:pt x="0" y="375"/>
                </a:lnTo>
                <a:cubicBezTo>
                  <a:pt x="0" y="168"/>
                  <a:pt x="168" y="0"/>
                  <a:pt x="374" y="0"/>
                </a:cubicBezTo>
                <a:lnTo>
                  <a:pt x="3013" y="0"/>
                </a:lnTo>
                <a:lnTo>
                  <a:pt x="3013" y="0"/>
                </a:lnTo>
                <a:cubicBezTo>
                  <a:pt x="3220" y="0"/>
                  <a:pt x="3387" y="168"/>
                  <a:pt x="3387" y="375"/>
                </a:cubicBezTo>
                <a:lnTo>
                  <a:pt x="3387" y="1779"/>
                </a:lnTo>
                <a:lnTo>
                  <a:pt x="3387" y="1779"/>
                </a:lnTo>
                <a:cubicBezTo>
                  <a:pt x="3387" y="1985"/>
                  <a:pt x="3220" y="2153"/>
                  <a:pt x="3013" y="2153"/>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31" name="Freeform 400">
            <a:extLst>
              <a:ext uri="{FF2B5EF4-FFF2-40B4-BE49-F238E27FC236}">
                <a16:creationId xmlns:a16="http://schemas.microsoft.com/office/drawing/2014/main" id="{8A5BD5A4-36FB-2143-908B-178623A6C4FC}"/>
              </a:ext>
            </a:extLst>
          </p:cNvPr>
          <p:cNvSpPr>
            <a:spLocks noChangeArrowheads="1"/>
          </p:cNvSpPr>
          <p:nvPr/>
        </p:nvSpPr>
        <p:spPr bwMode="auto">
          <a:xfrm>
            <a:off x="8853795" y="5027643"/>
            <a:ext cx="2109550" cy="392793"/>
          </a:xfrm>
          <a:custGeom>
            <a:avLst/>
            <a:gdLst>
              <a:gd name="T0" fmla="*/ 3387 w 3388"/>
              <a:gd name="T1" fmla="*/ 629 h 630"/>
              <a:gd name="T2" fmla="*/ 0 w 3388"/>
              <a:gd name="T3" fmla="*/ 629 h 630"/>
              <a:gd name="T4" fmla="*/ 0 w 3388"/>
              <a:gd name="T5" fmla="*/ 0 h 630"/>
              <a:gd name="T6" fmla="*/ 3387 w 3388"/>
              <a:gd name="T7" fmla="*/ 0 h 630"/>
              <a:gd name="T8" fmla="*/ 3387 w 3388"/>
              <a:gd name="T9" fmla="*/ 629 h 630"/>
            </a:gdLst>
            <a:ahLst/>
            <a:cxnLst>
              <a:cxn ang="0">
                <a:pos x="T0" y="T1"/>
              </a:cxn>
              <a:cxn ang="0">
                <a:pos x="T2" y="T3"/>
              </a:cxn>
              <a:cxn ang="0">
                <a:pos x="T4" y="T5"/>
              </a:cxn>
              <a:cxn ang="0">
                <a:pos x="T6" y="T7"/>
              </a:cxn>
              <a:cxn ang="0">
                <a:pos x="T8" y="T9"/>
              </a:cxn>
            </a:cxnLst>
            <a:rect l="0" t="0" r="r" b="b"/>
            <a:pathLst>
              <a:path w="3388" h="630">
                <a:moveTo>
                  <a:pt x="3387" y="629"/>
                </a:moveTo>
                <a:lnTo>
                  <a:pt x="0" y="629"/>
                </a:lnTo>
                <a:lnTo>
                  <a:pt x="0" y="0"/>
                </a:lnTo>
                <a:lnTo>
                  <a:pt x="3387" y="0"/>
                </a:lnTo>
                <a:lnTo>
                  <a:pt x="3387" y="629"/>
                </a:lnTo>
              </a:path>
            </a:pathLst>
          </a:custGeom>
          <a:solidFill>
            <a:schemeClr val="accent6">
              <a:lumMod val="50000"/>
            </a:schemeClr>
          </a:solidFill>
          <a:ln>
            <a:noFill/>
          </a:ln>
          <a:effectLst/>
        </p:spPr>
        <p:txBody>
          <a:bodyPr wrap="none" anchor="ctr"/>
          <a:lstStyle/>
          <a:p>
            <a:endParaRPr lang="en-US" sz="3265" dirty="0">
              <a:latin typeface="DM Sans" pitchFamily="2" charset="77"/>
            </a:endParaRPr>
          </a:p>
        </p:txBody>
      </p:sp>
      <p:sp>
        <p:nvSpPr>
          <p:cNvPr id="32" name="Freeform 465">
            <a:extLst>
              <a:ext uri="{FF2B5EF4-FFF2-40B4-BE49-F238E27FC236}">
                <a16:creationId xmlns:a16="http://schemas.microsoft.com/office/drawing/2014/main" id="{4F08EDF8-9040-2246-88A5-523238B20C6A}"/>
              </a:ext>
            </a:extLst>
          </p:cNvPr>
          <p:cNvSpPr>
            <a:spLocks noChangeArrowheads="1"/>
          </p:cNvSpPr>
          <p:nvPr/>
        </p:nvSpPr>
        <p:spPr bwMode="auto">
          <a:xfrm>
            <a:off x="750709" y="3615783"/>
            <a:ext cx="10685089" cy="889966"/>
          </a:xfrm>
          <a:custGeom>
            <a:avLst/>
            <a:gdLst>
              <a:gd name="T0" fmla="*/ 17152 w 17153"/>
              <a:gd name="T1" fmla="*/ 1426 h 1427"/>
              <a:gd name="T2" fmla="*/ 15883 w 17153"/>
              <a:gd name="T3" fmla="*/ 731 h 1427"/>
              <a:gd name="T4" fmla="*/ 14701 w 17153"/>
              <a:gd name="T5" fmla="*/ 68 h 1427"/>
              <a:gd name="T6" fmla="*/ 13451 w 17153"/>
              <a:gd name="T7" fmla="*/ 757 h 1427"/>
              <a:gd name="T8" fmla="*/ 12925 w 17153"/>
              <a:gd name="T9" fmla="*/ 1214 h 1427"/>
              <a:gd name="T10" fmla="*/ 12251 w 17153"/>
              <a:gd name="T11" fmla="*/ 1426 h 1427"/>
              <a:gd name="T12" fmla="*/ 10990 w 17153"/>
              <a:gd name="T13" fmla="*/ 734 h 1427"/>
              <a:gd name="T14" fmla="*/ 10454 w 17153"/>
              <a:gd name="T15" fmla="*/ 272 h 1427"/>
              <a:gd name="T16" fmla="*/ 9801 w 17153"/>
              <a:gd name="T17" fmla="*/ 68 h 1427"/>
              <a:gd name="T18" fmla="*/ 9148 w 17153"/>
              <a:gd name="T19" fmla="*/ 272 h 1427"/>
              <a:gd name="T20" fmla="*/ 8611 w 17153"/>
              <a:gd name="T21" fmla="*/ 734 h 1427"/>
              <a:gd name="T22" fmla="*/ 7351 w 17153"/>
              <a:gd name="T23" fmla="*/ 1426 h 1427"/>
              <a:gd name="T24" fmla="*/ 6091 w 17153"/>
              <a:gd name="T25" fmla="*/ 734 h 1427"/>
              <a:gd name="T26" fmla="*/ 5554 w 17153"/>
              <a:gd name="T27" fmla="*/ 272 h 1427"/>
              <a:gd name="T28" fmla="*/ 4901 w 17153"/>
              <a:gd name="T29" fmla="*/ 68 h 1427"/>
              <a:gd name="T30" fmla="*/ 3560 w 17153"/>
              <a:gd name="T31" fmla="*/ 796 h 1427"/>
              <a:gd name="T32" fmla="*/ 2451 w 17153"/>
              <a:gd name="T33" fmla="*/ 1426 h 1427"/>
              <a:gd name="T34" fmla="*/ 1335 w 17153"/>
              <a:gd name="T35" fmla="*/ 792 h 1427"/>
              <a:gd name="T36" fmla="*/ 0 w 17153"/>
              <a:gd name="T37" fmla="*/ 0 h 1427"/>
              <a:gd name="T38" fmla="*/ 781 w 17153"/>
              <a:gd name="T39" fmla="*/ 242 h 1427"/>
              <a:gd name="T40" fmla="*/ 1406 w 17153"/>
              <a:gd name="T41" fmla="*/ 750 h 1427"/>
              <a:gd name="T42" fmla="*/ 2451 w 17153"/>
              <a:gd name="T43" fmla="*/ 1359 h 1427"/>
              <a:gd name="T44" fmla="*/ 3491 w 17153"/>
              <a:gd name="T45" fmla="*/ 752 h 1427"/>
              <a:gd name="T46" fmla="*/ 4132 w 17153"/>
              <a:gd name="T47" fmla="*/ 243 h 1427"/>
              <a:gd name="T48" fmla="*/ 4901 w 17153"/>
              <a:gd name="T49" fmla="*/ 0 h 1427"/>
              <a:gd name="T50" fmla="*/ 6163 w 17153"/>
              <a:gd name="T51" fmla="*/ 693 h 1427"/>
              <a:gd name="T52" fmla="*/ 6699 w 17153"/>
              <a:gd name="T53" fmla="*/ 1154 h 1427"/>
              <a:gd name="T54" fmla="*/ 7351 w 17153"/>
              <a:gd name="T55" fmla="*/ 1359 h 1427"/>
              <a:gd name="T56" fmla="*/ 8004 w 17153"/>
              <a:gd name="T57" fmla="*/ 1154 h 1427"/>
              <a:gd name="T58" fmla="*/ 8540 w 17153"/>
              <a:gd name="T59" fmla="*/ 693 h 1427"/>
              <a:gd name="T60" fmla="*/ 9801 w 17153"/>
              <a:gd name="T61" fmla="*/ 0 h 1427"/>
              <a:gd name="T62" fmla="*/ 11062 w 17153"/>
              <a:gd name="T63" fmla="*/ 692 h 1427"/>
              <a:gd name="T64" fmla="*/ 11598 w 17153"/>
              <a:gd name="T65" fmla="*/ 1154 h 1427"/>
              <a:gd name="T66" fmla="*/ 12251 w 17153"/>
              <a:gd name="T67" fmla="*/ 1359 h 1427"/>
              <a:gd name="T68" fmla="*/ 13378 w 17153"/>
              <a:gd name="T69" fmla="*/ 717 h 1427"/>
              <a:gd name="T70" fmla="*/ 14701 w 17153"/>
              <a:gd name="T71" fmla="*/ 0 h 1427"/>
              <a:gd name="T72" fmla="*/ 15954 w 17153"/>
              <a:gd name="T73" fmla="*/ 689 h 1427"/>
              <a:gd name="T74" fmla="*/ 16507 w 17153"/>
              <a:gd name="T75" fmla="*/ 1153 h 1427"/>
              <a:gd name="T76" fmla="*/ 17152 w 17153"/>
              <a:gd name="T77" fmla="*/ 1359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53" h="1427">
                <a:moveTo>
                  <a:pt x="17152" y="1426"/>
                </a:moveTo>
                <a:lnTo>
                  <a:pt x="17152" y="1426"/>
                </a:lnTo>
                <a:cubicBezTo>
                  <a:pt x="16615" y="1426"/>
                  <a:pt x="16243" y="1073"/>
                  <a:pt x="15883" y="731"/>
                </a:cubicBezTo>
                <a:lnTo>
                  <a:pt x="15883" y="731"/>
                </a:lnTo>
                <a:cubicBezTo>
                  <a:pt x="15524" y="390"/>
                  <a:pt x="15184" y="68"/>
                  <a:pt x="14701" y="68"/>
                </a:cubicBezTo>
                <a:lnTo>
                  <a:pt x="14701" y="68"/>
                </a:lnTo>
                <a:cubicBezTo>
                  <a:pt x="14148" y="68"/>
                  <a:pt x="13794" y="419"/>
                  <a:pt x="13451" y="757"/>
                </a:cubicBezTo>
                <a:lnTo>
                  <a:pt x="13451" y="757"/>
                </a:lnTo>
                <a:cubicBezTo>
                  <a:pt x="13286" y="921"/>
                  <a:pt x="13115" y="1090"/>
                  <a:pt x="12925" y="1214"/>
                </a:cubicBezTo>
                <a:lnTo>
                  <a:pt x="12925" y="1214"/>
                </a:lnTo>
                <a:cubicBezTo>
                  <a:pt x="12708" y="1357"/>
                  <a:pt x="12487" y="1426"/>
                  <a:pt x="12251" y="1426"/>
                </a:cubicBezTo>
                <a:lnTo>
                  <a:pt x="12251" y="1426"/>
                </a:lnTo>
                <a:cubicBezTo>
                  <a:pt x="11695" y="1426"/>
                  <a:pt x="11337" y="1074"/>
                  <a:pt x="10990" y="734"/>
                </a:cubicBezTo>
                <a:lnTo>
                  <a:pt x="10990" y="734"/>
                </a:lnTo>
                <a:cubicBezTo>
                  <a:pt x="10821" y="568"/>
                  <a:pt x="10647" y="397"/>
                  <a:pt x="10454" y="272"/>
                </a:cubicBezTo>
                <a:lnTo>
                  <a:pt x="10454" y="272"/>
                </a:lnTo>
                <a:cubicBezTo>
                  <a:pt x="10239" y="133"/>
                  <a:pt x="10032" y="68"/>
                  <a:pt x="9801" y="68"/>
                </a:cubicBezTo>
                <a:lnTo>
                  <a:pt x="9801" y="68"/>
                </a:lnTo>
                <a:cubicBezTo>
                  <a:pt x="9570" y="68"/>
                  <a:pt x="9362" y="133"/>
                  <a:pt x="9148" y="272"/>
                </a:cubicBezTo>
                <a:lnTo>
                  <a:pt x="9148" y="272"/>
                </a:lnTo>
                <a:cubicBezTo>
                  <a:pt x="8955" y="397"/>
                  <a:pt x="8780" y="568"/>
                  <a:pt x="8611" y="734"/>
                </a:cubicBezTo>
                <a:lnTo>
                  <a:pt x="8611" y="734"/>
                </a:lnTo>
                <a:cubicBezTo>
                  <a:pt x="8266" y="1074"/>
                  <a:pt x="7907" y="1426"/>
                  <a:pt x="7351" y="1426"/>
                </a:cubicBezTo>
                <a:lnTo>
                  <a:pt x="7351" y="1426"/>
                </a:lnTo>
                <a:cubicBezTo>
                  <a:pt x="6796" y="1426"/>
                  <a:pt x="6438" y="1074"/>
                  <a:pt x="6091" y="734"/>
                </a:cubicBezTo>
                <a:lnTo>
                  <a:pt x="6091" y="734"/>
                </a:lnTo>
                <a:cubicBezTo>
                  <a:pt x="5922" y="568"/>
                  <a:pt x="5748" y="397"/>
                  <a:pt x="5554" y="272"/>
                </a:cubicBezTo>
                <a:lnTo>
                  <a:pt x="5554" y="272"/>
                </a:lnTo>
                <a:cubicBezTo>
                  <a:pt x="5340" y="133"/>
                  <a:pt x="5133" y="68"/>
                  <a:pt x="4901" y="68"/>
                </a:cubicBezTo>
                <a:lnTo>
                  <a:pt x="4901" y="68"/>
                </a:lnTo>
                <a:cubicBezTo>
                  <a:pt x="4379" y="68"/>
                  <a:pt x="3963" y="438"/>
                  <a:pt x="3560" y="796"/>
                </a:cubicBezTo>
                <a:lnTo>
                  <a:pt x="3560" y="796"/>
                </a:lnTo>
                <a:cubicBezTo>
                  <a:pt x="3196" y="1120"/>
                  <a:pt x="2851" y="1426"/>
                  <a:pt x="2451" y="1426"/>
                </a:cubicBezTo>
                <a:lnTo>
                  <a:pt x="2451" y="1426"/>
                </a:lnTo>
                <a:cubicBezTo>
                  <a:pt x="2027" y="1426"/>
                  <a:pt x="1690" y="1118"/>
                  <a:pt x="1335" y="792"/>
                </a:cubicBezTo>
                <a:lnTo>
                  <a:pt x="1335" y="792"/>
                </a:lnTo>
                <a:cubicBezTo>
                  <a:pt x="947" y="436"/>
                  <a:pt x="546" y="68"/>
                  <a:pt x="0" y="68"/>
                </a:cubicBezTo>
                <a:lnTo>
                  <a:pt x="0" y="0"/>
                </a:lnTo>
                <a:lnTo>
                  <a:pt x="0" y="0"/>
                </a:lnTo>
                <a:cubicBezTo>
                  <a:pt x="265" y="0"/>
                  <a:pt x="521" y="79"/>
                  <a:pt x="781" y="242"/>
                </a:cubicBezTo>
                <a:lnTo>
                  <a:pt x="781" y="242"/>
                </a:lnTo>
                <a:cubicBezTo>
                  <a:pt x="1007" y="384"/>
                  <a:pt x="1210" y="570"/>
                  <a:pt x="1406" y="750"/>
                </a:cubicBezTo>
                <a:lnTo>
                  <a:pt x="1406" y="750"/>
                </a:lnTo>
                <a:cubicBezTo>
                  <a:pt x="1747" y="1063"/>
                  <a:pt x="2070" y="1359"/>
                  <a:pt x="2451" y="1359"/>
                </a:cubicBezTo>
                <a:lnTo>
                  <a:pt x="2451" y="1359"/>
                </a:lnTo>
                <a:cubicBezTo>
                  <a:pt x="2809" y="1359"/>
                  <a:pt x="3141" y="1064"/>
                  <a:pt x="3491" y="752"/>
                </a:cubicBezTo>
                <a:lnTo>
                  <a:pt x="3491" y="752"/>
                </a:lnTo>
                <a:cubicBezTo>
                  <a:pt x="3693" y="572"/>
                  <a:pt x="3903" y="386"/>
                  <a:pt x="4132" y="243"/>
                </a:cubicBezTo>
                <a:lnTo>
                  <a:pt x="4132" y="243"/>
                </a:lnTo>
                <a:cubicBezTo>
                  <a:pt x="4396" y="79"/>
                  <a:pt x="4647" y="0"/>
                  <a:pt x="4901" y="0"/>
                </a:cubicBezTo>
                <a:lnTo>
                  <a:pt x="4901" y="0"/>
                </a:lnTo>
                <a:cubicBezTo>
                  <a:pt x="5457" y="0"/>
                  <a:pt x="5816" y="352"/>
                  <a:pt x="6163" y="693"/>
                </a:cubicBezTo>
                <a:lnTo>
                  <a:pt x="6163" y="693"/>
                </a:lnTo>
                <a:cubicBezTo>
                  <a:pt x="6331" y="858"/>
                  <a:pt x="6506" y="1030"/>
                  <a:pt x="6699" y="1154"/>
                </a:cubicBezTo>
                <a:lnTo>
                  <a:pt x="6699" y="1154"/>
                </a:lnTo>
                <a:cubicBezTo>
                  <a:pt x="6913" y="1294"/>
                  <a:pt x="7121" y="1359"/>
                  <a:pt x="7351" y="1359"/>
                </a:cubicBezTo>
                <a:lnTo>
                  <a:pt x="7351" y="1359"/>
                </a:lnTo>
                <a:cubicBezTo>
                  <a:pt x="7582" y="1359"/>
                  <a:pt x="7790" y="1294"/>
                  <a:pt x="8004" y="1154"/>
                </a:cubicBezTo>
                <a:lnTo>
                  <a:pt x="8004" y="1154"/>
                </a:lnTo>
                <a:cubicBezTo>
                  <a:pt x="8197" y="1030"/>
                  <a:pt x="8371" y="858"/>
                  <a:pt x="8540" y="693"/>
                </a:cubicBezTo>
                <a:lnTo>
                  <a:pt x="8540" y="693"/>
                </a:lnTo>
                <a:cubicBezTo>
                  <a:pt x="8886" y="352"/>
                  <a:pt x="9245" y="0"/>
                  <a:pt x="9801" y="0"/>
                </a:cubicBezTo>
                <a:lnTo>
                  <a:pt x="9801" y="0"/>
                </a:lnTo>
                <a:cubicBezTo>
                  <a:pt x="10356" y="0"/>
                  <a:pt x="10715" y="352"/>
                  <a:pt x="11062" y="692"/>
                </a:cubicBezTo>
                <a:lnTo>
                  <a:pt x="11062" y="692"/>
                </a:lnTo>
                <a:cubicBezTo>
                  <a:pt x="11230" y="858"/>
                  <a:pt x="11405" y="1029"/>
                  <a:pt x="11598" y="1154"/>
                </a:cubicBezTo>
                <a:lnTo>
                  <a:pt x="11598" y="1154"/>
                </a:lnTo>
                <a:cubicBezTo>
                  <a:pt x="11812" y="1294"/>
                  <a:pt x="12020" y="1359"/>
                  <a:pt x="12251" y="1359"/>
                </a:cubicBezTo>
                <a:lnTo>
                  <a:pt x="12251" y="1359"/>
                </a:lnTo>
                <a:cubicBezTo>
                  <a:pt x="12730" y="1359"/>
                  <a:pt x="13045" y="1047"/>
                  <a:pt x="13378" y="717"/>
                </a:cubicBezTo>
                <a:lnTo>
                  <a:pt x="13378" y="717"/>
                </a:lnTo>
                <a:cubicBezTo>
                  <a:pt x="13734" y="364"/>
                  <a:pt x="14103" y="0"/>
                  <a:pt x="14701" y="0"/>
                </a:cubicBezTo>
                <a:lnTo>
                  <a:pt x="14701" y="0"/>
                </a:lnTo>
                <a:cubicBezTo>
                  <a:pt x="15228" y="0"/>
                  <a:pt x="15597" y="350"/>
                  <a:pt x="15954" y="689"/>
                </a:cubicBezTo>
                <a:lnTo>
                  <a:pt x="15954" y="689"/>
                </a:lnTo>
                <a:cubicBezTo>
                  <a:pt x="16129" y="855"/>
                  <a:pt x="16311" y="1027"/>
                  <a:pt x="16507" y="1153"/>
                </a:cubicBezTo>
                <a:lnTo>
                  <a:pt x="16507" y="1153"/>
                </a:lnTo>
                <a:cubicBezTo>
                  <a:pt x="16724" y="1293"/>
                  <a:pt x="16929" y="1359"/>
                  <a:pt x="17152" y="1359"/>
                </a:cubicBezTo>
                <a:lnTo>
                  <a:pt x="17152" y="1426"/>
                </a:lnTo>
              </a:path>
            </a:pathLst>
          </a:custGeom>
          <a:solidFill>
            <a:schemeClr val="tx2"/>
          </a:solidFill>
          <a:ln>
            <a:noFill/>
          </a:ln>
          <a:effectLst/>
        </p:spPr>
        <p:txBody>
          <a:bodyPr wrap="none" anchor="ctr"/>
          <a:lstStyle/>
          <a:p>
            <a:endParaRPr lang="en-US" sz="3265" dirty="0">
              <a:latin typeface="DM Sans" pitchFamily="2" charset="77"/>
            </a:endParaRPr>
          </a:p>
        </p:txBody>
      </p:sp>
      <p:sp>
        <p:nvSpPr>
          <p:cNvPr id="33" name="Freeform 466">
            <a:extLst>
              <a:ext uri="{FF2B5EF4-FFF2-40B4-BE49-F238E27FC236}">
                <a16:creationId xmlns:a16="http://schemas.microsoft.com/office/drawing/2014/main" id="{FC2DC4D2-A8E7-BA41-958E-8C32F42E3EF1}"/>
              </a:ext>
            </a:extLst>
          </p:cNvPr>
          <p:cNvSpPr>
            <a:spLocks noChangeArrowheads="1"/>
          </p:cNvSpPr>
          <p:nvPr/>
        </p:nvSpPr>
        <p:spPr bwMode="auto">
          <a:xfrm>
            <a:off x="2162567" y="4387637"/>
            <a:ext cx="233480" cy="236226"/>
          </a:xfrm>
          <a:custGeom>
            <a:avLst/>
            <a:gdLst>
              <a:gd name="T0" fmla="*/ 376 w 377"/>
              <a:gd name="T1" fmla="*/ 188 h 378"/>
              <a:gd name="T2" fmla="*/ 376 w 377"/>
              <a:gd name="T3" fmla="*/ 188 h 378"/>
              <a:gd name="T4" fmla="*/ 188 w 377"/>
              <a:gd name="T5" fmla="*/ 377 h 378"/>
              <a:gd name="T6" fmla="*/ 188 w 377"/>
              <a:gd name="T7" fmla="*/ 377 h 378"/>
              <a:gd name="T8" fmla="*/ 0 w 377"/>
              <a:gd name="T9" fmla="*/ 188 h 378"/>
              <a:gd name="T10" fmla="*/ 0 w 377"/>
              <a:gd name="T11" fmla="*/ 188 h 378"/>
              <a:gd name="T12" fmla="*/ 188 w 377"/>
              <a:gd name="T13" fmla="*/ 0 h 378"/>
              <a:gd name="T14" fmla="*/ 188 w 377"/>
              <a:gd name="T15" fmla="*/ 0 h 378"/>
              <a:gd name="T16" fmla="*/ 376 w 377"/>
              <a:gd name="T17"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8">
                <a:moveTo>
                  <a:pt x="376" y="188"/>
                </a:moveTo>
                <a:lnTo>
                  <a:pt x="376" y="188"/>
                </a:lnTo>
                <a:cubicBezTo>
                  <a:pt x="376" y="293"/>
                  <a:pt x="292" y="377"/>
                  <a:pt x="188" y="377"/>
                </a:cubicBezTo>
                <a:lnTo>
                  <a:pt x="188" y="377"/>
                </a:lnTo>
                <a:cubicBezTo>
                  <a:pt x="84" y="377"/>
                  <a:pt x="0" y="293"/>
                  <a:pt x="0" y="188"/>
                </a:cubicBezTo>
                <a:lnTo>
                  <a:pt x="0" y="188"/>
                </a:lnTo>
                <a:cubicBezTo>
                  <a:pt x="0" y="84"/>
                  <a:pt x="84" y="0"/>
                  <a:pt x="188" y="0"/>
                </a:cubicBezTo>
                <a:lnTo>
                  <a:pt x="188" y="0"/>
                </a:lnTo>
                <a:cubicBezTo>
                  <a:pt x="292" y="0"/>
                  <a:pt x="376" y="84"/>
                  <a:pt x="376" y="188"/>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34" name="Freeform 467">
            <a:extLst>
              <a:ext uri="{FF2B5EF4-FFF2-40B4-BE49-F238E27FC236}">
                <a16:creationId xmlns:a16="http://schemas.microsoft.com/office/drawing/2014/main" id="{5C24976A-3834-4A44-BF39-03A2B69F2DF1}"/>
              </a:ext>
            </a:extLst>
          </p:cNvPr>
          <p:cNvSpPr>
            <a:spLocks noChangeArrowheads="1"/>
          </p:cNvSpPr>
          <p:nvPr/>
        </p:nvSpPr>
        <p:spPr bwMode="auto">
          <a:xfrm>
            <a:off x="5214275" y="4387637"/>
            <a:ext cx="233478" cy="236226"/>
          </a:xfrm>
          <a:custGeom>
            <a:avLst/>
            <a:gdLst>
              <a:gd name="T0" fmla="*/ 376 w 377"/>
              <a:gd name="T1" fmla="*/ 188 h 378"/>
              <a:gd name="T2" fmla="*/ 376 w 377"/>
              <a:gd name="T3" fmla="*/ 188 h 378"/>
              <a:gd name="T4" fmla="*/ 187 w 377"/>
              <a:gd name="T5" fmla="*/ 377 h 378"/>
              <a:gd name="T6" fmla="*/ 187 w 377"/>
              <a:gd name="T7" fmla="*/ 377 h 378"/>
              <a:gd name="T8" fmla="*/ 0 w 377"/>
              <a:gd name="T9" fmla="*/ 188 h 378"/>
              <a:gd name="T10" fmla="*/ 0 w 377"/>
              <a:gd name="T11" fmla="*/ 188 h 378"/>
              <a:gd name="T12" fmla="*/ 187 w 377"/>
              <a:gd name="T13" fmla="*/ 0 h 378"/>
              <a:gd name="T14" fmla="*/ 187 w 377"/>
              <a:gd name="T15" fmla="*/ 0 h 378"/>
              <a:gd name="T16" fmla="*/ 376 w 377"/>
              <a:gd name="T17"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8">
                <a:moveTo>
                  <a:pt x="376" y="188"/>
                </a:moveTo>
                <a:lnTo>
                  <a:pt x="376" y="188"/>
                </a:lnTo>
                <a:cubicBezTo>
                  <a:pt x="376" y="293"/>
                  <a:pt x="291" y="377"/>
                  <a:pt x="187" y="377"/>
                </a:cubicBezTo>
                <a:lnTo>
                  <a:pt x="187" y="377"/>
                </a:lnTo>
                <a:cubicBezTo>
                  <a:pt x="83" y="377"/>
                  <a:pt x="0" y="293"/>
                  <a:pt x="0" y="188"/>
                </a:cubicBezTo>
                <a:lnTo>
                  <a:pt x="0" y="188"/>
                </a:lnTo>
                <a:cubicBezTo>
                  <a:pt x="0" y="84"/>
                  <a:pt x="83" y="0"/>
                  <a:pt x="187" y="0"/>
                </a:cubicBezTo>
                <a:lnTo>
                  <a:pt x="187" y="0"/>
                </a:lnTo>
                <a:cubicBezTo>
                  <a:pt x="291" y="0"/>
                  <a:pt x="376" y="84"/>
                  <a:pt x="376" y="188"/>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5" name="Freeform 468">
            <a:extLst>
              <a:ext uri="{FF2B5EF4-FFF2-40B4-BE49-F238E27FC236}">
                <a16:creationId xmlns:a16="http://schemas.microsoft.com/office/drawing/2014/main" id="{505244F1-475A-924A-AA6D-7E760CA6A638}"/>
              </a:ext>
            </a:extLst>
          </p:cNvPr>
          <p:cNvSpPr>
            <a:spLocks noChangeArrowheads="1"/>
          </p:cNvSpPr>
          <p:nvPr/>
        </p:nvSpPr>
        <p:spPr bwMode="auto">
          <a:xfrm>
            <a:off x="8265978" y="4387637"/>
            <a:ext cx="233480" cy="236226"/>
          </a:xfrm>
          <a:custGeom>
            <a:avLst/>
            <a:gdLst>
              <a:gd name="T0" fmla="*/ 376 w 377"/>
              <a:gd name="T1" fmla="*/ 188 h 378"/>
              <a:gd name="T2" fmla="*/ 376 w 377"/>
              <a:gd name="T3" fmla="*/ 188 h 378"/>
              <a:gd name="T4" fmla="*/ 188 w 377"/>
              <a:gd name="T5" fmla="*/ 377 h 378"/>
              <a:gd name="T6" fmla="*/ 188 w 377"/>
              <a:gd name="T7" fmla="*/ 377 h 378"/>
              <a:gd name="T8" fmla="*/ 0 w 377"/>
              <a:gd name="T9" fmla="*/ 188 h 378"/>
              <a:gd name="T10" fmla="*/ 0 w 377"/>
              <a:gd name="T11" fmla="*/ 188 h 378"/>
              <a:gd name="T12" fmla="*/ 188 w 377"/>
              <a:gd name="T13" fmla="*/ 0 h 378"/>
              <a:gd name="T14" fmla="*/ 188 w 377"/>
              <a:gd name="T15" fmla="*/ 0 h 378"/>
              <a:gd name="T16" fmla="*/ 376 w 377"/>
              <a:gd name="T17"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8">
                <a:moveTo>
                  <a:pt x="376" y="188"/>
                </a:moveTo>
                <a:lnTo>
                  <a:pt x="376" y="188"/>
                </a:lnTo>
                <a:cubicBezTo>
                  <a:pt x="376" y="293"/>
                  <a:pt x="292" y="377"/>
                  <a:pt x="188" y="377"/>
                </a:cubicBezTo>
                <a:lnTo>
                  <a:pt x="188" y="377"/>
                </a:lnTo>
                <a:cubicBezTo>
                  <a:pt x="85" y="377"/>
                  <a:pt x="0" y="293"/>
                  <a:pt x="0" y="188"/>
                </a:cubicBezTo>
                <a:lnTo>
                  <a:pt x="0" y="188"/>
                </a:lnTo>
                <a:cubicBezTo>
                  <a:pt x="0" y="84"/>
                  <a:pt x="85" y="0"/>
                  <a:pt x="188" y="0"/>
                </a:cubicBezTo>
                <a:lnTo>
                  <a:pt x="188" y="0"/>
                </a:lnTo>
                <a:cubicBezTo>
                  <a:pt x="292" y="0"/>
                  <a:pt x="376" y="84"/>
                  <a:pt x="376" y="188"/>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36" name="Freeform 469">
            <a:extLst>
              <a:ext uri="{FF2B5EF4-FFF2-40B4-BE49-F238E27FC236}">
                <a16:creationId xmlns:a16="http://schemas.microsoft.com/office/drawing/2014/main" id="{E27473C6-57C8-3645-AA6A-9EF62C10E94D}"/>
              </a:ext>
            </a:extLst>
          </p:cNvPr>
          <p:cNvSpPr>
            <a:spLocks noChangeArrowheads="1"/>
          </p:cNvSpPr>
          <p:nvPr/>
        </p:nvSpPr>
        <p:spPr bwMode="auto">
          <a:xfrm>
            <a:off x="9793204" y="3500419"/>
            <a:ext cx="233480" cy="233478"/>
          </a:xfrm>
          <a:custGeom>
            <a:avLst/>
            <a:gdLst>
              <a:gd name="T0" fmla="*/ 376 w 377"/>
              <a:gd name="T1" fmla="*/ 188 h 377"/>
              <a:gd name="T2" fmla="*/ 376 w 377"/>
              <a:gd name="T3" fmla="*/ 188 h 377"/>
              <a:gd name="T4" fmla="*/ 187 w 377"/>
              <a:gd name="T5" fmla="*/ 376 h 377"/>
              <a:gd name="T6" fmla="*/ 187 w 377"/>
              <a:gd name="T7" fmla="*/ 376 h 377"/>
              <a:gd name="T8" fmla="*/ 0 w 377"/>
              <a:gd name="T9" fmla="*/ 188 h 377"/>
              <a:gd name="T10" fmla="*/ 0 w 377"/>
              <a:gd name="T11" fmla="*/ 188 h 377"/>
              <a:gd name="T12" fmla="*/ 187 w 377"/>
              <a:gd name="T13" fmla="*/ 0 h 377"/>
              <a:gd name="T14" fmla="*/ 187 w 377"/>
              <a:gd name="T15" fmla="*/ 0 h 377"/>
              <a:gd name="T16" fmla="*/ 376 w 377"/>
              <a:gd name="T17"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7">
                <a:moveTo>
                  <a:pt x="376" y="188"/>
                </a:moveTo>
                <a:lnTo>
                  <a:pt x="376" y="188"/>
                </a:lnTo>
                <a:cubicBezTo>
                  <a:pt x="376" y="292"/>
                  <a:pt x="291" y="376"/>
                  <a:pt x="187" y="376"/>
                </a:cubicBezTo>
                <a:lnTo>
                  <a:pt x="187" y="376"/>
                </a:lnTo>
                <a:cubicBezTo>
                  <a:pt x="83" y="376"/>
                  <a:pt x="0" y="292"/>
                  <a:pt x="0" y="188"/>
                </a:cubicBezTo>
                <a:lnTo>
                  <a:pt x="0" y="188"/>
                </a:lnTo>
                <a:cubicBezTo>
                  <a:pt x="0" y="84"/>
                  <a:pt x="83" y="0"/>
                  <a:pt x="187" y="0"/>
                </a:cubicBezTo>
                <a:lnTo>
                  <a:pt x="187" y="0"/>
                </a:lnTo>
                <a:cubicBezTo>
                  <a:pt x="291" y="0"/>
                  <a:pt x="376" y="84"/>
                  <a:pt x="376" y="188"/>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37" name="Freeform 470">
            <a:extLst>
              <a:ext uri="{FF2B5EF4-FFF2-40B4-BE49-F238E27FC236}">
                <a16:creationId xmlns:a16="http://schemas.microsoft.com/office/drawing/2014/main" id="{6573C6D4-5564-DC4F-B114-E4AC613E3E57}"/>
              </a:ext>
            </a:extLst>
          </p:cNvPr>
          <p:cNvSpPr>
            <a:spLocks noChangeArrowheads="1"/>
          </p:cNvSpPr>
          <p:nvPr/>
        </p:nvSpPr>
        <p:spPr bwMode="auto">
          <a:xfrm>
            <a:off x="6738753" y="3500419"/>
            <a:ext cx="236226" cy="233478"/>
          </a:xfrm>
          <a:custGeom>
            <a:avLst/>
            <a:gdLst>
              <a:gd name="T0" fmla="*/ 377 w 378"/>
              <a:gd name="T1" fmla="*/ 188 h 377"/>
              <a:gd name="T2" fmla="*/ 377 w 378"/>
              <a:gd name="T3" fmla="*/ 188 h 377"/>
              <a:gd name="T4" fmla="*/ 189 w 378"/>
              <a:gd name="T5" fmla="*/ 376 h 377"/>
              <a:gd name="T6" fmla="*/ 189 w 378"/>
              <a:gd name="T7" fmla="*/ 376 h 377"/>
              <a:gd name="T8" fmla="*/ 0 w 378"/>
              <a:gd name="T9" fmla="*/ 188 h 377"/>
              <a:gd name="T10" fmla="*/ 0 w 378"/>
              <a:gd name="T11" fmla="*/ 188 h 377"/>
              <a:gd name="T12" fmla="*/ 189 w 378"/>
              <a:gd name="T13" fmla="*/ 0 h 377"/>
              <a:gd name="T14" fmla="*/ 189 w 378"/>
              <a:gd name="T15" fmla="*/ 0 h 377"/>
              <a:gd name="T16" fmla="*/ 377 w 378"/>
              <a:gd name="T17"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377">
                <a:moveTo>
                  <a:pt x="377" y="188"/>
                </a:moveTo>
                <a:lnTo>
                  <a:pt x="377" y="188"/>
                </a:lnTo>
                <a:cubicBezTo>
                  <a:pt x="377" y="292"/>
                  <a:pt x="293" y="376"/>
                  <a:pt x="189" y="376"/>
                </a:cubicBezTo>
                <a:lnTo>
                  <a:pt x="189" y="376"/>
                </a:lnTo>
                <a:cubicBezTo>
                  <a:pt x="85" y="376"/>
                  <a:pt x="0" y="292"/>
                  <a:pt x="0" y="188"/>
                </a:cubicBezTo>
                <a:lnTo>
                  <a:pt x="0" y="188"/>
                </a:lnTo>
                <a:cubicBezTo>
                  <a:pt x="0" y="84"/>
                  <a:pt x="85" y="0"/>
                  <a:pt x="189" y="0"/>
                </a:cubicBezTo>
                <a:lnTo>
                  <a:pt x="189" y="0"/>
                </a:lnTo>
                <a:cubicBezTo>
                  <a:pt x="293" y="0"/>
                  <a:pt x="377" y="84"/>
                  <a:pt x="377" y="188"/>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8" name="Freeform 471">
            <a:extLst>
              <a:ext uri="{FF2B5EF4-FFF2-40B4-BE49-F238E27FC236}">
                <a16:creationId xmlns:a16="http://schemas.microsoft.com/office/drawing/2014/main" id="{0819B31C-8926-B641-B79A-6E841FC12916}"/>
              </a:ext>
            </a:extLst>
          </p:cNvPr>
          <p:cNvSpPr>
            <a:spLocks noChangeArrowheads="1"/>
          </p:cNvSpPr>
          <p:nvPr/>
        </p:nvSpPr>
        <p:spPr bwMode="auto">
          <a:xfrm>
            <a:off x="3687049" y="3500419"/>
            <a:ext cx="233478" cy="233478"/>
          </a:xfrm>
          <a:custGeom>
            <a:avLst/>
            <a:gdLst>
              <a:gd name="T0" fmla="*/ 376 w 377"/>
              <a:gd name="T1" fmla="*/ 188 h 377"/>
              <a:gd name="T2" fmla="*/ 376 w 377"/>
              <a:gd name="T3" fmla="*/ 188 h 377"/>
              <a:gd name="T4" fmla="*/ 188 w 377"/>
              <a:gd name="T5" fmla="*/ 376 h 377"/>
              <a:gd name="T6" fmla="*/ 188 w 377"/>
              <a:gd name="T7" fmla="*/ 376 h 377"/>
              <a:gd name="T8" fmla="*/ 0 w 377"/>
              <a:gd name="T9" fmla="*/ 188 h 377"/>
              <a:gd name="T10" fmla="*/ 0 w 377"/>
              <a:gd name="T11" fmla="*/ 188 h 377"/>
              <a:gd name="T12" fmla="*/ 188 w 377"/>
              <a:gd name="T13" fmla="*/ 0 h 377"/>
              <a:gd name="T14" fmla="*/ 188 w 377"/>
              <a:gd name="T15" fmla="*/ 0 h 377"/>
              <a:gd name="T16" fmla="*/ 376 w 377"/>
              <a:gd name="T17"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7">
                <a:moveTo>
                  <a:pt x="376" y="188"/>
                </a:moveTo>
                <a:lnTo>
                  <a:pt x="376" y="188"/>
                </a:lnTo>
                <a:cubicBezTo>
                  <a:pt x="376" y="292"/>
                  <a:pt x="292" y="376"/>
                  <a:pt x="188" y="376"/>
                </a:cubicBezTo>
                <a:lnTo>
                  <a:pt x="188" y="376"/>
                </a:lnTo>
                <a:cubicBezTo>
                  <a:pt x="84" y="376"/>
                  <a:pt x="0" y="292"/>
                  <a:pt x="0" y="188"/>
                </a:cubicBezTo>
                <a:lnTo>
                  <a:pt x="0" y="188"/>
                </a:lnTo>
                <a:cubicBezTo>
                  <a:pt x="0" y="84"/>
                  <a:pt x="84" y="0"/>
                  <a:pt x="188" y="0"/>
                </a:cubicBezTo>
                <a:lnTo>
                  <a:pt x="188" y="0"/>
                </a:lnTo>
                <a:cubicBezTo>
                  <a:pt x="292" y="0"/>
                  <a:pt x="376" y="84"/>
                  <a:pt x="376" y="188"/>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9" name="Freeform 472">
            <a:extLst>
              <a:ext uri="{FF2B5EF4-FFF2-40B4-BE49-F238E27FC236}">
                <a16:creationId xmlns:a16="http://schemas.microsoft.com/office/drawing/2014/main" id="{92314EBC-0765-364A-8836-39655FFEFF3A}"/>
              </a:ext>
            </a:extLst>
          </p:cNvPr>
          <p:cNvSpPr>
            <a:spLocks noChangeArrowheads="1"/>
          </p:cNvSpPr>
          <p:nvPr/>
        </p:nvSpPr>
        <p:spPr bwMode="auto">
          <a:xfrm>
            <a:off x="9900330" y="3810806"/>
            <a:ext cx="19227" cy="1145420"/>
          </a:xfrm>
          <a:custGeom>
            <a:avLst/>
            <a:gdLst>
              <a:gd name="T0" fmla="*/ 0 w 32"/>
              <a:gd name="T1" fmla="*/ 15 h 1841"/>
              <a:gd name="T2" fmla="*/ 31 w 32"/>
              <a:gd name="T3" fmla="*/ 15 h 1841"/>
              <a:gd name="T4" fmla="*/ 15 w 32"/>
              <a:gd name="T5" fmla="*/ 133 h 1841"/>
              <a:gd name="T6" fmla="*/ 0 w 32"/>
              <a:gd name="T7" fmla="*/ 97 h 1841"/>
              <a:gd name="T8" fmla="*/ 31 w 32"/>
              <a:gd name="T9" fmla="*/ 118 h 1841"/>
              <a:gd name="T10" fmla="*/ 15 w 32"/>
              <a:gd name="T11" fmla="*/ 214 h 1841"/>
              <a:gd name="T12" fmla="*/ 15 w 32"/>
              <a:gd name="T13" fmla="*/ 164 h 1841"/>
              <a:gd name="T14" fmla="*/ 31 w 32"/>
              <a:gd name="T15" fmla="*/ 199 h 1841"/>
              <a:gd name="T16" fmla="*/ 0 w 32"/>
              <a:gd name="T17" fmla="*/ 280 h 1841"/>
              <a:gd name="T18" fmla="*/ 15 w 32"/>
              <a:gd name="T19" fmla="*/ 245 h 1841"/>
              <a:gd name="T20" fmla="*/ 15 w 32"/>
              <a:gd name="T21" fmla="*/ 296 h 1841"/>
              <a:gd name="T22" fmla="*/ 0 w 32"/>
              <a:gd name="T23" fmla="*/ 342 h 1841"/>
              <a:gd name="T24" fmla="*/ 31 w 32"/>
              <a:gd name="T25" fmla="*/ 342 h 1841"/>
              <a:gd name="T26" fmla="*/ 15 w 32"/>
              <a:gd name="T27" fmla="*/ 459 h 1841"/>
              <a:gd name="T28" fmla="*/ 0 w 32"/>
              <a:gd name="T29" fmla="*/ 423 h 1841"/>
              <a:gd name="T30" fmla="*/ 31 w 32"/>
              <a:gd name="T31" fmla="*/ 444 h 1841"/>
              <a:gd name="T32" fmla="*/ 15 w 32"/>
              <a:gd name="T33" fmla="*/ 540 h 1841"/>
              <a:gd name="T34" fmla="*/ 15 w 32"/>
              <a:gd name="T35" fmla="*/ 490 h 1841"/>
              <a:gd name="T36" fmla="*/ 31 w 32"/>
              <a:gd name="T37" fmla="*/ 525 h 1841"/>
              <a:gd name="T38" fmla="*/ 0 w 32"/>
              <a:gd name="T39" fmla="*/ 607 h 1841"/>
              <a:gd name="T40" fmla="*/ 15 w 32"/>
              <a:gd name="T41" fmla="*/ 571 h 1841"/>
              <a:gd name="T42" fmla="*/ 15 w 32"/>
              <a:gd name="T43" fmla="*/ 622 h 1841"/>
              <a:gd name="T44" fmla="*/ 0 w 32"/>
              <a:gd name="T45" fmla="*/ 668 h 1841"/>
              <a:gd name="T46" fmla="*/ 31 w 32"/>
              <a:gd name="T47" fmla="*/ 668 h 1841"/>
              <a:gd name="T48" fmla="*/ 15 w 32"/>
              <a:gd name="T49" fmla="*/ 785 h 1841"/>
              <a:gd name="T50" fmla="*/ 0 w 32"/>
              <a:gd name="T51" fmla="*/ 749 h 1841"/>
              <a:gd name="T52" fmla="*/ 31 w 32"/>
              <a:gd name="T53" fmla="*/ 770 h 1841"/>
              <a:gd name="T54" fmla="*/ 15 w 32"/>
              <a:gd name="T55" fmla="*/ 867 h 1841"/>
              <a:gd name="T56" fmla="*/ 15 w 32"/>
              <a:gd name="T57" fmla="*/ 815 h 1841"/>
              <a:gd name="T58" fmla="*/ 31 w 32"/>
              <a:gd name="T59" fmla="*/ 852 h 1841"/>
              <a:gd name="T60" fmla="*/ 0 w 32"/>
              <a:gd name="T61" fmla="*/ 933 h 1841"/>
              <a:gd name="T62" fmla="*/ 15 w 32"/>
              <a:gd name="T63" fmla="*/ 898 h 1841"/>
              <a:gd name="T64" fmla="*/ 15 w 32"/>
              <a:gd name="T65" fmla="*/ 948 h 1841"/>
              <a:gd name="T66" fmla="*/ 0 w 32"/>
              <a:gd name="T67" fmla="*/ 994 h 1841"/>
              <a:gd name="T68" fmla="*/ 31 w 32"/>
              <a:gd name="T69" fmla="*/ 994 h 1841"/>
              <a:gd name="T70" fmla="*/ 15 w 32"/>
              <a:gd name="T71" fmla="*/ 1112 h 1841"/>
              <a:gd name="T72" fmla="*/ 0 w 32"/>
              <a:gd name="T73" fmla="*/ 1075 h 1841"/>
              <a:gd name="T74" fmla="*/ 31 w 32"/>
              <a:gd name="T75" fmla="*/ 1096 h 1841"/>
              <a:gd name="T76" fmla="*/ 15 w 32"/>
              <a:gd name="T77" fmla="*/ 1193 h 1841"/>
              <a:gd name="T78" fmla="*/ 15 w 32"/>
              <a:gd name="T79" fmla="*/ 1142 h 1841"/>
              <a:gd name="T80" fmla="*/ 31 w 32"/>
              <a:gd name="T81" fmla="*/ 1177 h 1841"/>
              <a:gd name="T82" fmla="*/ 0 w 32"/>
              <a:gd name="T83" fmla="*/ 1259 h 1841"/>
              <a:gd name="T84" fmla="*/ 15 w 32"/>
              <a:gd name="T85" fmla="*/ 1223 h 1841"/>
              <a:gd name="T86" fmla="*/ 15 w 32"/>
              <a:gd name="T87" fmla="*/ 1274 h 1841"/>
              <a:gd name="T88" fmla="*/ 0 w 32"/>
              <a:gd name="T89" fmla="*/ 1320 h 1841"/>
              <a:gd name="T90" fmla="*/ 31 w 32"/>
              <a:gd name="T91" fmla="*/ 1320 h 1841"/>
              <a:gd name="T92" fmla="*/ 15 w 32"/>
              <a:gd name="T93" fmla="*/ 1438 h 1841"/>
              <a:gd name="T94" fmla="*/ 0 w 32"/>
              <a:gd name="T95" fmla="*/ 1402 h 1841"/>
              <a:gd name="T96" fmla="*/ 31 w 32"/>
              <a:gd name="T97" fmla="*/ 1422 h 1841"/>
              <a:gd name="T98" fmla="*/ 15 w 32"/>
              <a:gd name="T99" fmla="*/ 1519 h 1841"/>
              <a:gd name="T100" fmla="*/ 15 w 32"/>
              <a:gd name="T101" fmla="*/ 1468 h 1841"/>
              <a:gd name="T102" fmla="*/ 31 w 32"/>
              <a:gd name="T103" fmla="*/ 1503 h 1841"/>
              <a:gd name="T104" fmla="*/ 0 w 32"/>
              <a:gd name="T105" fmla="*/ 1585 h 1841"/>
              <a:gd name="T106" fmla="*/ 15 w 32"/>
              <a:gd name="T107" fmla="*/ 1549 h 1841"/>
              <a:gd name="T108" fmla="*/ 15 w 32"/>
              <a:gd name="T109" fmla="*/ 1601 h 1841"/>
              <a:gd name="T110" fmla="*/ 0 w 32"/>
              <a:gd name="T111" fmla="*/ 1647 h 1841"/>
              <a:gd name="T112" fmla="*/ 31 w 32"/>
              <a:gd name="T113" fmla="*/ 1647 h 1841"/>
              <a:gd name="T114" fmla="*/ 15 w 32"/>
              <a:gd name="T115" fmla="*/ 1763 h 1841"/>
              <a:gd name="T116" fmla="*/ 0 w 32"/>
              <a:gd name="T117" fmla="*/ 1728 h 1841"/>
              <a:gd name="T118" fmla="*/ 31 w 32"/>
              <a:gd name="T119" fmla="*/ 1748 h 1841"/>
              <a:gd name="T120" fmla="*/ 15 w 32"/>
              <a:gd name="T121" fmla="*/ 1840 h 1841"/>
              <a:gd name="T122" fmla="*/ 15 w 32"/>
              <a:gd name="T123" fmla="*/ 1794 h 1841"/>
              <a:gd name="T124" fmla="*/ 31 w 32"/>
              <a:gd name="T125" fmla="*/ 1825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1841">
                <a:moveTo>
                  <a:pt x="15" y="51"/>
                </a:moveTo>
                <a:lnTo>
                  <a:pt x="15" y="51"/>
                </a:lnTo>
                <a:cubicBezTo>
                  <a:pt x="7" y="51"/>
                  <a:pt x="0" y="44"/>
                  <a:pt x="0" y="36"/>
                </a:cubicBezTo>
                <a:lnTo>
                  <a:pt x="0" y="15"/>
                </a:lnTo>
                <a:lnTo>
                  <a:pt x="0" y="15"/>
                </a:lnTo>
                <a:cubicBezTo>
                  <a:pt x="0" y="7"/>
                  <a:pt x="7" y="0"/>
                  <a:pt x="15" y="0"/>
                </a:cubicBezTo>
                <a:lnTo>
                  <a:pt x="15" y="0"/>
                </a:lnTo>
                <a:cubicBezTo>
                  <a:pt x="24" y="0"/>
                  <a:pt x="31" y="7"/>
                  <a:pt x="31" y="15"/>
                </a:cubicBezTo>
                <a:lnTo>
                  <a:pt x="31" y="36"/>
                </a:lnTo>
                <a:lnTo>
                  <a:pt x="31" y="36"/>
                </a:lnTo>
                <a:cubicBezTo>
                  <a:pt x="31" y="44"/>
                  <a:pt x="24" y="51"/>
                  <a:pt x="15" y="51"/>
                </a:cubicBezTo>
                <a:close/>
                <a:moveTo>
                  <a:pt x="15" y="133"/>
                </a:moveTo>
                <a:lnTo>
                  <a:pt x="15" y="133"/>
                </a:lnTo>
                <a:cubicBezTo>
                  <a:pt x="7" y="133"/>
                  <a:pt x="0" y="126"/>
                  <a:pt x="0" y="118"/>
                </a:cubicBezTo>
                <a:lnTo>
                  <a:pt x="0" y="97"/>
                </a:lnTo>
                <a:lnTo>
                  <a:pt x="0" y="97"/>
                </a:lnTo>
                <a:cubicBezTo>
                  <a:pt x="0" y="89"/>
                  <a:pt x="7" y="82"/>
                  <a:pt x="15" y="82"/>
                </a:cubicBezTo>
                <a:lnTo>
                  <a:pt x="15" y="82"/>
                </a:lnTo>
                <a:cubicBezTo>
                  <a:pt x="24" y="82"/>
                  <a:pt x="31" y="89"/>
                  <a:pt x="31" y="97"/>
                </a:cubicBezTo>
                <a:lnTo>
                  <a:pt x="31" y="118"/>
                </a:lnTo>
                <a:lnTo>
                  <a:pt x="31" y="118"/>
                </a:lnTo>
                <a:cubicBezTo>
                  <a:pt x="31" y="126"/>
                  <a:pt x="24" y="133"/>
                  <a:pt x="15" y="133"/>
                </a:cubicBezTo>
                <a:close/>
                <a:moveTo>
                  <a:pt x="15" y="214"/>
                </a:moveTo>
                <a:lnTo>
                  <a:pt x="15" y="214"/>
                </a:lnTo>
                <a:cubicBezTo>
                  <a:pt x="7" y="214"/>
                  <a:pt x="0" y="208"/>
                  <a:pt x="0" y="199"/>
                </a:cubicBezTo>
                <a:lnTo>
                  <a:pt x="0" y="179"/>
                </a:lnTo>
                <a:lnTo>
                  <a:pt x="0" y="179"/>
                </a:lnTo>
                <a:cubicBezTo>
                  <a:pt x="0" y="170"/>
                  <a:pt x="7" y="164"/>
                  <a:pt x="15" y="164"/>
                </a:cubicBezTo>
                <a:lnTo>
                  <a:pt x="15" y="164"/>
                </a:lnTo>
                <a:cubicBezTo>
                  <a:pt x="24" y="164"/>
                  <a:pt x="31" y="170"/>
                  <a:pt x="31" y="179"/>
                </a:cubicBezTo>
                <a:lnTo>
                  <a:pt x="31" y="199"/>
                </a:lnTo>
                <a:lnTo>
                  <a:pt x="31" y="199"/>
                </a:lnTo>
                <a:cubicBezTo>
                  <a:pt x="31" y="208"/>
                  <a:pt x="24" y="214"/>
                  <a:pt x="15" y="214"/>
                </a:cubicBezTo>
                <a:close/>
                <a:moveTo>
                  <a:pt x="15" y="296"/>
                </a:moveTo>
                <a:lnTo>
                  <a:pt x="15" y="296"/>
                </a:lnTo>
                <a:cubicBezTo>
                  <a:pt x="7" y="296"/>
                  <a:pt x="0" y="289"/>
                  <a:pt x="0" y="280"/>
                </a:cubicBezTo>
                <a:lnTo>
                  <a:pt x="0" y="260"/>
                </a:lnTo>
                <a:lnTo>
                  <a:pt x="0" y="260"/>
                </a:lnTo>
                <a:cubicBezTo>
                  <a:pt x="0" y="251"/>
                  <a:pt x="7" y="245"/>
                  <a:pt x="15" y="245"/>
                </a:cubicBezTo>
                <a:lnTo>
                  <a:pt x="15" y="245"/>
                </a:lnTo>
                <a:cubicBezTo>
                  <a:pt x="24" y="245"/>
                  <a:pt x="31" y="251"/>
                  <a:pt x="31" y="260"/>
                </a:cubicBezTo>
                <a:lnTo>
                  <a:pt x="31" y="280"/>
                </a:lnTo>
                <a:lnTo>
                  <a:pt x="31" y="280"/>
                </a:lnTo>
                <a:cubicBezTo>
                  <a:pt x="31" y="289"/>
                  <a:pt x="24" y="296"/>
                  <a:pt x="15" y="296"/>
                </a:cubicBezTo>
                <a:close/>
                <a:moveTo>
                  <a:pt x="15" y="378"/>
                </a:moveTo>
                <a:lnTo>
                  <a:pt x="15" y="378"/>
                </a:lnTo>
                <a:cubicBezTo>
                  <a:pt x="7" y="378"/>
                  <a:pt x="0" y="371"/>
                  <a:pt x="0" y="362"/>
                </a:cubicBezTo>
                <a:lnTo>
                  <a:pt x="0" y="342"/>
                </a:lnTo>
                <a:lnTo>
                  <a:pt x="0" y="342"/>
                </a:lnTo>
                <a:cubicBezTo>
                  <a:pt x="0" y="334"/>
                  <a:pt x="7" y="326"/>
                  <a:pt x="15" y="326"/>
                </a:cubicBezTo>
                <a:lnTo>
                  <a:pt x="15" y="326"/>
                </a:lnTo>
                <a:cubicBezTo>
                  <a:pt x="24" y="326"/>
                  <a:pt x="31" y="334"/>
                  <a:pt x="31" y="342"/>
                </a:cubicBezTo>
                <a:lnTo>
                  <a:pt x="31" y="362"/>
                </a:lnTo>
                <a:lnTo>
                  <a:pt x="31" y="362"/>
                </a:lnTo>
                <a:cubicBezTo>
                  <a:pt x="31" y="371"/>
                  <a:pt x="24" y="378"/>
                  <a:pt x="15" y="378"/>
                </a:cubicBezTo>
                <a:close/>
                <a:moveTo>
                  <a:pt x="15" y="459"/>
                </a:moveTo>
                <a:lnTo>
                  <a:pt x="15" y="459"/>
                </a:lnTo>
                <a:cubicBezTo>
                  <a:pt x="7" y="459"/>
                  <a:pt x="0" y="452"/>
                  <a:pt x="0" y="444"/>
                </a:cubicBezTo>
                <a:lnTo>
                  <a:pt x="0" y="423"/>
                </a:lnTo>
                <a:lnTo>
                  <a:pt x="0" y="423"/>
                </a:lnTo>
                <a:cubicBezTo>
                  <a:pt x="0" y="415"/>
                  <a:pt x="7" y="408"/>
                  <a:pt x="15" y="408"/>
                </a:cubicBezTo>
                <a:lnTo>
                  <a:pt x="15" y="408"/>
                </a:lnTo>
                <a:cubicBezTo>
                  <a:pt x="24" y="408"/>
                  <a:pt x="31" y="415"/>
                  <a:pt x="31" y="423"/>
                </a:cubicBezTo>
                <a:lnTo>
                  <a:pt x="31" y="444"/>
                </a:lnTo>
                <a:lnTo>
                  <a:pt x="31" y="444"/>
                </a:lnTo>
                <a:cubicBezTo>
                  <a:pt x="31" y="452"/>
                  <a:pt x="24" y="459"/>
                  <a:pt x="15" y="459"/>
                </a:cubicBezTo>
                <a:close/>
                <a:moveTo>
                  <a:pt x="15" y="540"/>
                </a:moveTo>
                <a:lnTo>
                  <a:pt x="15" y="540"/>
                </a:lnTo>
                <a:cubicBezTo>
                  <a:pt x="7" y="540"/>
                  <a:pt x="0" y="533"/>
                  <a:pt x="0" y="525"/>
                </a:cubicBezTo>
                <a:lnTo>
                  <a:pt x="0" y="505"/>
                </a:lnTo>
                <a:lnTo>
                  <a:pt x="0" y="505"/>
                </a:lnTo>
                <a:cubicBezTo>
                  <a:pt x="0" y="496"/>
                  <a:pt x="7" y="490"/>
                  <a:pt x="15" y="490"/>
                </a:cubicBezTo>
                <a:lnTo>
                  <a:pt x="15" y="490"/>
                </a:lnTo>
                <a:cubicBezTo>
                  <a:pt x="24" y="490"/>
                  <a:pt x="31" y="496"/>
                  <a:pt x="31" y="505"/>
                </a:cubicBezTo>
                <a:lnTo>
                  <a:pt x="31" y="525"/>
                </a:lnTo>
                <a:lnTo>
                  <a:pt x="31" y="525"/>
                </a:lnTo>
                <a:cubicBezTo>
                  <a:pt x="31" y="533"/>
                  <a:pt x="24" y="540"/>
                  <a:pt x="15" y="540"/>
                </a:cubicBezTo>
                <a:close/>
                <a:moveTo>
                  <a:pt x="15" y="622"/>
                </a:moveTo>
                <a:lnTo>
                  <a:pt x="15" y="622"/>
                </a:lnTo>
                <a:cubicBezTo>
                  <a:pt x="7" y="622"/>
                  <a:pt x="0" y="616"/>
                  <a:pt x="0" y="607"/>
                </a:cubicBezTo>
                <a:lnTo>
                  <a:pt x="0" y="586"/>
                </a:lnTo>
                <a:lnTo>
                  <a:pt x="0" y="586"/>
                </a:lnTo>
                <a:cubicBezTo>
                  <a:pt x="0" y="578"/>
                  <a:pt x="7" y="571"/>
                  <a:pt x="15" y="571"/>
                </a:cubicBezTo>
                <a:lnTo>
                  <a:pt x="15" y="571"/>
                </a:lnTo>
                <a:cubicBezTo>
                  <a:pt x="24" y="571"/>
                  <a:pt x="31" y="578"/>
                  <a:pt x="31" y="586"/>
                </a:cubicBezTo>
                <a:lnTo>
                  <a:pt x="31" y="607"/>
                </a:lnTo>
                <a:lnTo>
                  <a:pt x="31" y="607"/>
                </a:lnTo>
                <a:cubicBezTo>
                  <a:pt x="31" y="616"/>
                  <a:pt x="24" y="622"/>
                  <a:pt x="15" y="622"/>
                </a:cubicBezTo>
                <a:close/>
                <a:moveTo>
                  <a:pt x="15" y="704"/>
                </a:moveTo>
                <a:lnTo>
                  <a:pt x="15" y="704"/>
                </a:lnTo>
                <a:cubicBezTo>
                  <a:pt x="7" y="704"/>
                  <a:pt x="0" y="697"/>
                  <a:pt x="0" y="688"/>
                </a:cubicBezTo>
                <a:lnTo>
                  <a:pt x="0" y="668"/>
                </a:lnTo>
                <a:lnTo>
                  <a:pt x="0" y="668"/>
                </a:lnTo>
                <a:cubicBezTo>
                  <a:pt x="0" y="659"/>
                  <a:pt x="7" y="653"/>
                  <a:pt x="15" y="653"/>
                </a:cubicBezTo>
                <a:lnTo>
                  <a:pt x="15" y="653"/>
                </a:lnTo>
                <a:cubicBezTo>
                  <a:pt x="24" y="653"/>
                  <a:pt x="31" y="659"/>
                  <a:pt x="31" y="668"/>
                </a:cubicBezTo>
                <a:lnTo>
                  <a:pt x="31" y="688"/>
                </a:lnTo>
                <a:lnTo>
                  <a:pt x="31" y="688"/>
                </a:lnTo>
                <a:cubicBezTo>
                  <a:pt x="31" y="697"/>
                  <a:pt x="24" y="704"/>
                  <a:pt x="15" y="704"/>
                </a:cubicBezTo>
                <a:close/>
                <a:moveTo>
                  <a:pt x="15" y="785"/>
                </a:moveTo>
                <a:lnTo>
                  <a:pt x="15" y="785"/>
                </a:lnTo>
                <a:cubicBezTo>
                  <a:pt x="7" y="785"/>
                  <a:pt x="0" y="778"/>
                  <a:pt x="0" y="770"/>
                </a:cubicBezTo>
                <a:lnTo>
                  <a:pt x="0" y="749"/>
                </a:lnTo>
                <a:lnTo>
                  <a:pt x="0" y="749"/>
                </a:lnTo>
                <a:cubicBezTo>
                  <a:pt x="0" y="741"/>
                  <a:pt x="7" y="734"/>
                  <a:pt x="15" y="734"/>
                </a:cubicBezTo>
                <a:lnTo>
                  <a:pt x="15" y="734"/>
                </a:lnTo>
                <a:cubicBezTo>
                  <a:pt x="24" y="734"/>
                  <a:pt x="31" y="741"/>
                  <a:pt x="31" y="749"/>
                </a:cubicBezTo>
                <a:lnTo>
                  <a:pt x="31" y="770"/>
                </a:lnTo>
                <a:lnTo>
                  <a:pt x="31" y="770"/>
                </a:lnTo>
                <a:cubicBezTo>
                  <a:pt x="31" y="778"/>
                  <a:pt x="24" y="785"/>
                  <a:pt x="15" y="785"/>
                </a:cubicBezTo>
                <a:close/>
                <a:moveTo>
                  <a:pt x="15" y="867"/>
                </a:moveTo>
                <a:lnTo>
                  <a:pt x="15" y="867"/>
                </a:lnTo>
                <a:cubicBezTo>
                  <a:pt x="7" y="867"/>
                  <a:pt x="0" y="860"/>
                  <a:pt x="0" y="852"/>
                </a:cubicBezTo>
                <a:lnTo>
                  <a:pt x="0" y="831"/>
                </a:lnTo>
                <a:lnTo>
                  <a:pt x="0" y="831"/>
                </a:lnTo>
                <a:cubicBezTo>
                  <a:pt x="0" y="823"/>
                  <a:pt x="7" y="815"/>
                  <a:pt x="15" y="815"/>
                </a:cubicBezTo>
                <a:lnTo>
                  <a:pt x="15" y="815"/>
                </a:lnTo>
                <a:cubicBezTo>
                  <a:pt x="24" y="815"/>
                  <a:pt x="31" y="823"/>
                  <a:pt x="31" y="831"/>
                </a:cubicBezTo>
                <a:lnTo>
                  <a:pt x="31" y="852"/>
                </a:lnTo>
                <a:lnTo>
                  <a:pt x="31" y="852"/>
                </a:lnTo>
                <a:cubicBezTo>
                  <a:pt x="31" y="860"/>
                  <a:pt x="24" y="867"/>
                  <a:pt x="15" y="867"/>
                </a:cubicBezTo>
                <a:close/>
                <a:moveTo>
                  <a:pt x="15" y="948"/>
                </a:moveTo>
                <a:lnTo>
                  <a:pt x="15" y="948"/>
                </a:lnTo>
                <a:cubicBezTo>
                  <a:pt x="7" y="948"/>
                  <a:pt x="0" y="941"/>
                  <a:pt x="0" y="933"/>
                </a:cubicBezTo>
                <a:lnTo>
                  <a:pt x="0" y="913"/>
                </a:lnTo>
                <a:lnTo>
                  <a:pt x="0" y="913"/>
                </a:lnTo>
                <a:cubicBezTo>
                  <a:pt x="0" y="904"/>
                  <a:pt x="7" y="898"/>
                  <a:pt x="15" y="898"/>
                </a:cubicBezTo>
                <a:lnTo>
                  <a:pt x="15" y="898"/>
                </a:lnTo>
                <a:cubicBezTo>
                  <a:pt x="24" y="898"/>
                  <a:pt x="31" y="904"/>
                  <a:pt x="31" y="913"/>
                </a:cubicBezTo>
                <a:lnTo>
                  <a:pt x="31" y="933"/>
                </a:lnTo>
                <a:lnTo>
                  <a:pt x="31" y="933"/>
                </a:lnTo>
                <a:cubicBezTo>
                  <a:pt x="31" y="941"/>
                  <a:pt x="24" y="948"/>
                  <a:pt x="15" y="948"/>
                </a:cubicBezTo>
                <a:close/>
                <a:moveTo>
                  <a:pt x="15" y="1030"/>
                </a:moveTo>
                <a:lnTo>
                  <a:pt x="15" y="1030"/>
                </a:lnTo>
                <a:cubicBezTo>
                  <a:pt x="7" y="1030"/>
                  <a:pt x="0" y="1023"/>
                  <a:pt x="0" y="1014"/>
                </a:cubicBezTo>
                <a:lnTo>
                  <a:pt x="0" y="994"/>
                </a:lnTo>
                <a:lnTo>
                  <a:pt x="0" y="994"/>
                </a:lnTo>
                <a:cubicBezTo>
                  <a:pt x="0" y="986"/>
                  <a:pt x="7" y="979"/>
                  <a:pt x="15" y="979"/>
                </a:cubicBezTo>
                <a:lnTo>
                  <a:pt x="15" y="979"/>
                </a:lnTo>
                <a:cubicBezTo>
                  <a:pt x="24" y="979"/>
                  <a:pt x="31" y="986"/>
                  <a:pt x="31" y="994"/>
                </a:cubicBezTo>
                <a:lnTo>
                  <a:pt x="31" y="1014"/>
                </a:lnTo>
                <a:lnTo>
                  <a:pt x="31" y="1014"/>
                </a:lnTo>
                <a:cubicBezTo>
                  <a:pt x="31" y="1023"/>
                  <a:pt x="24" y="1030"/>
                  <a:pt x="15" y="1030"/>
                </a:cubicBezTo>
                <a:close/>
                <a:moveTo>
                  <a:pt x="15" y="1112"/>
                </a:moveTo>
                <a:lnTo>
                  <a:pt x="15" y="1112"/>
                </a:lnTo>
                <a:cubicBezTo>
                  <a:pt x="7" y="1112"/>
                  <a:pt x="0" y="1105"/>
                  <a:pt x="0" y="1096"/>
                </a:cubicBezTo>
                <a:lnTo>
                  <a:pt x="0" y="1075"/>
                </a:lnTo>
                <a:lnTo>
                  <a:pt x="0" y="1075"/>
                </a:lnTo>
                <a:cubicBezTo>
                  <a:pt x="0" y="1067"/>
                  <a:pt x="7" y="1060"/>
                  <a:pt x="15" y="1060"/>
                </a:cubicBezTo>
                <a:lnTo>
                  <a:pt x="15" y="1060"/>
                </a:lnTo>
                <a:cubicBezTo>
                  <a:pt x="24" y="1060"/>
                  <a:pt x="31" y="1067"/>
                  <a:pt x="31" y="1075"/>
                </a:cubicBezTo>
                <a:lnTo>
                  <a:pt x="31" y="1096"/>
                </a:lnTo>
                <a:lnTo>
                  <a:pt x="31" y="1096"/>
                </a:lnTo>
                <a:cubicBezTo>
                  <a:pt x="31" y="1105"/>
                  <a:pt x="24" y="1112"/>
                  <a:pt x="15" y="1112"/>
                </a:cubicBezTo>
                <a:close/>
                <a:moveTo>
                  <a:pt x="15" y="1193"/>
                </a:moveTo>
                <a:lnTo>
                  <a:pt x="15" y="1193"/>
                </a:lnTo>
                <a:cubicBezTo>
                  <a:pt x="7" y="1193"/>
                  <a:pt x="0" y="1186"/>
                  <a:pt x="0" y="1177"/>
                </a:cubicBezTo>
                <a:lnTo>
                  <a:pt x="0" y="1157"/>
                </a:lnTo>
                <a:lnTo>
                  <a:pt x="0" y="1157"/>
                </a:lnTo>
                <a:cubicBezTo>
                  <a:pt x="0" y="1149"/>
                  <a:pt x="7" y="1142"/>
                  <a:pt x="15" y="1142"/>
                </a:cubicBezTo>
                <a:lnTo>
                  <a:pt x="15" y="1142"/>
                </a:lnTo>
                <a:cubicBezTo>
                  <a:pt x="24" y="1142"/>
                  <a:pt x="31" y="1149"/>
                  <a:pt x="31" y="1157"/>
                </a:cubicBezTo>
                <a:lnTo>
                  <a:pt x="31" y="1177"/>
                </a:lnTo>
                <a:lnTo>
                  <a:pt x="31" y="1177"/>
                </a:lnTo>
                <a:cubicBezTo>
                  <a:pt x="31" y="1186"/>
                  <a:pt x="24" y="1193"/>
                  <a:pt x="15" y="1193"/>
                </a:cubicBezTo>
                <a:close/>
                <a:moveTo>
                  <a:pt x="15" y="1274"/>
                </a:moveTo>
                <a:lnTo>
                  <a:pt x="15" y="1274"/>
                </a:lnTo>
                <a:cubicBezTo>
                  <a:pt x="7" y="1274"/>
                  <a:pt x="0" y="1267"/>
                  <a:pt x="0" y="1259"/>
                </a:cubicBezTo>
                <a:lnTo>
                  <a:pt x="0" y="1239"/>
                </a:lnTo>
                <a:lnTo>
                  <a:pt x="0" y="1239"/>
                </a:lnTo>
                <a:cubicBezTo>
                  <a:pt x="0" y="1230"/>
                  <a:pt x="7" y="1223"/>
                  <a:pt x="15" y="1223"/>
                </a:cubicBezTo>
                <a:lnTo>
                  <a:pt x="15" y="1223"/>
                </a:lnTo>
                <a:cubicBezTo>
                  <a:pt x="24" y="1223"/>
                  <a:pt x="31" y="1230"/>
                  <a:pt x="31" y="1239"/>
                </a:cubicBezTo>
                <a:lnTo>
                  <a:pt x="31" y="1259"/>
                </a:lnTo>
                <a:lnTo>
                  <a:pt x="31" y="1259"/>
                </a:lnTo>
                <a:cubicBezTo>
                  <a:pt x="31" y="1267"/>
                  <a:pt x="24" y="1274"/>
                  <a:pt x="15" y="1274"/>
                </a:cubicBezTo>
                <a:close/>
                <a:moveTo>
                  <a:pt x="15" y="1356"/>
                </a:moveTo>
                <a:lnTo>
                  <a:pt x="15" y="1356"/>
                </a:lnTo>
                <a:cubicBezTo>
                  <a:pt x="7" y="1356"/>
                  <a:pt x="0" y="1349"/>
                  <a:pt x="0" y="1341"/>
                </a:cubicBezTo>
                <a:lnTo>
                  <a:pt x="0" y="1320"/>
                </a:lnTo>
                <a:lnTo>
                  <a:pt x="0" y="1320"/>
                </a:lnTo>
                <a:cubicBezTo>
                  <a:pt x="0" y="1312"/>
                  <a:pt x="7" y="1305"/>
                  <a:pt x="15" y="1305"/>
                </a:cubicBezTo>
                <a:lnTo>
                  <a:pt x="15" y="1305"/>
                </a:lnTo>
                <a:cubicBezTo>
                  <a:pt x="24" y="1305"/>
                  <a:pt x="31" y="1312"/>
                  <a:pt x="31" y="1320"/>
                </a:cubicBezTo>
                <a:lnTo>
                  <a:pt x="31" y="1341"/>
                </a:lnTo>
                <a:lnTo>
                  <a:pt x="31" y="1341"/>
                </a:lnTo>
                <a:cubicBezTo>
                  <a:pt x="31" y="1349"/>
                  <a:pt x="24" y="1356"/>
                  <a:pt x="15" y="1356"/>
                </a:cubicBezTo>
                <a:close/>
                <a:moveTo>
                  <a:pt x="15" y="1438"/>
                </a:moveTo>
                <a:lnTo>
                  <a:pt x="15" y="1438"/>
                </a:lnTo>
                <a:cubicBezTo>
                  <a:pt x="7" y="1438"/>
                  <a:pt x="0" y="1431"/>
                  <a:pt x="0" y="1422"/>
                </a:cubicBezTo>
                <a:lnTo>
                  <a:pt x="0" y="1402"/>
                </a:lnTo>
                <a:lnTo>
                  <a:pt x="0" y="1402"/>
                </a:lnTo>
                <a:cubicBezTo>
                  <a:pt x="0" y="1393"/>
                  <a:pt x="7" y="1387"/>
                  <a:pt x="15" y="1387"/>
                </a:cubicBezTo>
                <a:lnTo>
                  <a:pt x="15" y="1387"/>
                </a:lnTo>
                <a:cubicBezTo>
                  <a:pt x="24" y="1387"/>
                  <a:pt x="31" y="1393"/>
                  <a:pt x="31" y="1402"/>
                </a:cubicBezTo>
                <a:lnTo>
                  <a:pt x="31" y="1422"/>
                </a:lnTo>
                <a:lnTo>
                  <a:pt x="31" y="1422"/>
                </a:lnTo>
                <a:cubicBezTo>
                  <a:pt x="31" y="1431"/>
                  <a:pt x="24" y="1438"/>
                  <a:pt x="15" y="1438"/>
                </a:cubicBezTo>
                <a:close/>
                <a:moveTo>
                  <a:pt x="15" y="1519"/>
                </a:moveTo>
                <a:lnTo>
                  <a:pt x="15" y="1519"/>
                </a:lnTo>
                <a:cubicBezTo>
                  <a:pt x="7" y="1519"/>
                  <a:pt x="0" y="1512"/>
                  <a:pt x="0" y="1503"/>
                </a:cubicBezTo>
                <a:lnTo>
                  <a:pt x="0" y="1483"/>
                </a:lnTo>
                <a:lnTo>
                  <a:pt x="0" y="1483"/>
                </a:lnTo>
                <a:cubicBezTo>
                  <a:pt x="0" y="1475"/>
                  <a:pt x="7" y="1468"/>
                  <a:pt x="15" y="1468"/>
                </a:cubicBezTo>
                <a:lnTo>
                  <a:pt x="15" y="1468"/>
                </a:lnTo>
                <a:cubicBezTo>
                  <a:pt x="24" y="1468"/>
                  <a:pt x="31" y="1475"/>
                  <a:pt x="31" y="1483"/>
                </a:cubicBezTo>
                <a:lnTo>
                  <a:pt x="31" y="1503"/>
                </a:lnTo>
                <a:lnTo>
                  <a:pt x="31" y="1503"/>
                </a:lnTo>
                <a:cubicBezTo>
                  <a:pt x="31" y="1512"/>
                  <a:pt x="24" y="1519"/>
                  <a:pt x="15" y="1519"/>
                </a:cubicBezTo>
                <a:close/>
                <a:moveTo>
                  <a:pt x="15" y="1601"/>
                </a:moveTo>
                <a:lnTo>
                  <a:pt x="15" y="1601"/>
                </a:lnTo>
                <a:cubicBezTo>
                  <a:pt x="7" y="1601"/>
                  <a:pt x="0" y="1594"/>
                  <a:pt x="0" y="1585"/>
                </a:cubicBezTo>
                <a:lnTo>
                  <a:pt x="0" y="1565"/>
                </a:lnTo>
                <a:lnTo>
                  <a:pt x="0" y="1565"/>
                </a:lnTo>
                <a:cubicBezTo>
                  <a:pt x="0" y="1557"/>
                  <a:pt x="7" y="1549"/>
                  <a:pt x="15" y="1549"/>
                </a:cubicBezTo>
                <a:lnTo>
                  <a:pt x="15" y="1549"/>
                </a:lnTo>
                <a:cubicBezTo>
                  <a:pt x="24" y="1549"/>
                  <a:pt x="31" y="1557"/>
                  <a:pt x="31" y="1565"/>
                </a:cubicBezTo>
                <a:lnTo>
                  <a:pt x="31" y="1585"/>
                </a:lnTo>
                <a:lnTo>
                  <a:pt x="31" y="1585"/>
                </a:lnTo>
                <a:cubicBezTo>
                  <a:pt x="31" y="1594"/>
                  <a:pt x="24" y="1601"/>
                  <a:pt x="15" y="1601"/>
                </a:cubicBezTo>
                <a:close/>
                <a:moveTo>
                  <a:pt x="15" y="1682"/>
                </a:moveTo>
                <a:lnTo>
                  <a:pt x="15" y="1682"/>
                </a:lnTo>
                <a:cubicBezTo>
                  <a:pt x="7" y="1682"/>
                  <a:pt x="0" y="1675"/>
                  <a:pt x="0" y="1667"/>
                </a:cubicBezTo>
                <a:lnTo>
                  <a:pt x="0" y="1647"/>
                </a:lnTo>
                <a:lnTo>
                  <a:pt x="0" y="1647"/>
                </a:lnTo>
                <a:cubicBezTo>
                  <a:pt x="0" y="1638"/>
                  <a:pt x="7" y="1631"/>
                  <a:pt x="15" y="1631"/>
                </a:cubicBezTo>
                <a:lnTo>
                  <a:pt x="15" y="1631"/>
                </a:lnTo>
                <a:cubicBezTo>
                  <a:pt x="24" y="1631"/>
                  <a:pt x="31" y="1638"/>
                  <a:pt x="31" y="1647"/>
                </a:cubicBezTo>
                <a:lnTo>
                  <a:pt x="31" y="1667"/>
                </a:lnTo>
                <a:lnTo>
                  <a:pt x="31" y="1667"/>
                </a:lnTo>
                <a:cubicBezTo>
                  <a:pt x="31" y="1675"/>
                  <a:pt x="24" y="1682"/>
                  <a:pt x="15" y="1682"/>
                </a:cubicBezTo>
                <a:close/>
                <a:moveTo>
                  <a:pt x="15" y="1763"/>
                </a:moveTo>
                <a:lnTo>
                  <a:pt x="15" y="1763"/>
                </a:lnTo>
                <a:cubicBezTo>
                  <a:pt x="7" y="1763"/>
                  <a:pt x="0" y="1757"/>
                  <a:pt x="0" y="1748"/>
                </a:cubicBezTo>
                <a:lnTo>
                  <a:pt x="0" y="1728"/>
                </a:lnTo>
                <a:lnTo>
                  <a:pt x="0" y="1728"/>
                </a:lnTo>
                <a:cubicBezTo>
                  <a:pt x="0" y="1720"/>
                  <a:pt x="7" y="1713"/>
                  <a:pt x="15" y="1713"/>
                </a:cubicBezTo>
                <a:lnTo>
                  <a:pt x="15" y="1713"/>
                </a:lnTo>
                <a:cubicBezTo>
                  <a:pt x="24" y="1713"/>
                  <a:pt x="31" y="1720"/>
                  <a:pt x="31" y="1728"/>
                </a:cubicBezTo>
                <a:lnTo>
                  <a:pt x="31" y="1748"/>
                </a:lnTo>
                <a:lnTo>
                  <a:pt x="31" y="1748"/>
                </a:lnTo>
                <a:cubicBezTo>
                  <a:pt x="31" y="1757"/>
                  <a:pt x="24" y="1763"/>
                  <a:pt x="15" y="1763"/>
                </a:cubicBezTo>
                <a:close/>
                <a:moveTo>
                  <a:pt x="15" y="1840"/>
                </a:moveTo>
                <a:lnTo>
                  <a:pt x="15" y="1840"/>
                </a:lnTo>
                <a:cubicBezTo>
                  <a:pt x="7" y="1840"/>
                  <a:pt x="0" y="1833"/>
                  <a:pt x="0" y="1825"/>
                </a:cubicBezTo>
                <a:lnTo>
                  <a:pt x="0" y="1809"/>
                </a:lnTo>
                <a:lnTo>
                  <a:pt x="0" y="1809"/>
                </a:lnTo>
                <a:cubicBezTo>
                  <a:pt x="0" y="1801"/>
                  <a:pt x="7" y="1794"/>
                  <a:pt x="15" y="1794"/>
                </a:cubicBezTo>
                <a:lnTo>
                  <a:pt x="15" y="1794"/>
                </a:lnTo>
                <a:cubicBezTo>
                  <a:pt x="24" y="1794"/>
                  <a:pt x="31" y="1801"/>
                  <a:pt x="31" y="1809"/>
                </a:cubicBezTo>
                <a:lnTo>
                  <a:pt x="31" y="1825"/>
                </a:lnTo>
                <a:lnTo>
                  <a:pt x="31" y="1825"/>
                </a:lnTo>
                <a:cubicBezTo>
                  <a:pt x="31" y="1833"/>
                  <a:pt x="24" y="1840"/>
                  <a:pt x="15" y="1840"/>
                </a:cubicBezTo>
                <a:close/>
              </a:path>
            </a:pathLst>
          </a:custGeom>
          <a:solidFill>
            <a:schemeClr val="accent6">
              <a:lumMod val="60000"/>
              <a:lumOff val="40000"/>
            </a:schemeClr>
          </a:solidFill>
          <a:ln>
            <a:noFill/>
          </a:ln>
          <a:effectLst/>
        </p:spPr>
        <p:txBody>
          <a:bodyPr wrap="none" anchor="ctr"/>
          <a:lstStyle/>
          <a:p>
            <a:endParaRPr lang="en-US" sz="3265" dirty="0">
              <a:latin typeface="DM Sans" pitchFamily="2" charset="77"/>
            </a:endParaRPr>
          </a:p>
        </p:txBody>
      </p:sp>
      <p:sp>
        <p:nvSpPr>
          <p:cNvPr id="40" name="Freeform 473">
            <a:extLst>
              <a:ext uri="{FF2B5EF4-FFF2-40B4-BE49-F238E27FC236}">
                <a16:creationId xmlns:a16="http://schemas.microsoft.com/office/drawing/2014/main" id="{2B65AE15-BC06-7648-970A-762590BDD1AA}"/>
              </a:ext>
            </a:extLst>
          </p:cNvPr>
          <p:cNvSpPr>
            <a:spLocks noChangeArrowheads="1"/>
          </p:cNvSpPr>
          <p:nvPr/>
        </p:nvSpPr>
        <p:spPr bwMode="auto">
          <a:xfrm>
            <a:off x="6848626" y="3810806"/>
            <a:ext cx="19229" cy="1145420"/>
          </a:xfrm>
          <a:custGeom>
            <a:avLst/>
            <a:gdLst>
              <a:gd name="T0" fmla="*/ 0 w 31"/>
              <a:gd name="T1" fmla="*/ 15 h 1841"/>
              <a:gd name="T2" fmla="*/ 30 w 31"/>
              <a:gd name="T3" fmla="*/ 15 h 1841"/>
              <a:gd name="T4" fmla="*/ 15 w 31"/>
              <a:gd name="T5" fmla="*/ 133 h 1841"/>
              <a:gd name="T6" fmla="*/ 0 w 31"/>
              <a:gd name="T7" fmla="*/ 97 h 1841"/>
              <a:gd name="T8" fmla="*/ 30 w 31"/>
              <a:gd name="T9" fmla="*/ 118 h 1841"/>
              <a:gd name="T10" fmla="*/ 15 w 31"/>
              <a:gd name="T11" fmla="*/ 214 h 1841"/>
              <a:gd name="T12" fmla="*/ 15 w 31"/>
              <a:gd name="T13" fmla="*/ 164 h 1841"/>
              <a:gd name="T14" fmla="*/ 30 w 31"/>
              <a:gd name="T15" fmla="*/ 199 h 1841"/>
              <a:gd name="T16" fmla="*/ 0 w 31"/>
              <a:gd name="T17" fmla="*/ 280 h 1841"/>
              <a:gd name="T18" fmla="*/ 15 w 31"/>
              <a:gd name="T19" fmla="*/ 245 h 1841"/>
              <a:gd name="T20" fmla="*/ 15 w 31"/>
              <a:gd name="T21" fmla="*/ 296 h 1841"/>
              <a:gd name="T22" fmla="*/ 0 w 31"/>
              <a:gd name="T23" fmla="*/ 342 h 1841"/>
              <a:gd name="T24" fmla="*/ 30 w 31"/>
              <a:gd name="T25" fmla="*/ 342 h 1841"/>
              <a:gd name="T26" fmla="*/ 15 w 31"/>
              <a:gd name="T27" fmla="*/ 459 h 1841"/>
              <a:gd name="T28" fmla="*/ 0 w 31"/>
              <a:gd name="T29" fmla="*/ 423 h 1841"/>
              <a:gd name="T30" fmla="*/ 30 w 31"/>
              <a:gd name="T31" fmla="*/ 444 h 1841"/>
              <a:gd name="T32" fmla="*/ 15 w 31"/>
              <a:gd name="T33" fmla="*/ 540 h 1841"/>
              <a:gd name="T34" fmla="*/ 15 w 31"/>
              <a:gd name="T35" fmla="*/ 490 h 1841"/>
              <a:gd name="T36" fmla="*/ 30 w 31"/>
              <a:gd name="T37" fmla="*/ 525 h 1841"/>
              <a:gd name="T38" fmla="*/ 0 w 31"/>
              <a:gd name="T39" fmla="*/ 607 h 1841"/>
              <a:gd name="T40" fmla="*/ 15 w 31"/>
              <a:gd name="T41" fmla="*/ 571 h 1841"/>
              <a:gd name="T42" fmla="*/ 15 w 31"/>
              <a:gd name="T43" fmla="*/ 622 h 1841"/>
              <a:gd name="T44" fmla="*/ 0 w 31"/>
              <a:gd name="T45" fmla="*/ 668 h 1841"/>
              <a:gd name="T46" fmla="*/ 30 w 31"/>
              <a:gd name="T47" fmla="*/ 668 h 1841"/>
              <a:gd name="T48" fmla="*/ 15 w 31"/>
              <a:gd name="T49" fmla="*/ 785 h 1841"/>
              <a:gd name="T50" fmla="*/ 0 w 31"/>
              <a:gd name="T51" fmla="*/ 749 h 1841"/>
              <a:gd name="T52" fmla="*/ 30 w 31"/>
              <a:gd name="T53" fmla="*/ 770 h 1841"/>
              <a:gd name="T54" fmla="*/ 15 w 31"/>
              <a:gd name="T55" fmla="*/ 867 h 1841"/>
              <a:gd name="T56" fmla="*/ 15 w 31"/>
              <a:gd name="T57" fmla="*/ 815 h 1841"/>
              <a:gd name="T58" fmla="*/ 30 w 31"/>
              <a:gd name="T59" fmla="*/ 852 h 1841"/>
              <a:gd name="T60" fmla="*/ 0 w 31"/>
              <a:gd name="T61" fmla="*/ 933 h 1841"/>
              <a:gd name="T62" fmla="*/ 15 w 31"/>
              <a:gd name="T63" fmla="*/ 898 h 1841"/>
              <a:gd name="T64" fmla="*/ 15 w 31"/>
              <a:gd name="T65" fmla="*/ 948 h 1841"/>
              <a:gd name="T66" fmla="*/ 0 w 31"/>
              <a:gd name="T67" fmla="*/ 994 h 1841"/>
              <a:gd name="T68" fmla="*/ 30 w 31"/>
              <a:gd name="T69" fmla="*/ 994 h 1841"/>
              <a:gd name="T70" fmla="*/ 15 w 31"/>
              <a:gd name="T71" fmla="*/ 1112 h 1841"/>
              <a:gd name="T72" fmla="*/ 0 w 31"/>
              <a:gd name="T73" fmla="*/ 1075 h 1841"/>
              <a:gd name="T74" fmla="*/ 30 w 31"/>
              <a:gd name="T75" fmla="*/ 1096 h 1841"/>
              <a:gd name="T76" fmla="*/ 15 w 31"/>
              <a:gd name="T77" fmla="*/ 1193 h 1841"/>
              <a:gd name="T78" fmla="*/ 15 w 31"/>
              <a:gd name="T79" fmla="*/ 1142 h 1841"/>
              <a:gd name="T80" fmla="*/ 30 w 31"/>
              <a:gd name="T81" fmla="*/ 1177 h 1841"/>
              <a:gd name="T82" fmla="*/ 0 w 31"/>
              <a:gd name="T83" fmla="*/ 1259 h 1841"/>
              <a:gd name="T84" fmla="*/ 15 w 31"/>
              <a:gd name="T85" fmla="*/ 1223 h 1841"/>
              <a:gd name="T86" fmla="*/ 15 w 31"/>
              <a:gd name="T87" fmla="*/ 1274 h 1841"/>
              <a:gd name="T88" fmla="*/ 0 w 31"/>
              <a:gd name="T89" fmla="*/ 1320 h 1841"/>
              <a:gd name="T90" fmla="*/ 30 w 31"/>
              <a:gd name="T91" fmla="*/ 1320 h 1841"/>
              <a:gd name="T92" fmla="*/ 15 w 31"/>
              <a:gd name="T93" fmla="*/ 1438 h 1841"/>
              <a:gd name="T94" fmla="*/ 0 w 31"/>
              <a:gd name="T95" fmla="*/ 1402 h 1841"/>
              <a:gd name="T96" fmla="*/ 30 w 31"/>
              <a:gd name="T97" fmla="*/ 1422 h 1841"/>
              <a:gd name="T98" fmla="*/ 15 w 31"/>
              <a:gd name="T99" fmla="*/ 1519 h 1841"/>
              <a:gd name="T100" fmla="*/ 15 w 31"/>
              <a:gd name="T101" fmla="*/ 1468 h 1841"/>
              <a:gd name="T102" fmla="*/ 30 w 31"/>
              <a:gd name="T103" fmla="*/ 1503 h 1841"/>
              <a:gd name="T104" fmla="*/ 0 w 31"/>
              <a:gd name="T105" fmla="*/ 1585 h 1841"/>
              <a:gd name="T106" fmla="*/ 15 w 31"/>
              <a:gd name="T107" fmla="*/ 1549 h 1841"/>
              <a:gd name="T108" fmla="*/ 15 w 31"/>
              <a:gd name="T109" fmla="*/ 1601 h 1841"/>
              <a:gd name="T110" fmla="*/ 0 w 31"/>
              <a:gd name="T111" fmla="*/ 1647 h 1841"/>
              <a:gd name="T112" fmla="*/ 30 w 31"/>
              <a:gd name="T113" fmla="*/ 1647 h 1841"/>
              <a:gd name="T114" fmla="*/ 15 w 31"/>
              <a:gd name="T115" fmla="*/ 1763 h 1841"/>
              <a:gd name="T116" fmla="*/ 0 w 31"/>
              <a:gd name="T117" fmla="*/ 1728 h 1841"/>
              <a:gd name="T118" fmla="*/ 30 w 31"/>
              <a:gd name="T119" fmla="*/ 1748 h 1841"/>
              <a:gd name="T120" fmla="*/ 15 w 31"/>
              <a:gd name="T121" fmla="*/ 1840 h 1841"/>
              <a:gd name="T122" fmla="*/ 15 w 31"/>
              <a:gd name="T123" fmla="*/ 1794 h 1841"/>
              <a:gd name="T124" fmla="*/ 30 w 31"/>
              <a:gd name="T125" fmla="*/ 1825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 h="1841">
                <a:moveTo>
                  <a:pt x="15" y="51"/>
                </a:moveTo>
                <a:lnTo>
                  <a:pt x="15" y="51"/>
                </a:lnTo>
                <a:cubicBezTo>
                  <a:pt x="6" y="51"/>
                  <a:pt x="0" y="44"/>
                  <a:pt x="0" y="36"/>
                </a:cubicBezTo>
                <a:lnTo>
                  <a:pt x="0" y="15"/>
                </a:lnTo>
                <a:lnTo>
                  <a:pt x="0" y="15"/>
                </a:lnTo>
                <a:cubicBezTo>
                  <a:pt x="0" y="7"/>
                  <a:pt x="6" y="0"/>
                  <a:pt x="15" y="0"/>
                </a:cubicBezTo>
                <a:lnTo>
                  <a:pt x="15" y="0"/>
                </a:lnTo>
                <a:cubicBezTo>
                  <a:pt x="23" y="0"/>
                  <a:pt x="30" y="7"/>
                  <a:pt x="30" y="15"/>
                </a:cubicBezTo>
                <a:lnTo>
                  <a:pt x="30" y="36"/>
                </a:lnTo>
                <a:lnTo>
                  <a:pt x="30" y="36"/>
                </a:lnTo>
                <a:cubicBezTo>
                  <a:pt x="30" y="44"/>
                  <a:pt x="23" y="51"/>
                  <a:pt x="15" y="51"/>
                </a:cubicBezTo>
                <a:close/>
                <a:moveTo>
                  <a:pt x="15" y="133"/>
                </a:moveTo>
                <a:lnTo>
                  <a:pt x="15" y="133"/>
                </a:lnTo>
                <a:cubicBezTo>
                  <a:pt x="6" y="133"/>
                  <a:pt x="0" y="126"/>
                  <a:pt x="0" y="118"/>
                </a:cubicBezTo>
                <a:lnTo>
                  <a:pt x="0" y="97"/>
                </a:lnTo>
                <a:lnTo>
                  <a:pt x="0" y="97"/>
                </a:lnTo>
                <a:cubicBezTo>
                  <a:pt x="0" y="89"/>
                  <a:pt x="6" y="82"/>
                  <a:pt x="15" y="82"/>
                </a:cubicBezTo>
                <a:lnTo>
                  <a:pt x="15" y="82"/>
                </a:lnTo>
                <a:cubicBezTo>
                  <a:pt x="23" y="82"/>
                  <a:pt x="30" y="89"/>
                  <a:pt x="30" y="97"/>
                </a:cubicBezTo>
                <a:lnTo>
                  <a:pt x="30" y="118"/>
                </a:lnTo>
                <a:lnTo>
                  <a:pt x="30" y="118"/>
                </a:lnTo>
                <a:cubicBezTo>
                  <a:pt x="30" y="126"/>
                  <a:pt x="23" y="133"/>
                  <a:pt x="15" y="133"/>
                </a:cubicBezTo>
                <a:close/>
                <a:moveTo>
                  <a:pt x="15" y="214"/>
                </a:moveTo>
                <a:lnTo>
                  <a:pt x="15" y="214"/>
                </a:lnTo>
                <a:cubicBezTo>
                  <a:pt x="6" y="214"/>
                  <a:pt x="0" y="208"/>
                  <a:pt x="0" y="199"/>
                </a:cubicBezTo>
                <a:lnTo>
                  <a:pt x="0" y="179"/>
                </a:lnTo>
                <a:lnTo>
                  <a:pt x="0" y="179"/>
                </a:lnTo>
                <a:cubicBezTo>
                  <a:pt x="0" y="170"/>
                  <a:pt x="6" y="164"/>
                  <a:pt x="15" y="164"/>
                </a:cubicBezTo>
                <a:lnTo>
                  <a:pt x="15" y="164"/>
                </a:lnTo>
                <a:cubicBezTo>
                  <a:pt x="23" y="164"/>
                  <a:pt x="30" y="170"/>
                  <a:pt x="30" y="179"/>
                </a:cubicBezTo>
                <a:lnTo>
                  <a:pt x="30" y="199"/>
                </a:lnTo>
                <a:lnTo>
                  <a:pt x="30" y="199"/>
                </a:lnTo>
                <a:cubicBezTo>
                  <a:pt x="30" y="208"/>
                  <a:pt x="23" y="214"/>
                  <a:pt x="15" y="214"/>
                </a:cubicBezTo>
                <a:close/>
                <a:moveTo>
                  <a:pt x="15" y="296"/>
                </a:moveTo>
                <a:lnTo>
                  <a:pt x="15" y="296"/>
                </a:lnTo>
                <a:cubicBezTo>
                  <a:pt x="6" y="296"/>
                  <a:pt x="0" y="289"/>
                  <a:pt x="0" y="280"/>
                </a:cubicBezTo>
                <a:lnTo>
                  <a:pt x="0" y="260"/>
                </a:lnTo>
                <a:lnTo>
                  <a:pt x="0" y="260"/>
                </a:lnTo>
                <a:cubicBezTo>
                  <a:pt x="0" y="251"/>
                  <a:pt x="6" y="245"/>
                  <a:pt x="15" y="245"/>
                </a:cubicBezTo>
                <a:lnTo>
                  <a:pt x="15" y="245"/>
                </a:lnTo>
                <a:cubicBezTo>
                  <a:pt x="23" y="245"/>
                  <a:pt x="30" y="251"/>
                  <a:pt x="30" y="260"/>
                </a:cubicBezTo>
                <a:lnTo>
                  <a:pt x="30" y="280"/>
                </a:lnTo>
                <a:lnTo>
                  <a:pt x="30" y="280"/>
                </a:lnTo>
                <a:cubicBezTo>
                  <a:pt x="30" y="289"/>
                  <a:pt x="23" y="296"/>
                  <a:pt x="15" y="296"/>
                </a:cubicBezTo>
                <a:close/>
                <a:moveTo>
                  <a:pt x="15" y="378"/>
                </a:moveTo>
                <a:lnTo>
                  <a:pt x="15" y="378"/>
                </a:lnTo>
                <a:cubicBezTo>
                  <a:pt x="6" y="378"/>
                  <a:pt x="0" y="371"/>
                  <a:pt x="0" y="362"/>
                </a:cubicBezTo>
                <a:lnTo>
                  <a:pt x="0" y="342"/>
                </a:lnTo>
                <a:lnTo>
                  <a:pt x="0" y="342"/>
                </a:lnTo>
                <a:cubicBezTo>
                  <a:pt x="0" y="334"/>
                  <a:pt x="6" y="326"/>
                  <a:pt x="15" y="326"/>
                </a:cubicBezTo>
                <a:lnTo>
                  <a:pt x="15" y="326"/>
                </a:lnTo>
                <a:cubicBezTo>
                  <a:pt x="23" y="326"/>
                  <a:pt x="30" y="334"/>
                  <a:pt x="30" y="342"/>
                </a:cubicBezTo>
                <a:lnTo>
                  <a:pt x="30" y="362"/>
                </a:lnTo>
                <a:lnTo>
                  <a:pt x="30" y="362"/>
                </a:lnTo>
                <a:cubicBezTo>
                  <a:pt x="30" y="371"/>
                  <a:pt x="23" y="378"/>
                  <a:pt x="15" y="378"/>
                </a:cubicBezTo>
                <a:close/>
                <a:moveTo>
                  <a:pt x="15" y="459"/>
                </a:moveTo>
                <a:lnTo>
                  <a:pt x="15" y="459"/>
                </a:lnTo>
                <a:cubicBezTo>
                  <a:pt x="6" y="459"/>
                  <a:pt x="0" y="452"/>
                  <a:pt x="0" y="444"/>
                </a:cubicBezTo>
                <a:lnTo>
                  <a:pt x="0" y="423"/>
                </a:lnTo>
                <a:lnTo>
                  <a:pt x="0" y="423"/>
                </a:lnTo>
                <a:cubicBezTo>
                  <a:pt x="0" y="415"/>
                  <a:pt x="6" y="408"/>
                  <a:pt x="15" y="408"/>
                </a:cubicBezTo>
                <a:lnTo>
                  <a:pt x="15" y="408"/>
                </a:lnTo>
                <a:cubicBezTo>
                  <a:pt x="23" y="408"/>
                  <a:pt x="30" y="415"/>
                  <a:pt x="30" y="423"/>
                </a:cubicBezTo>
                <a:lnTo>
                  <a:pt x="30" y="444"/>
                </a:lnTo>
                <a:lnTo>
                  <a:pt x="30" y="444"/>
                </a:lnTo>
                <a:cubicBezTo>
                  <a:pt x="30" y="452"/>
                  <a:pt x="23" y="459"/>
                  <a:pt x="15" y="459"/>
                </a:cubicBezTo>
                <a:close/>
                <a:moveTo>
                  <a:pt x="15" y="540"/>
                </a:moveTo>
                <a:lnTo>
                  <a:pt x="15" y="540"/>
                </a:lnTo>
                <a:cubicBezTo>
                  <a:pt x="6" y="540"/>
                  <a:pt x="0" y="533"/>
                  <a:pt x="0" y="525"/>
                </a:cubicBezTo>
                <a:lnTo>
                  <a:pt x="0" y="505"/>
                </a:lnTo>
                <a:lnTo>
                  <a:pt x="0" y="505"/>
                </a:lnTo>
                <a:cubicBezTo>
                  <a:pt x="0" y="496"/>
                  <a:pt x="6" y="490"/>
                  <a:pt x="15" y="490"/>
                </a:cubicBezTo>
                <a:lnTo>
                  <a:pt x="15" y="490"/>
                </a:lnTo>
                <a:cubicBezTo>
                  <a:pt x="23" y="490"/>
                  <a:pt x="30" y="496"/>
                  <a:pt x="30" y="505"/>
                </a:cubicBezTo>
                <a:lnTo>
                  <a:pt x="30" y="525"/>
                </a:lnTo>
                <a:lnTo>
                  <a:pt x="30" y="525"/>
                </a:lnTo>
                <a:cubicBezTo>
                  <a:pt x="30" y="533"/>
                  <a:pt x="23" y="540"/>
                  <a:pt x="15" y="540"/>
                </a:cubicBezTo>
                <a:close/>
                <a:moveTo>
                  <a:pt x="15" y="622"/>
                </a:moveTo>
                <a:lnTo>
                  <a:pt x="15" y="622"/>
                </a:lnTo>
                <a:cubicBezTo>
                  <a:pt x="6" y="622"/>
                  <a:pt x="0" y="616"/>
                  <a:pt x="0" y="607"/>
                </a:cubicBezTo>
                <a:lnTo>
                  <a:pt x="0" y="586"/>
                </a:lnTo>
                <a:lnTo>
                  <a:pt x="0" y="586"/>
                </a:lnTo>
                <a:cubicBezTo>
                  <a:pt x="0" y="578"/>
                  <a:pt x="6" y="571"/>
                  <a:pt x="15" y="571"/>
                </a:cubicBezTo>
                <a:lnTo>
                  <a:pt x="15" y="571"/>
                </a:lnTo>
                <a:cubicBezTo>
                  <a:pt x="23" y="571"/>
                  <a:pt x="30" y="578"/>
                  <a:pt x="30" y="586"/>
                </a:cubicBezTo>
                <a:lnTo>
                  <a:pt x="30" y="607"/>
                </a:lnTo>
                <a:lnTo>
                  <a:pt x="30" y="607"/>
                </a:lnTo>
                <a:cubicBezTo>
                  <a:pt x="30" y="616"/>
                  <a:pt x="23" y="622"/>
                  <a:pt x="15" y="622"/>
                </a:cubicBezTo>
                <a:close/>
                <a:moveTo>
                  <a:pt x="15" y="704"/>
                </a:moveTo>
                <a:lnTo>
                  <a:pt x="15" y="704"/>
                </a:lnTo>
                <a:cubicBezTo>
                  <a:pt x="6" y="704"/>
                  <a:pt x="0" y="697"/>
                  <a:pt x="0" y="688"/>
                </a:cubicBezTo>
                <a:lnTo>
                  <a:pt x="0" y="668"/>
                </a:lnTo>
                <a:lnTo>
                  <a:pt x="0" y="668"/>
                </a:lnTo>
                <a:cubicBezTo>
                  <a:pt x="0" y="659"/>
                  <a:pt x="6" y="653"/>
                  <a:pt x="15" y="653"/>
                </a:cubicBezTo>
                <a:lnTo>
                  <a:pt x="15" y="653"/>
                </a:lnTo>
                <a:cubicBezTo>
                  <a:pt x="23" y="653"/>
                  <a:pt x="30" y="659"/>
                  <a:pt x="30" y="668"/>
                </a:cubicBezTo>
                <a:lnTo>
                  <a:pt x="30" y="688"/>
                </a:lnTo>
                <a:lnTo>
                  <a:pt x="30" y="688"/>
                </a:lnTo>
                <a:cubicBezTo>
                  <a:pt x="30" y="697"/>
                  <a:pt x="23" y="704"/>
                  <a:pt x="15" y="704"/>
                </a:cubicBezTo>
                <a:close/>
                <a:moveTo>
                  <a:pt x="15" y="785"/>
                </a:moveTo>
                <a:lnTo>
                  <a:pt x="15" y="785"/>
                </a:lnTo>
                <a:cubicBezTo>
                  <a:pt x="6" y="785"/>
                  <a:pt x="0" y="778"/>
                  <a:pt x="0" y="770"/>
                </a:cubicBezTo>
                <a:lnTo>
                  <a:pt x="0" y="749"/>
                </a:lnTo>
                <a:lnTo>
                  <a:pt x="0" y="749"/>
                </a:lnTo>
                <a:cubicBezTo>
                  <a:pt x="0" y="741"/>
                  <a:pt x="6" y="734"/>
                  <a:pt x="15" y="734"/>
                </a:cubicBezTo>
                <a:lnTo>
                  <a:pt x="15" y="734"/>
                </a:lnTo>
                <a:cubicBezTo>
                  <a:pt x="23" y="734"/>
                  <a:pt x="30" y="741"/>
                  <a:pt x="30" y="749"/>
                </a:cubicBezTo>
                <a:lnTo>
                  <a:pt x="30" y="770"/>
                </a:lnTo>
                <a:lnTo>
                  <a:pt x="30" y="770"/>
                </a:lnTo>
                <a:cubicBezTo>
                  <a:pt x="30" y="778"/>
                  <a:pt x="23" y="785"/>
                  <a:pt x="15" y="785"/>
                </a:cubicBezTo>
                <a:close/>
                <a:moveTo>
                  <a:pt x="15" y="867"/>
                </a:moveTo>
                <a:lnTo>
                  <a:pt x="15" y="867"/>
                </a:lnTo>
                <a:cubicBezTo>
                  <a:pt x="6" y="867"/>
                  <a:pt x="0" y="860"/>
                  <a:pt x="0" y="852"/>
                </a:cubicBezTo>
                <a:lnTo>
                  <a:pt x="0" y="831"/>
                </a:lnTo>
                <a:lnTo>
                  <a:pt x="0" y="831"/>
                </a:lnTo>
                <a:cubicBezTo>
                  <a:pt x="0" y="823"/>
                  <a:pt x="6" y="815"/>
                  <a:pt x="15" y="815"/>
                </a:cubicBezTo>
                <a:lnTo>
                  <a:pt x="15" y="815"/>
                </a:lnTo>
                <a:cubicBezTo>
                  <a:pt x="23" y="815"/>
                  <a:pt x="30" y="823"/>
                  <a:pt x="30" y="831"/>
                </a:cubicBezTo>
                <a:lnTo>
                  <a:pt x="30" y="852"/>
                </a:lnTo>
                <a:lnTo>
                  <a:pt x="30" y="852"/>
                </a:lnTo>
                <a:cubicBezTo>
                  <a:pt x="30" y="860"/>
                  <a:pt x="23" y="867"/>
                  <a:pt x="15" y="867"/>
                </a:cubicBezTo>
                <a:close/>
                <a:moveTo>
                  <a:pt x="15" y="948"/>
                </a:moveTo>
                <a:lnTo>
                  <a:pt x="15" y="948"/>
                </a:lnTo>
                <a:cubicBezTo>
                  <a:pt x="6" y="948"/>
                  <a:pt x="0" y="941"/>
                  <a:pt x="0" y="933"/>
                </a:cubicBezTo>
                <a:lnTo>
                  <a:pt x="0" y="913"/>
                </a:lnTo>
                <a:lnTo>
                  <a:pt x="0" y="913"/>
                </a:lnTo>
                <a:cubicBezTo>
                  <a:pt x="0" y="904"/>
                  <a:pt x="6" y="898"/>
                  <a:pt x="15" y="898"/>
                </a:cubicBezTo>
                <a:lnTo>
                  <a:pt x="15" y="898"/>
                </a:lnTo>
                <a:cubicBezTo>
                  <a:pt x="23" y="898"/>
                  <a:pt x="30" y="904"/>
                  <a:pt x="30" y="913"/>
                </a:cubicBezTo>
                <a:lnTo>
                  <a:pt x="30" y="933"/>
                </a:lnTo>
                <a:lnTo>
                  <a:pt x="30" y="933"/>
                </a:lnTo>
                <a:cubicBezTo>
                  <a:pt x="30" y="941"/>
                  <a:pt x="23" y="948"/>
                  <a:pt x="15" y="948"/>
                </a:cubicBezTo>
                <a:close/>
                <a:moveTo>
                  <a:pt x="15" y="1030"/>
                </a:moveTo>
                <a:lnTo>
                  <a:pt x="15" y="1030"/>
                </a:lnTo>
                <a:cubicBezTo>
                  <a:pt x="6" y="1030"/>
                  <a:pt x="0" y="1023"/>
                  <a:pt x="0" y="1014"/>
                </a:cubicBezTo>
                <a:lnTo>
                  <a:pt x="0" y="994"/>
                </a:lnTo>
                <a:lnTo>
                  <a:pt x="0" y="994"/>
                </a:lnTo>
                <a:cubicBezTo>
                  <a:pt x="0" y="986"/>
                  <a:pt x="6" y="979"/>
                  <a:pt x="15" y="979"/>
                </a:cubicBezTo>
                <a:lnTo>
                  <a:pt x="15" y="979"/>
                </a:lnTo>
                <a:cubicBezTo>
                  <a:pt x="23" y="979"/>
                  <a:pt x="30" y="986"/>
                  <a:pt x="30" y="994"/>
                </a:cubicBezTo>
                <a:lnTo>
                  <a:pt x="30" y="1014"/>
                </a:lnTo>
                <a:lnTo>
                  <a:pt x="30" y="1014"/>
                </a:lnTo>
                <a:cubicBezTo>
                  <a:pt x="30" y="1023"/>
                  <a:pt x="23" y="1030"/>
                  <a:pt x="15" y="1030"/>
                </a:cubicBezTo>
                <a:close/>
                <a:moveTo>
                  <a:pt x="15" y="1112"/>
                </a:moveTo>
                <a:lnTo>
                  <a:pt x="15" y="1112"/>
                </a:lnTo>
                <a:cubicBezTo>
                  <a:pt x="6" y="1112"/>
                  <a:pt x="0" y="1105"/>
                  <a:pt x="0" y="1096"/>
                </a:cubicBezTo>
                <a:lnTo>
                  <a:pt x="0" y="1075"/>
                </a:lnTo>
                <a:lnTo>
                  <a:pt x="0" y="1075"/>
                </a:lnTo>
                <a:cubicBezTo>
                  <a:pt x="0" y="1067"/>
                  <a:pt x="6" y="1060"/>
                  <a:pt x="15" y="1060"/>
                </a:cubicBezTo>
                <a:lnTo>
                  <a:pt x="15" y="1060"/>
                </a:lnTo>
                <a:cubicBezTo>
                  <a:pt x="23" y="1060"/>
                  <a:pt x="30" y="1067"/>
                  <a:pt x="30" y="1075"/>
                </a:cubicBezTo>
                <a:lnTo>
                  <a:pt x="30" y="1096"/>
                </a:lnTo>
                <a:lnTo>
                  <a:pt x="30" y="1096"/>
                </a:lnTo>
                <a:cubicBezTo>
                  <a:pt x="30" y="1105"/>
                  <a:pt x="23" y="1112"/>
                  <a:pt x="15" y="1112"/>
                </a:cubicBezTo>
                <a:close/>
                <a:moveTo>
                  <a:pt x="15" y="1193"/>
                </a:moveTo>
                <a:lnTo>
                  <a:pt x="15" y="1193"/>
                </a:lnTo>
                <a:cubicBezTo>
                  <a:pt x="6" y="1193"/>
                  <a:pt x="0" y="1186"/>
                  <a:pt x="0" y="1177"/>
                </a:cubicBezTo>
                <a:lnTo>
                  <a:pt x="0" y="1157"/>
                </a:lnTo>
                <a:lnTo>
                  <a:pt x="0" y="1157"/>
                </a:lnTo>
                <a:cubicBezTo>
                  <a:pt x="0" y="1149"/>
                  <a:pt x="6" y="1142"/>
                  <a:pt x="15" y="1142"/>
                </a:cubicBezTo>
                <a:lnTo>
                  <a:pt x="15" y="1142"/>
                </a:lnTo>
                <a:cubicBezTo>
                  <a:pt x="23" y="1142"/>
                  <a:pt x="30" y="1149"/>
                  <a:pt x="30" y="1157"/>
                </a:cubicBezTo>
                <a:lnTo>
                  <a:pt x="30" y="1177"/>
                </a:lnTo>
                <a:lnTo>
                  <a:pt x="30" y="1177"/>
                </a:lnTo>
                <a:cubicBezTo>
                  <a:pt x="30" y="1186"/>
                  <a:pt x="23" y="1193"/>
                  <a:pt x="15" y="1193"/>
                </a:cubicBezTo>
                <a:close/>
                <a:moveTo>
                  <a:pt x="15" y="1274"/>
                </a:moveTo>
                <a:lnTo>
                  <a:pt x="15" y="1274"/>
                </a:lnTo>
                <a:cubicBezTo>
                  <a:pt x="6" y="1274"/>
                  <a:pt x="0" y="1267"/>
                  <a:pt x="0" y="1259"/>
                </a:cubicBezTo>
                <a:lnTo>
                  <a:pt x="0" y="1239"/>
                </a:lnTo>
                <a:lnTo>
                  <a:pt x="0" y="1239"/>
                </a:lnTo>
                <a:cubicBezTo>
                  <a:pt x="0" y="1230"/>
                  <a:pt x="6" y="1223"/>
                  <a:pt x="15" y="1223"/>
                </a:cubicBezTo>
                <a:lnTo>
                  <a:pt x="15" y="1223"/>
                </a:lnTo>
                <a:cubicBezTo>
                  <a:pt x="23" y="1223"/>
                  <a:pt x="30" y="1230"/>
                  <a:pt x="30" y="1239"/>
                </a:cubicBezTo>
                <a:lnTo>
                  <a:pt x="30" y="1259"/>
                </a:lnTo>
                <a:lnTo>
                  <a:pt x="30" y="1259"/>
                </a:lnTo>
                <a:cubicBezTo>
                  <a:pt x="30" y="1267"/>
                  <a:pt x="23" y="1274"/>
                  <a:pt x="15" y="1274"/>
                </a:cubicBezTo>
                <a:close/>
                <a:moveTo>
                  <a:pt x="15" y="1356"/>
                </a:moveTo>
                <a:lnTo>
                  <a:pt x="15" y="1356"/>
                </a:lnTo>
                <a:cubicBezTo>
                  <a:pt x="6" y="1356"/>
                  <a:pt x="0" y="1349"/>
                  <a:pt x="0" y="1341"/>
                </a:cubicBezTo>
                <a:lnTo>
                  <a:pt x="0" y="1320"/>
                </a:lnTo>
                <a:lnTo>
                  <a:pt x="0" y="1320"/>
                </a:lnTo>
                <a:cubicBezTo>
                  <a:pt x="0" y="1312"/>
                  <a:pt x="6" y="1305"/>
                  <a:pt x="15" y="1305"/>
                </a:cubicBezTo>
                <a:lnTo>
                  <a:pt x="15" y="1305"/>
                </a:lnTo>
                <a:cubicBezTo>
                  <a:pt x="23" y="1305"/>
                  <a:pt x="30" y="1312"/>
                  <a:pt x="30" y="1320"/>
                </a:cubicBezTo>
                <a:lnTo>
                  <a:pt x="30" y="1341"/>
                </a:lnTo>
                <a:lnTo>
                  <a:pt x="30" y="1341"/>
                </a:lnTo>
                <a:cubicBezTo>
                  <a:pt x="30" y="1349"/>
                  <a:pt x="23" y="1356"/>
                  <a:pt x="15" y="1356"/>
                </a:cubicBezTo>
                <a:close/>
                <a:moveTo>
                  <a:pt x="15" y="1438"/>
                </a:moveTo>
                <a:lnTo>
                  <a:pt x="15" y="1438"/>
                </a:lnTo>
                <a:cubicBezTo>
                  <a:pt x="6" y="1438"/>
                  <a:pt x="0" y="1431"/>
                  <a:pt x="0" y="1422"/>
                </a:cubicBezTo>
                <a:lnTo>
                  <a:pt x="0" y="1402"/>
                </a:lnTo>
                <a:lnTo>
                  <a:pt x="0" y="1402"/>
                </a:lnTo>
                <a:cubicBezTo>
                  <a:pt x="0" y="1393"/>
                  <a:pt x="6" y="1387"/>
                  <a:pt x="15" y="1387"/>
                </a:cubicBezTo>
                <a:lnTo>
                  <a:pt x="15" y="1387"/>
                </a:lnTo>
                <a:cubicBezTo>
                  <a:pt x="23" y="1387"/>
                  <a:pt x="30" y="1393"/>
                  <a:pt x="30" y="1402"/>
                </a:cubicBezTo>
                <a:lnTo>
                  <a:pt x="30" y="1422"/>
                </a:lnTo>
                <a:lnTo>
                  <a:pt x="30" y="1422"/>
                </a:lnTo>
                <a:cubicBezTo>
                  <a:pt x="30" y="1431"/>
                  <a:pt x="23" y="1438"/>
                  <a:pt x="15" y="1438"/>
                </a:cubicBezTo>
                <a:close/>
                <a:moveTo>
                  <a:pt x="15" y="1519"/>
                </a:moveTo>
                <a:lnTo>
                  <a:pt x="15" y="1519"/>
                </a:lnTo>
                <a:cubicBezTo>
                  <a:pt x="6" y="1519"/>
                  <a:pt x="0" y="1512"/>
                  <a:pt x="0" y="1503"/>
                </a:cubicBezTo>
                <a:lnTo>
                  <a:pt x="0" y="1483"/>
                </a:lnTo>
                <a:lnTo>
                  <a:pt x="0" y="1483"/>
                </a:lnTo>
                <a:cubicBezTo>
                  <a:pt x="0" y="1475"/>
                  <a:pt x="6" y="1468"/>
                  <a:pt x="15" y="1468"/>
                </a:cubicBezTo>
                <a:lnTo>
                  <a:pt x="15" y="1468"/>
                </a:lnTo>
                <a:cubicBezTo>
                  <a:pt x="23" y="1468"/>
                  <a:pt x="30" y="1475"/>
                  <a:pt x="30" y="1483"/>
                </a:cubicBezTo>
                <a:lnTo>
                  <a:pt x="30" y="1503"/>
                </a:lnTo>
                <a:lnTo>
                  <a:pt x="30" y="1503"/>
                </a:lnTo>
                <a:cubicBezTo>
                  <a:pt x="30" y="1512"/>
                  <a:pt x="23" y="1519"/>
                  <a:pt x="15" y="1519"/>
                </a:cubicBezTo>
                <a:close/>
                <a:moveTo>
                  <a:pt x="15" y="1601"/>
                </a:moveTo>
                <a:lnTo>
                  <a:pt x="15" y="1601"/>
                </a:lnTo>
                <a:cubicBezTo>
                  <a:pt x="6" y="1601"/>
                  <a:pt x="0" y="1594"/>
                  <a:pt x="0" y="1585"/>
                </a:cubicBezTo>
                <a:lnTo>
                  <a:pt x="0" y="1565"/>
                </a:lnTo>
                <a:lnTo>
                  <a:pt x="0" y="1565"/>
                </a:lnTo>
                <a:cubicBezTo>
                  <a:pt x="0" y="1557"/>
                  <a:pt x="6" y="1549"/>
                  <a:pt x="15" y="1549"/>
                </a:cubicBezTo>
                <a:lnTo>
                  <a:pt x="15" y="1549"/>
                </a:lnTo>
                <a:cubicBezTo>
                  <a:pt x="23" y="1549"/>
                  <a:pt x="30" y="1557"/>
                  <a:pt x="30" y="1565"/>
                </a:cubicBezTo>
                <a:lnTo>
                  <a:pt x="30" y="1585"/>
                </a:lnTo>
                <a:lnTo>
                  <a:pt x="30" y="1585"/>
                </a:lnTo>
                <a:cubicBezTo>
                  <a:pt x="30" y="1594"/>
                  <a:pt x="23" y="1601"/>
                  <a:pt x="15" y="1601"/>
                </a:cubicBezTo>
                <a:close/>
                <a:moveTo>
                  <a:pt x="15" y="1682"/>
                </a:moveTo>
                <a:lnTo>
                  <a:pt x="15" y="1682"/>
                </a:lnTo>
                <a:cubicBezTo>
                  <a:pt x="6" y="1682"/>
                  <a:pt x="0" y="1675"/>
                  <a:pt x="0" y="1667"/>
                </a:cubicBezTo>
                <a:lnTo>
                  <a:pt x="0" y="1647"/>
                </a:lnTo>
                <a:lnTo>
                  <a:pt x="0" y="1647"/>
                </a:lnTo>
                <a:cubicBezTo>
                  <a:pt x="0" y="1638"/>
                  <a:pt x="6" y="1631"/>
                  <a:pt x="15" y="1631"/>
                </a:cubicBezTo>
                <a:lnTo>
                  <a:pt x="15" y="1631"/>
                </a:lnTo>
                <a:cubicBezTo>
                  <a:pt x="23" y="1631"/>
                  <a:pt x="30" y="1638"/>
                  <a:pt x="30" y="1647"/>
                </a:cubicBezTo>
                <a:lnTo>
                  <a:pt x="30" y="1667"/>
                </a:lnTo>
                <a:lnTo>
                  <a:pt x="30" y="1667"/>
                </a:lnTo>
                <a:cubicBezTo>
                  <a:pt x="30" y="1675"/>
                  <a:pt x="23" y="1682"/>
                  <a:pt x="15" y="1682"/>
                </a:cubicBezTo>
                <a:close/>
                <a:moveTo>
                  <a:pt x="15" y="1763"/>
                </a:moveTo>
                <a:lnTo>
                  <a:pt x="15" y="1763"/>
                </a:lnTo>
                <a:cubicBezTo>
                  <a:pt x="6" y="1763"/>
                  <a:pt x="0" y="1757"/>
                  <a:pt x="0" y="1748"/>
                </a:cubicBezTo>
                <a:lnTo>
                  <a:pt x="0" y="1728"/>
                </a:lnTo>
                <a:lnTo>
                  <a:pt x="0" y="1728"/>
                </a:lnTo>
                <a:cubicBezTo>
                  <a:pt x="0" y="1720"/>
                  <a:pt x="6" y="1713"/>
                  <a:pt x="15" y="1713"/>
                </a:cubicBezTo>
                <a:lnTo>
                  <a:pt x="15" y="1713"/>
                </a:lnTo>
                <a:cubicBezTo>
                  <a:pt x="23" y="1713"/>
                  <a:pt x="30" y="1720"/>
                  <a:pt x="30" y="1728"/>
                </a:cubicBezTo>
                <a:lnTo>
                  <a:pt x="30" y="1748"/>
                </a:lnTo>
                <a:lnTo>
                  <a:pt x="30" y="1748"/>
                </a:lnTo>
                <a:cubicBezTo>
                  <a:pt x="30" y="1757"/>
                  <a:pt x="23" y="1763"/>
                  <a:pt x="15" y="1763"/>
                </a:cubicBezTo>
                <a:close/>
                <a:moveTo>
                  <a:pt x="15" y="1840"/>
                </a:moveTo>
                <a:lnTo>
                  <a:pt x="15" y="1840"/>
                </a:lnTo>
                <a:cubicBezTo>
                  <a:pt x="6" y="1840"/>
                  <a:pt x="0" y="1833"/>
                  <a:pt x="0" y="1825"/>
                </a:cubicBezTo>
                <a:lnTo>
                  <a:pt x="0" y="1809"/>
                </a:lnTo>
                <a:lnTo>
                  <a:pt x="0" y="1809"/>
                </a:lnTo>
                <a:cubicBezTo>
                  <a:pt x="0" y="1801"/>
                  <a:pt x="6" y="1794"/>
                  <a:pt x="15" y="1794"/>
                </a:cubicBezTo>
                <a:lnTo>
                  <a:pt x="15" y="1794"/>
                </a:lnTo>
                <a:cubicBezTo>
                  <a:pt x="23" y="1794"/>
                  <a:pt x="30" y="1801"/>
                  <a:pt x="30" y="1809"/>
                </a:cubicBezTo>
                <a:lnTo>
                  <a:pt x="30" y="1825"/>
                </a:lnTo>
                <a:lnTo>
                  <a:pt x="30" y="1825"/>
                </a:lnTo>
                <a:cubicBezTo>
                  <a:pt x="30" y="1833"/>
                  <a:pt x="23" y="1840"/>
                  <a:pt x="15" y="1840"/>
                </a:cubicBezTo>
                <a:close/>
              </a:path>
            </a:pathLst>
          </a:custGeom>
          <a:solidFill>
            <a:schemeClr val="accent4">
              <a:lumMod val="40000"/>
              <a:lumOff val="60000"/>
            </a:schemeClr>
          </a:solidFill>
          <a:ln>
            <a:noFill/>
          </a:ln>
          <a:effectLst/>
        </p:spPr>
        <p:txBody>
          <a:bodyPr wrap="none" anchor="ctr"/>
          <a:lstStyle/>
          <a:p>
            <a:endParaRPr lang="en-US" sz="3265" dirty="0">
              <a:latin typeface="DM Sans" pitchFamily="2" charset="77"/>
            </a:endParaRPr>
          </a:p>
        </p:txBody>
      </p:sp>
      <p:sp>
        <p:nvSpPr>
          <p:cNvPr id="41" name="Freeform 474">
            <a:extLst>
              <a:ext uri="{FF2B5EF4-FFF2-40B4-BE49-F238E27FC236}">
                <a16:creationId xmlns:a16="http://schemas.microsoft.com/office/drawing/2014/main" id="{8725D1C6-477E-3742-B666-2A0D495B7CE3}"/>
              </a:ext>
            </a:extLst>
          </p:cNvPr>
          <p:cNvSpPr>
            <a:spLocks noChangeArrowheads="1"/>
          </p:cNvSpPr>
          <p:nvPr/>
        </p:nvSpPr>
        <p:spPr bwMode="auto">
          <a:xfrm>
            <a:off x="3794174" y="3810806"/>
            <a:ext cx="19229" cy="1145420"/>
          </a:xfrm>
          <a:custGeom>
            <a:avLst/>
            <a:gdLst>
              <a:gd name="T0" fmla="*/ 0 w 32"/>
              <a:gd name="T1" fmla="*/ 15 h 1841"/>
              <a:gd name="T2" fmla="*/ 31 w 32"/>
              <a:gd name="T3" fmla="*/ 15 h 1841"/>
              <a:gd name="T4" fmla="*/ 15 w 32"/>
              <a:gd name="T5" fmla="*/ 133 h 1841"/>
              <a:gd name="T6" fmla="*/ 0 w 32"/>
              <a:gd name="T7" fmla="*/ 97 h 1841"/>
              <a:gd name="T8" fmla="*/ 31 w 32"/>
              <a:gd name="T9" fmla="*/ 118 h 1841"/>
              <a:gd name="T10" fmla="*/ 15 w 32"/>
              <a:gd name="T11" fmla="*/ 214 h 1841"/>
              <a:gd name="T12" fmla="*/ 15 w 32"/>
              <a:gd name="T13" fmla="*/ 164 h 1841"/>
              <a:gd name="T14" fmla="*/ 31 w 32"/>
              <a:gd name="T15" fmla="*/ 199 h 1841"/>
              <a:gd name="T16" fmla="*/ 0 w 32"/>
              <a:gd name="T17" fmla="*/ 280 h 1841"/>
              <a:gd name="T18" fmla="*/ 15 w 32"/>
              <a:gd name="T19" fmla="*/ 245 h 1841"/>
              <a:gd name="T20" fmla="*/ 15 w 32"/>
              <a:gd name="T21" fmla="*/ 296 h 1841"/>
              <a:gd name="T22" fmla="*/ 0 w 32"/>
              <a:gd name="T23" fmla="*/ 342 h 1841"/>
              <a:gd name="T24" fmla="*/ 31 w 32"/>
              <a:gd name="T25" fmla="*/ 342 h 1841"/>
              <a:gd name="T26" fmla="*/ 15 w 32"/>
              <a:gd name="T27" fmla="*/ 459 h 1841"/>
              <a:gd name="T28" fmla="*/ 0 w 32"/>
              <a:gd name="T29" fmla="*/ 423 h 1841"/>
              <a:gd name="T30" fmla="*/ 31 w 32"/>
              <a:gd name="T31" fmla="*/ 444 h 1841"/>
              <a:gd name="T32" fmla="*/ 15 w 32"/>
              <a:gd name="T33" fmla="*/ 540 h 1841"/>
              <a:gd name="T34" fmla="*/ 15 w 32"/>
              <a:gd name="T35" fmla="*/ 490 h 1841"/>
              <a:gd name="T36" fmla="*/ 31 w 32"/>
              <a:gd name="T37" fmla="*/ 525 h 1841"/>
              <a:gd name="T38" fmla="*/ 0 w 32"/>
              <a:gd name="T39" fmla="*/ 607 h 1841"/>
              <a:gd name="T40" fmla="*/ 15 w 32"/>
              <a:gd name="T41" fmla="*/ 571 h 1841"/>
              <a:gd name="T42" fmla="*/ 15 w 32"/>
              <a:gd name="T43" fmla="*/ 622 h 1841"/>
              <a:gd name="T44" fmla="*/ 0 w 32"/>
              <a:gd name="T45" fmla="*/ 668 h 1841"/>
              <a:gd name="T46" fmla="*/ 31 w 32"/>
              <a:gd name="T47" fmla="*/ 668 h 1841"/>
              <a:gd name="T48" fmla="*/ 15 w 32"/>
              <a:gd name="T49" fmla="*/ 785 h 1841"/>
              <a:gd name="T50" fmla="*/ 0 w 32"/>
              <a:gd name="T51" fmla="*/ 749 h 1841"/>
              <a:gd name="T52" fmla="*/ 31 w 32"/>
              <a:gd name="T53" fmla="*/ 770 h 1841"/>
              <a:gd name="T54" fmla="*/ 15 w 32"/>
              <a:gd name="T55" fmla="*/ 867 h 1841"/>
              <a:gd name="T56" fmla="*/ 15 w 32"/>
              <a:gd name="T57" fmla="*/ 815 h 1841"/>
              <a:gd name="T58" fmla="*/ 31 w 32"/>
              <a:gd name="T59" fmla="*/ 852 h 1841"/>
              <a:gd name="T60" fmla="*/ 0 w 32"/>
              <a:gd name="T61" fmla="*/ 933 h 1841"/>
              <a:gd name="T62" fmla="*/ 15 w 32"/>
              <a:gd name="T63" fmla="*/ 898 h 1841"/>
              <a:gd name="T64" fmla="*/ 15 w 32"/>
              <a:gd name="T65" fmla="*/ 948 h 1841"/>
              <a:gd name="T66" fmla="*/ 0 w 32"/>
              <a:gd name="T67" fmla="*/ 994 h 1841"/>
              <a:gd name="T68" fmla="*/ 31 w 32"/>
              <a:gd name="T69" fmla="*/ 994 h 1841"/>
              <a:gd name="T70" fmla="*/ 15 w 32"/>
              <a:gd name="T71" fmla="*/ 1112 h 1841"/>
              <a:gd name="T72" fmla="*/ 0 w 32"/>
              <a:gd name="T73" fmla="*/ 1075 h 1841"/>
              <a:gd name="T74" fmla="*/ 31 w 32"/>
              <a:gd name="T75" fmla="*/ 1096 h 1841"/>
              <a:gd name="T76" fmla="*/ 15 w 32"/>
              <a:gd name="T77" fmla="*/ 1193 h 1841"/>
              <a:gd name="T78" fmla="*/ 15 w 32"/>
              <a:gd name="T79" fmla="*/ 1142 h 1841"/>
              <a:gd name="T80" fmla="*/ 31 w 32"/>
              <a:gd name="T81" fmla="*/ 1177 h 1841"/>
              <a:gd name="T82" fmla="*/ 0 w 32"/>
              <a:gd name="T83" fmla="*/ 1259 h 1841"/>
              <a:gd name="T84" fmla="*/ 15 w 32"/>
              <a:gd name="T85" fmla="*/ 1223 h 1841"/>
              <a:gd name="T86" fmla="*/ 15 w 32"/>
              <a:gd name="T87" fmla="*/ 1274 h 1841"/>
              <a:gd name="T88" fmla="*/ 0 w 32"/>
              <a:gd name="T89" fmla="*/ 1320 h 1841"/>
              <a:gd name="T90" fmla="*/ 31 w 32"/>
              <a:gd name="T91" fmla="*/ 1320 h 1841"/>
              <a:gd name="T92" fmla="*/ 15 w 32"/>
              <a:gd name="T93" fmla="*/ 1438 h 1841"/>
              <a:gd name="T94" fmla="*/ 0 w 32"/>
              <a:gd name="T95" fmla="*/ 1402 h 1841"/>
              <a:gd name="T96" fmla="*/ 31 w 32"/>
              <a:gd name="T97" fmla="*/ 1422 h 1841"/>
              <a:gd name="T98" fmla="*/ 15 w 32"/>
              <a:gd name="T99" fmla="*/ 1519 h 1841"/>
              <a:gd name="T100" fmla="*/ 15 w 32"/>
              <a:gd name="T101" fmla="*/ 1468 h 1841"/>
              <a:gd name="T102" fmla="*/ 31 w 32"/>
              <a:gd name="T103" fmla="*/ 1503 h 1841"/>
              <a:gd name="T104" fmla="*/ 0 w 32"/>
              <a:gd name="T105" fmla="*/ 1585 h 1841"/>
              <a:gd name="T106" fmla="*/ 15 w 32"/>
              <a:gd name="T107" fmla="*/ 1549 h 1841"/>
              <a:gd name="T108" fmla="*/ 15 w 32"/>
              <a:gd name="T109" fmla="*/ 1601 h 1841"/>
              <a:gd name="T110" fmla="*/ 0 w 32"/>
              <a:gd name="T111" fmla="*/ 1647 h 1841"/>
              <a:gd name="T112" fmla="*/ 31 w 32"/>
              <a:gd name="T113" fmla="*/ 1647 h 1841"/>
              <a:gd name="T114" fmla="*/ 15 w 32"/>
              <a:gd name="T115" fmla="*/ 1763 h 1841"/>
              <a:gd name="T116" fmla="*/ 0 w 32"/>
              <a:gd name="T117" fmla="*/ 1728 h 1841"/>
              <a:gd name="T118" fmla="*/ 31 w 32"/>
              <a:gd name="T119" fmla="*/ 1748 h 1841"/>
              <a:gd name="T120" fmla="*/ 15 w 32"/>
              <a:gd name="T121" fmla="*/ 1840 h 1841"/>
              <a:gd name="T122" fmla="*/ 15 w 32"/>
              <a:gd name="T123" fmla="*/ 1794 h 1841"/>
              <a:gd name="T124" fmla="*/ 31 w 32"/>
              <a:gd name="T125" fmla="*/ 1825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1841">
                <a:moveTo>
                  <a:pt x="15" y="51"/>
                </a:moveTo>
                <a:lnTo>
                  <a:pt x="15" y="51"/>
                </a:lnTo>
                <a:cubicBezTo>
                  <a:pt x="7" y="51"/>
                  <a:pt x="0" y="44"/>
                  <a:pt x="0" y="36"/>
                </a:cubicBezTo>
                <a:lnTo>
                  <a:pt x="0" y="15"/>
                </a:lnTo>
                <a:lnTo>
                  <a:pt x="0" y="15"/>
                </a:lnTo>
                <a:cubicBezTo>
                  <a:pt x="0" y="7"/>
                  <a:pt x="7" y="0"/>
                  <a:pt x="15" y="0"/>
                </a:cubicBezTo>
                <a:lnTo>
                  <a:pt x="15" y="0"/>
                </a:lnTo>
                <a:cubicBezTo>
                  <a:pt x="23" y="0"/>
                  <a:pt x="31" y="7"/>
                  <a:pt x="31" y="15"/>
                </a:cubicBezTo>
                <a:lnTo>
                  <a:pt x="31" y="36"/>
                </a:lnTo>
                <a:lnTo>
                  <a:pt x="31" y="36"/>
                </a:lnTo>
                <a:cubicBezTo>
                  <a:pt x="31" y="44"/>
                  <a:pt x="23" y="51"/>
                  <a:pt x="15" y="51"/>
                </a:cubicBezTo>
                <a:close/>
                <a:moveTo>
                  <a:pt x="15" y="133"/>
                </a:moveTo>
                <a:lnTo>
                  <a:pt x="15" y="133"/>
                </a:lnTo>
                <a:cubicBezTo>
                  <a:pt x="7" y="133"/>
                  <a:pt x="0" y="126"/>
                  <a:pt x="0" y="118"/>
                </a:cubicBezTo>
                <a:lnTo>
                  <a:pt x="0" y="97"/>
                </a:lnTo>
                <a:lnTo>
                  <a:pt x="0" y="97"/>
                </a:lnTo>
                <a:cubicBezTo>
                  <a:pt x="0" y="89"/>
                  <a:pt x="7" y="82"/>
                  <a:pt x="15" y="82"/>
                </a:cubicBezTo>
                <a:lnTo>
                  <a:pt x="15" y="82"/>
                </a:lnTo>
                <a:cubicBezTo>
                  <a:pt x="23" y="82"/>
                  <a:pt x="31" y="89"/>
                  <a:pt x="31" y="97"/>
                </a:cubicBezTo>
                <a:lnTo>
                  <a:pt x="31" y="118"/>
                </a:lnTo>
                <a:lnTo>
                  <a:pt x="31" y="118"/>
                </a:lnTo>
                <a:cubicBezTo>
                  <a:pt x="31" y="126"/>
                  <a:pt x="23" y="133"/>
                  <a:pt x="15" y="133"/>
                </a:cubicBezTo>
                <a:close/>
                <a:moveTo>
                  <a:pt x="15" y="214"/>
                </a:moveTo>
                <a:lnTo>
                  <a:pt x="15" y="214"/>
                </a:lnTo>
                <a:cubicBezTo>
                  <a:pt x="7" y="214"/>
                  <a:pt x="0" y="208"/>
                  <a:pt x="0" y="199"/>
                </a:cubicBezTo>
                <a:lnTo>
                  <a:pt x="0" y="179"/>
                </a:lnTo>
                <a:lnTo>
                  <a:pt x="0" y="179"/>
                </a:lnTo>
                <a:cubicBezTo>
                  <a:pt x="0" y="170"/>
                  <a:pt x="7" y="164"/>
                  <a:pt x="15" y="164"/>
                </a:cubicBezTo>
                <a:lnTo>
                  <a:pt x="15" y="164"/>
                </a:lnTo>
                <a:cubicBezTo>
                  <a:pt x="23" y="164"/>
                  <a:pt x="31" y="170"/>
                  <a:pt x="31" y="179"/>
                </a:cubicBezTo>
                <a:lnTo>
                  <a:pt x="31" y="199"/>
                </a:lnTo>
                <a:lnTo>
                  <a:pt x="31" y="199"/>
                </a:lnTo>
                <a:cubicBezTo>
                  <a:pt x="31" y="208"/>
                  <a:pt x="23" y="214"/>
                  <a:pt x="15" y="214"/>
                </a:cubicBezTo>
                <a:close/>
                <a:moveTo>
                  <a:pt x="15" y="296"/>
                </a:moveTo>
                <a:lnTo>
                  <a:pt x="15" y="296"/>
                </a:lnTo>
                <a:cubicBezTo>
                  <a:pt x="7" y="296"/>
                  <a:pt x="0" y="289"/>
                  <a:pt x="0" y="280"/>
                </a:cubicBezTo>
                <a:lnTo>
                  <a:pt x="0" y="260"/>
                </a:lnTo>
                <a:lnTo>
                  <a:pt x="0" y="260"/>
                </a:lnTo>
                <a:cubicBezTo>
                  <a:pt x="0" y="251"/>
                  <a:pt x="7" y="245"/>
                  <a:pt x="15" y="245"/>
                </a:cubicBezTo>
                <a:lnTo>
                  <a:pt x="15" y="245"/>
                </a:lnTo>
                <a:cubicBezTo>
                  <a:pt x="23" y="245"/>
                  <a:pt x="31" y="251"/>
                  <a:pt x="31" y="260"/>
                </a:cubicBezTo>
                <a:lnTo>
                  <a:pt x="31" y="280"/>
                </a:lnTo>
                <a:lnTo>
                  <a:pt x="31" y="280"/>
                </a:lnTo>
                <a:cubicBezTo>
                  <a:pt x="31" y="289"/>
                  <a:pt x="23" y="296"/>
                  <a:pt x="15" y="296"/>
                </a:cubicBezTo>
                <a:close/>
                <a:moveTo>
                  <a:pt x="15" y="378"/>
                </a:moveTo>
                <a:lnTo>
                  <a:pt x="15" y="378"/>
                </a:lnTo>
                <a:cubicBezTo>
                  <a:pt x="7" y="378"/>
                  <a:pt x="0" y="371"/>
                  <a:pt x="0" y="362"/>
                </a:cubicBezTo>
                <a:lnTo>
                  <a:pt x="0" y="342"/>
                </a:lnTo>
                <a:lnTo>
                  <a:pt x="0" y="342"/>
                </a:lnTo>
                <a:cubicBezTo>
                  <a:pt x="0" y="334"/>
                  <a:pt x="7" y="326"/>
                  <a:pt x="15" y="326"/>
                </a:cubicBezTo>
                <a:lnTo>
                  <a:pt x="15" y="326"/>
                </a:lnTo>
                <a:cubicBezTo>
                  <a:pt x="23" y="326"/>
                  <a:pt x="31" y="334"/>
                  <a:pt x="31" y="342"/>
                </a:cubicBezTo>
                <a:lnTo>
                  <a:pt x="31" y="362"/>
                </a:lnTo>
                <a:lnTo>
                  <a:pt x="31" y="362"/>
                </a:lnTo>
                <a:cubicBezTo>
                  <a:pt x="31" y="371"/>
                  <a:pt x="23" y="378"/>
                  <a:pt x="15" y="378"/>
                </a:cubicBezTo>
                <a:close/>
                <a:moveTo>
                  <a:pt x="15" y="459"/>
                </a:moveTo>
                <a:lnTo>
                  <a:pt x="15" y="459"/>
                </a:lnTo>
                <a:cubicBezTo>
                  <a:pt x="7" y="459"/>
                  <a:pt x="0" y="452"/>
                  <a:pt x="0" y="444"/>
                </a:cubicBezTo>
                <a:lnTo>
                  <a:pt x="0" y="423"/>
                </a:lnTo>
                <a:lnTo>
                  <a:pt x="0" y="423"/>
                </a:lnTo>
                <a:cubicBezTo>
                  <a:pt x="0" y="415"/>
                  <a:pt x="7" y="408"/>
                  <a:pt x="15" y="408"/>
                </a:cubicBezTo>
                <a:lnTo>
                  <a:pt x="15" y="408"/>
                </a:lnTo>
                <a:cubicBezTo>
                  <a:pt x="23" y="408"/>
                  <a:pt x="31" y="415"/>
                  <a:pt x="31" y="423"/>
                </a:cubicBezTo>
                <a:lnTo>
                  <a:pt x="31" y="444"/>
                </a:lnTo>
                <a:lnTo>
                  <a:pt x="31" y="444"/>
                </a:lnTo>
                <a:cubicBezTo>
                  <a:pt x="31" y="452"/>
                  <a:pt x="23" y="459"/>
                  <a:pt x="15" y="459"/>
                </a:cubicBezTo>
                <a:close/>
                <a:moveTo>
                  <a:pt x="15" y="540"/>
                </a:moveTo>
                <a:lnTo>
                  <a:pt x="15" y="540"/>
                </a:lnTo>
                <a:cubicBezTo>
                  <a:pt x="7" y="540"/>
                  <a:pt x="0" y="533"/>
                  <a:pt x="0" y="525"/>
                </a:cubicBezTo>
                <a:lnTo>
                  <a:pt x="0" y="505"/>
                </a:lnTo>
                <a:lnTo>
                  <a:pt x="0" y="505"/>
                </a:lnTo>
                <a:cubicBezTo>
                  <a:pt x="0" y="496"/>
                  <a:pt x="7" y="490"/>
                  <a:pt x="15" y="490"/>
                </a:cubicBezTo>
                <a:lnTo>
                  <a:pt x="15" y="490"/>
                </a:lnTo>
                <a:cubicBezTo>
                  <a:pt x="23" y="490"/>
                  <a:pt x="31" y="496"/>
                  <a:pt x="31" y="505"/>
                </a:cubicBezTo>
                <a:lnTo>
                  <a:pt x="31" y="525"/>
                </a:lnTo>
                <a:lnTo>
                  <a:pt x="31" y="525"/>
                </a:lnTo>
                <a:cubicBezTo>
                  <a:pt x="31" y="533"/>
                  <a:pt x="23" y="540"/>
                  <a:pt x="15" y="540"/>
                </a:cubicBezTo>
                <a:close/>
                <a:moveTo>
                  <a:pt x="15" y="622"/>
                </a:moveTo>
                <a:lnTo>
                  <a:pt x="15" y="622"/>
                </a:lnTo>
                <a:cubicBezTo>
                  <a:pt x="7" y="622"/>
                  <a:pt x="0" y="616"/>
                  <a:pt x="0" y="607"/>
                </a:cubicBezTo>
                <a:lnTo>
                  <a:pt x="0" y="586"/>
                </a:lnTo>
                <a:lnTo>
                  <a:pt x="0" y="586"/>
                </a:lnTo>
                <a:cubicBezTo>
                  <a:pt x="0" y="578"/>
                  <a:pt x="7" y="571"/>
                  <a:pt x="15" y="571"/>
                </a:cubicBezTo>
                <a:lnTo>
                  <a:pt x="15" y="571"/>
                </a:lnTo>
                <a:cubicBezTo>
                  <a:pt x="23" y="571"/>
                  <a:pt x="31" y="578"/>
                  <a:pt x="31" y="586"/>
                </a:cubicBezTo>
                <a:lnTo>
                  <a:pt x="31" y="607"/>
                </a:lnTo>
                <a:lnTo>
                  <a:pt x="31" y="607"/>
                </a:lnTo>
                <a:cubicBezTo>
                  <a:pt x="31" y="616"/>
                  <a:pt x="23" y="622"/>
                  <a:pt x="15" y="622"/>
                </a:cubicBezTo>
                <a:close/>
                <a:moveTo>
                  <a:pt x="15" y="704"/>
                </a:moveTo>
                <a:lnTo>
                  <a:pt x="15" y="704"/>
                </a:lnTo>
                <a:cubicBezTo>
                  <a:pt x="7" y="704"/>
                  <a:pt x="0" y="697"/>
                  <a:pt x="0" y="688"/>
                </a:cubicBezTo>
                <a:lnTo>
                  <a:pt x="0" y="668"/>
                </a:lnTo>
                <a:lnTo>
                  <a:pt x="0" y="668"/>
                </a:lnTo>
                <a:cubicBezTo>
                  <a:pt x="0" y="659"/>
                  <a:pt x="7" y="653"/>
                  <a:pt x="15" y="653"/>
                </a:cubicBezTo>
                <a:lnTo>
                  <a:pt x="15" y="653"/>
                </a:lnTo>
                <a:cubicBezTo>
                  <a:pt x="23" y="653"/>
                  <a:pt x="31" y="659"/>
                  <a:pt x="31" y="668"/>
                </a:cubicBezTo>
                <a:lnTo>
                  <a:pt x="31" y="688"/>
                </a:lnTo>
                <a:lnTo>
                  <a:pt x="31" y="688"/>
                </a:lnTo>
                <a:cubicBezTo>
                  <a:pt x="31" y="697"/>
                  <a:pt x="23" y="704"/>
                  <a:pt x="15" y="704"/>
                </a:cubicBezTo>
                <a:close/>
                <a:moveTo>
                  <a:pt x="15" y="785"/>
                </a:moveTo>
                <a:lnTo>
                  <a:pt x="15" y="785"/>
                </a:lnTo>
                <a:cubicBezTo>
                  <a:pt x="7" y="785"/>
                  <a:pt x="0" y="778"/>
                  <a:pt x="0" y="770"/>
                </a:cubicBezTo>
                <a:lnTo>
                  <a:pt x="0" y="749"/>
                </a:lnTo>
                <a:lnTo>
                  <a:pt x="0" y="749"/>
                </a:lnTo>
                <a:cubicBezTo>
                  <a:pt x="0" y="741"/>
                  <a:pt x="7" y="734"/>
                  <a:pt x="15" y="734"/>
                </a:cubicBezTo>
                <a:lnTo>
                  <a:pt x="15" y="734"/>
                </a:lnTo>
                <a:cubicBezTo>
                  <a:pt x="23" y="734"/>
                  <a:pt x="31" y="741"/>
                  <a:pt x="31" y="749"/>
                </a:cubicBezTo>
                <a:lnTo>
                  <a:pt x="31" y="770"/>
                </a:lnTo>
                <a:lnTo>
                  <a:pt x="31" y="770"/>
                </a:lnTo>
                <a:cubicBezTo>
                  <a:pt x="31" y="778"/>
                  <a:pt x="23" y="785"/>
                  <a:pt x="15" y="785"/>
                </a:cubicBezTo>
                <a:close/>
                <a:moveTo>
                  <a:pt x="15" y="867"/>
                </a:moveTo>
                <a:lnTo>
                  <a:pt x="15" y="867"/>
                </a:lnTo>
                <a:cubicBezTo>
                  <a:pt x="7" y="867"/>
                  <a:pt x="0" y="860"/>
                  <a:pt x="0" y="852"/>
                </a:cubicBezTo>
                <a:lnTo>
                  <a:pt x="0" y="831"/>
                </a:lnTo>
                <a:lnTo>
                  <a:pt x="0" y="831"/>
                </a:lnTo>
                <a:cubicBezTo>
                  <a:pt x="0" y="823"/>
                  <a:pt x="7" y="815"/>
                  <a:pt x="15" y="815"/>
                </a:cubicBezTo>
                <a:lnTo>
                  <a:pt x="15" y="815"/>
                </a:lnTo>
                <a:cubicBezTo>
                  <a:pt x="23" y="815"/>
                  <a:pt x="31" y="823"/>
                  <a:pt x="31" y="831"/>
                </a:cubicBezTo>
                <a:lnTo>
                  <a:pt x="31" y="852"/>
                </a:lnTo>
                <a:lnTo>
                  <a:pt x="31" y="852"/>
                </a:lnTo>
                <a:cubicBezTo>
                  <a:pt x="31" y="860"/>
                  <a:pt x="23" y="867"/>
                  <a:pt x="15" y="867"/>
                </a:cubicBezTo>
                <a:close/>
                <a:moveTo>
                  <a:pt x="15" y="948"/>
                </a:moveTo>
                <a:lnTo>
                  <a:pt x="15" y="948"/>
                </a:lnTo>
                <a:cubicBezTo>
                  <a:pt x="7" y="948"/>
                  <a:pt x="0" y="941"/>
                  <a:pt x="0" y="933"/>
                </a:cubicBezTo>
                <a:lnTo>
                  <a:pt x="0" y="913"/>
                </a:lnTo>
                <a:lnTo>
                  <a:pt x="0" y="913"/>
                </a:lnTo>
                <a:cubicBezTo>
                  <a:pt x="0" y="904"/>
                  <a:pt x="7" y="898"/>
                  <a:pt x="15" y="898"/>
                </a:cubicBezTo>
                <a:lnTo>
                  <a:pt x="15" y="898"/>
                </a:lnTo>
                <a:cubicBezTo>
                  <a:pt x="23" y="898"/>
                  <a:pt x="31" y="904"/>
                  <a:pt x="31" y="913"/>
                </a:cubicBezTo>
                <a:lnTo>
                  <a:pt x="31" y="933"/>
                </a:lnTo>
                <a:lnTo>
                  <a:pt x="31" y="933"/>
                </a:lnTo>
                <a:cubicBezTo>
                  <a:pt x="31" y="941"/>
                  <a:pt x="23" y="948"/>
                  <a:pt x="15" y="948"/>
                </a:cubicBezTo>
                <a:close/>
                <a:moveTo>
                  <a:pt x="15" y="1030"/>
                </a:moveTo>
                <a:lnTo>
                  <a:pt x="15" y="1030"/>
                </a:lnTo>
                <a:cubicBezTo>
                  <a:pt x="7" y="1030"/>
                  <a:pt x="0" y="1023"/>
                  <a:pt x="0" y="1014"/>
                </a:cubicBezTo>
                <a:lnTo>
                  <a:pt x="0" y="994"/>
                </a:lnTo>
                <a:lnTo>
                  <a:pt x="0" y="994"/>
                </a:lnTo>
                <a:cubicBezTo>
                  <a:pt x="0" y="986"/>
                  <a:pt x="7" y="979"/>
                  <a:pt x="15" y="979"/>
                </a:cubicBezTo>
                <a:lnTo>
                  <a:pt x="15" y="979"/>
                </a:lnTo>
                <a:cubicBezTo>
                  <a:pt x="23" y="979"/>
                  <a:pt x="31" y="986"/>
                  <a:pt x="31" y="994"/>
                </a:cubicBezTo>
                <a:lnTo>
                  <a:pt x="31" y="1014"/>
                </a:lnTo>
                <a:lnTo>
                  <a:pt x="31" y="1014"/>
                </a:lnTo>
                <a:cubicBezTo>
                  <a:pt x="31" y="1023"/>
                  <a:pt x="23" y="1030"/>
                  <a:pt x="15" y="1030"/>
                </a:cubicBezTo>
                <a:close/>
                <a:moveTo>
                  <a:pt x="15" y="1112"/>
                </a:moveTo>
                <a:lnTo>
                  <a:pt x="15" y="1112"/>
                </a:lnTo>
                <a:cubicBezTo>
                  <a:pt x="7" y="1112"/>
                  <a:pt x="0" y="1105"/>
                  <a:pt x="0" y="1096"/>
                </a:cubicBezTo>
                <a:lnTo>
                  <a:pt x="0" y="1075"/>
                </a:lnTo>
                <a:lnTo>
                  <a:pt x="0" y="1075"/>
                </a:lnTo>
                <a:cubicBezTo>
                  <a:pt x="0" y="1067"/>
                  <a:pt x="7" y="1060"/>
                  <a:pt x="15" y="1060"/>
                </a:cubicBezTo>
                <a:lnTo>
                  <a:pt x="15" y="1060"/>
                </a:lnTo>
                <a:cubicBezTo>
                  <a:pt x="23" y="1060"/>
                  <a:pt x="31" y="1067"/>
                  <a:pt x="31" y="1075"/>
                </a:cubicBezTo>
                <a:lnTo>
                  <a:pt x="31" y="1096"/>
                </a:lnTo>
                <a:lnTo>
                  <a:pt x="31" y="1096"/>
                </a:lnTo>
                <a:cubicBezTo>
                  <a:pt x="31" y="1105"/>
                  <a:pt x="23" y="1112"/>
                  <a:pt x="15" y="1112"/>
                </a:cubicBezTo>
                <a:close/>
                <a:moveTo>
                  <a:pt x="15" y="1193"/>
                </a:moveTo>
                <a:lnTo>
                  <a:pt x="15" y="1193"/>
                </a:lnTo>
                <a:cubicBezTo>
                  <a:pt x="7" y="1193"/>
                  <a:pt x="0" y="1186"/>
                  <a:pt x="0" y="1177"/>
                </a:cubicBezTo>
                <a:lnTo>
                  <a:pt x="0" y="1157"/>
                </a:lnTo>
                <a:lnTo>
                  <a:pt x="0" y="1157"/>
                </a:lnTo>
                <a:cubicBezTo>
                  <a:pt x="0" y="1149"/>
                  <a:pt x="7" y="1142"/>
                  <a:pt x="15" y="1142"/>
                </a:cubicBezTo>
                <a:lnTo>
                  <a:pt x="15" y="1142"/>
                </a:lnTo>
                <a:cubicBezTo>
                  <a:pt x="23" y="1142"/>
                  <a:pt x="31" y="1149"/>
                  <a:pt x="31" y="1157"/>
                </a:cubicBezTo>
                <a:lnTo>
                  <a:pt x="31" y="1177"/>
                </a:lnTo>
                <a:lnTo>
                  <a:pt x="31" y="1177"/>
                </a:lnTo>
                <a:cubicBezTo>
                  <a:pt x="31" y="1186"/>
                  <a:pt x="23" y="1193"/>
                  <a:pt x="15" y="1193"/>
                </a:cubicBezTo>
                <a:close/>
                <a:moveTo>
                  <a:pt x="15" y="1274"/>
                </a:moveTo>
                <a:lnTo>
                  <a:pt x="15" y="1274"/>
                </a:lnTo>
                <a:cubicBezTo>
                  <a:pt x="7" y="1274"/>
                  <a:pt x="0" y="1267"/>
                  <a:pt x="0" y="1259"/>
                </a:cubicBezTo>
                <a:lnTo>
                  <a:pt x="0" y="1239"/>
                </a:lnTo>
                <a:lnTo>
                  <a:pt x="0" y="1239"/>
                </a:lnTo>
                <a:cubicBezTo>
                  <a:pt x="0" y="1230"/>
                  <a:pt x="7" y="1223"/>
                  <a:pt x="15" y="1223"/>
                </a:cubicBezTo>
                <a:lnTo>
                  <a:pt x="15" y="1223"/>
                </a:lnTo>
                <a:cubicBezTo>
                  <a:pt x="23" y="1223"/>
                  <a:pt x="31" y="1230"/>
                  <a:pt x="31" y="1239"/>
                </a:cubicBezTo>
                <a:lnTo>
                  <a:pt x="31" y="1259"/>
                </a:lnTo>
                <a:lnTo>
                  <a:pt x="31" y="1259"/>
                </a:lnTo>
                <a:cubicBezTo>
                  <a:pt x="31" y="1267"/>
                  <a:pt x="23" y="1274"/>
                  <a:pt x="15" y="1274"/>
                </a:cubicBezTo>
                <a:close/>
                <a:moveTo>
                  <a:pt x="15" y="1356"/>
                </a:moveTo>
                <a:lnTo>
                  <a:pt x="15" y="1356"/>
                </a:lnTo>
                <a:cubicBezTo>
                  <a:pt x="7" y="1356"/>
                  <a:pt x="0" y="1349"/>
                  <a:pt x="0" y="1341"/>
                </a:cubicBezTo>
                <a:lnTo>
                  <a:pt x="0" y="1320"/>
                </a:lnTo>
                <a:lnTo>
                  <a:pt x="0" y="1320"/>
                </a:lnTo>
                <a:cubicBezTo>
                  <a:pt x="0" y="1312"/>
                  <a:pt x="7" y="1305"/>
                  <a:pt x="15" y="1305"/>
                </a:cubicBezTo>
                <a:lnTo>
                  <a:pt x="15" y="1305"/>
                </a:lnTo>
                <a:cubicBezTo>
                  <a:pt x="23" y="1305"/>
                  <a:pt x="31" y="1312"/>
                  <a:pt x="31" y="1320"/>
                </a:cubicBezTo>
                <a:lnTo>
                  <a:pt x="31" y="1341"/>
                </a:lnTo>
                <a:lnTo>
                  <a:pt x="31" y="1341"/>
                </a:lnTo>
                <a:cubicBezTo>
                  <a:pt x="31" y="1349"/>
                  <a:pt x="23" y="1356"/>
                  <a:pt x="15" y="1356"/>
                </a:cubicBezTo>
                <a:close/>
                <a:moveTo>
                  <a:pt x="15" y="1438"/>
                </a:moveTo>
                <a:lnTo>
                  <a:pt x="15" y="1438"/>
                </a:lnTo>
                <a:cubicBezTo>
                  <a:pt x="7" y="1438"/>
                  <a:pt x="0" y="1431"/>
                  <a:pt x="0" y="1422"/>
                </a:cubicBezTo>
                <a:lnTo>
                  <a:pt x="0" y="1402"/>
                </a:lnTo>
                <a:lnTo>
                  <a:pt x="0" y="1402"/>
                </a:lnTo>
                <a:cubicBezTo>
                  <a:pt x="0" y="1393"/>
                  <a:pt x="7" y="1387"/>
                  <a:pt x="15" y="1387"/>
                </a:cubicBezTo>
                <a:lnTo>
                  <a:pt x="15" y="1387"/>
                </a:lnTo>
                <a:cubicBezTo>
                  <a:pt x="23" y="1387"/>
                  <a:pt x="31" y="1393"/>
                  <a:pt x="31" y="1402"/>
                </a:cubicBezTo>
                <a:lnTo>
                  <a:pt x="31" y="1422"/>
                </a:lnTo>
                <a:lnTo>
                  <a:pt x="31" y="1422"/>
                </a:lnTo>
                <a:cubicBezTo>
                  <a:pt x="31" y="1431"/>
                  <a:pt x="23" y="1438"/>
                  <a:pt x="15" y="1438"/>
                </a:cubicBezTo>
                <a:close/>
                <a:moveTo>
                  <a:pt x="15" y="1519"/>
                </a:moveTo>
                <a:lnTo>
                  <a:pt x="15" y="1519"/>
                </a:lnTo>
                <a:cubicBezTo>
                  <a:pt x="7" y="1519"/>
                  <a:pt x="0" y="1512"/>
                  <a:pt x="0" y="1503"/>
                </a:cubicBezTo>
                <a:lnTo>
                  <a:pt x="0" y="1483"/>
                </a:lnTo>
                <a:lnTo>
                  <a:pt x="0" y="1483"/>
                </a:lnTo>
                <a:cubicBezTo>
                  <a:pt x="0" y="1475"/>
                  <a:pt x="7" y="1468"/>
                  <a:pt x="15" y="1468"/>
                </a:cubicBezTo>
                <a:lnTo>
                  <a:pt x="15" y="1468"/>
                </a:lnTo>
                <a:cubicBezTo>
                  <a:pt x="23" y="1468"/>
                  <a:pt x="31" y="1475"/>
                  <a:pt x="31" y="1483"/>
                </a:cubicBezTo>
                <a:lnTo>
                  <a:pt x="31" y="1503"/>
                </a:lnTo>
                <a:lnTo>
                  <a:pt x="31" y="1503"/>
                </a:lnTo>
                <a:cubicBezTo>
                  <a:pt x="31" y="1512"/>
                  <a:pt x="23" y="1519"/>
                  <a:pt x="15" y="1519"/>
                </a:cubicBezTo>
                <a:close/>
                <a:moveTo>
                  <a:pt x="15" y="1601"/>
                </a:moveTo>
                <a:lnTo>
                  <a:pt x="15" y="1601"/>
                </a:lnTo>
                <a:cubicBezTo>
                  <a:pt x="7" y="1601"/>
                  <a:pt x="0" y="1594"/>
                  <a:pt x="0" y="1585"/>
                </a:cubicBezTo>
                <a:lnTo>
                  <a:pt x="0" y="1565"/>
                </a:lnTo>
                <a:lnTo>
                  <a:pt x="0" y="1565"/>
                </a:lnTo>
                <a:cubicBezTo>
                  <a:pt x="0" y="1557"/>
                  <a:pt x="7" y="1549"/>
                  <a:pt x="15" y="1549"/>
                </a:cubicBezTo>
                <a:lnTo>
                  <a:pt x="15" y="1549"/>
                </a:lnTo>
                <a:cubicBezTo>
                  <a:pt x="23" y="1549"/>
                  <a:pt x="31" y="1557"/>
                  <a:pt x="31" y="1565"/>
                </a:cubicBezTo>
                <a:lnTo>
                  <a:pt x="31" y="1585"/>
                </a:lnTo>
                <a:lnTo>
                  <a:pt x="31" y="1585"/>
                </a:lnTo>
                <a:cubicBezTo>
                  <a:pt x="31" y="1594"/>
                  <a:pt x="23" y="1601"/>
                  <a:pt x="15" y="1601"/>
                </a:cubicBezTo>
                <a:close/>
                <a:moveTo>
                  <a:pt x="15" y="1682"/>
                </a:moveTo>
                <a:lnTo>
                  <a:pt x="15" y="1682"/>
                </a:lnTo>
                <a:cubicBezTo>
                  <a:pt x="7" y="1682"/>
                  <a:pt x="0" y="1675"/>
                  <a:pt x="0" y="1667"/>
                </a:cubicBezTo>
                <a:lnTo>
                  <a:pt x="0" y="1647"/>
                </a:lnTo>
                <a:lnTo>
                  <a:pt x="0" y="1647"/>
                </a:lnTo>
                <a:cubicBezTo>
                  <a:pt x="0" y="1638"/>
                  <a:pt x="7" y="1631"/>
                  <a:pt x="15" y="1631"/>
                </a:cubicBezTo>
                <a:lnTo>
                  <a:pt x="15" y="1631"/>
                </a:lnTo>
                <a:cubicBezTo>
                  <a:pt x="23" y="1631"/>
                  <a:pt x="31" y="1638"/>
                  <a:pt x="31" y="1647"/>
                </a:cubicBezTo>
                <a:lnTo>
                  <a:pt x="31" y="1667"/>
                </a:lnTo>
                <a:lnTo>
                  <a:pt x="31" y="1667"/>
                </a:lnTo>
                <a:cubicBezTo>
                  <a:pt x="31" y="1675"/>
                  <a:pt x="23" y="1682"/>
                  <a:pt x="15" y="1682"/>
                </a:cubicBezTo>
                <a:close/>
                <a:moveTo>
                  <a:pt x="15" y="1763"/>
                </a:moveTo>
                <a:lnTo>
                  <a:pt x="15" y="1763"/>
                </a:lnTo>
                <a:cubicBezTo>
                  <a:pt x="7" y="1763"/>
                  <a:pt x="0" y="1757"/>
                  <a:pt x="0" y="1748"/>
                </a:cubicBezTo>
                <a:lnTo>
                  <a:pt x="0" y="1728"/>
                </a:lnTo>
                <a:lnTo>
                  <a:pt x="0" y="1728"/>
                </a:lnTo>
                <a:cubicBezTo>
                  <a:pt x="0" y="1720"/>
                  <a:pt x="7" y="1713"/>
                  <a:pt x="15" y="1713"/>
                </a:cubicBezTo>
                <a:lnTo>
                  <a:pt x="15" y="1713"/>
                </a:lnTo>
                <a:cubicBezTo>
                  <a:pt x="23" y="1713"/>
                  <a:pt x="31" y="1720"/>
                  <a:pt x="31" y="1728"/>
                </a:cubicBezTo>
                <a:lnTo>
                  <a:pt x="31" y="1748"/>
                </a:lnTo>
                <a:lnTo>
                  <a:pt x="31" y="1748"/>
                </a:lnTo>
                <a:cubicBezTo>
                  <a:pt x="31" y="1757"/>
                  <a:pt x="23" y="1763"/>
                  <a:pt x="15" y="1763"/>
                </a:cubicBezTo>
                <a:close/>
                <a:moveTo>
                  <a:pt x="15" y="1840"/>
                </a:moveTo>
                <a:lnTo>
                  <a:pt x="15" y="1840"/>
                </a:lnTo>
                <a:cubicBezTo>
                  <a:pt x="7" y="1840"/>
                  <a:pt x="0" y="1833"/>
                  <a:pt x="0" y="1825"/>
                </a:cubicBezTo>
                <a:lnTo>
                  <a:pt x="0" y="1809"/>
                </a:lnTo>
                <a:lnTo>
                  <a:pt x="0" y="1809"/>
                </a:lnTo>
                <a:cubicBezTo>
                  <a:pt x="0" y="1801"/>
                  <a:pt x="7" y="1794"/>
                  <a:pt x="15" y="1794"/>
                </a:cubicBezTo>
                <a:lnTo>
                  <a:pt x="15" y="1794"/>
                </a:lnTo>
                <a:cubicBezTo>
                  <a:pt x="23" y="1794"/>
                  <a:pt x="31" y="1801"/>
                  <a:pt x="31" y="1809"/>
                </a:cubicBezTo>
                <a:lnTo>
                  <a:pt x="31" y="1825"/>
                </a:lnTo>
                <a:lnTo>
                  <a:pt x="31" y="1825"/>
                </a:lnTo>
                <a:cubicBezTo>
                  <a:pt x="31" y="1833"/>
                  <a:pt x="23" y="1840"/>
                  <a:pt x="15" y="1840"/>
                </a:cubicBezTo>
                <a:close/>
              </a:path>
            </a:pathLst>
          </a:custGeom>
          <a:solidFill>
            <a:schemeClr val="accent2">
              <a:lumMod val="40000"/>
              <a:lumOff val="60000"/>
            </a:schemeClr>
          </a:solidFill>
          <a:ln>
            <a:noFill/>
          </a:ln>
          <a:effectLst/>
        </p:spPr>
        <p:txBody>
          <a:bodyPr wrap="none" anchor="ctr"/>
          <a:lstStyle/>
          <a:p>
            <a:endParaRPr lang="en-US" sz="3265" dirty="0">
              <a:latin typeface="DM Sans" pitchFamily="2" charset="77"/>
            </a:endParaRPr>
          </a:p>
        </p:txBody>
      </p:sp>
      <p:sp>
        <p:nvSpPr>
          <p:cNvPr id="42" name="Freeform 475">
            <a:extLst>
              <a:ext uri="{FF2B5EF4-FFF2-40B4-BE49-F238E27FC236}">
                <a16:creationId xmlns:a16="http://schemas.microsoft.com/office/drawing/2014/main" id="{5566BD6F-DCD1-0B47-B946-7E9F8AADC63B}"/>
              </a:ext>
            </a:extLst>
          </p:cNvPr>
          <p:cNvSpPr>
            <a:spLocks noChangeArrowheads="1"/>
          </p:cNvSpPr>
          <p:nvPr/>
        </p:nvSpPr>
        <p:spPr bwMode="auto">
          <a:xfrm>
            <a:off x="5321400" y="3176296"/>
            <a:ext cx="19229" cy="1145419"/>
          </a:xfrm>
          <a:custGeom>
            <a:avLst/>
            <a:gdLst>
              <a:gd name="T0" fmla="*/ 0 w 32"/>
              <a:gd name="T1" fmla="*/ 15 h 1839"/>
              <a:gd name="T2" fmla="*/ 31 w 32"/>
              <a:gd name="T3" fmla="*/ 15 h 1839"/>
              <a:gd name="T4" fmla="*/ 15 w 32"/>
              <a:gd name="T5" fmla="*/ 132 h 1839"/>
              <a:gd name="T6" fmla="*/ 0 w 32"/>
              <a:gd name="T7" fmla="*/ 97 h 1839"/>
              <a:gd name="T8" fmla="*/ 31 w 32"/>
              <a:gd name="T9" fmla="*/ 117 h 1839"/>
              <a:gd name="T10" fmla="*/ 15 w 32"/>
              <a:gd name="T11" fmla="*/ 214 h 1839"/>
              <a:gd name="T12" fmla="*/ 15 w 32"/>
              <a:gd name="T13" fmla="*/ 163 h 1839"/>
              <a:gd name="T14" fmla="*/ 31 w 32"/>
              <a:gd name="T15" fmla="*/ 199 h 1839"/>
              <a:gd name="T16" fmla="*/ 0 w 32"/>
              <a:gd name="T17" fmla="*/ 281 h 1839"/>
              <a:gd name="T18" fmla="*/ 15 w 32"/>
              <a:gd name="T19" fmla="*/ 245 h 1839"/>
              <a:gd name="T20" fmla="*/ 15 w 32"/>
              <a:gd name="T21" fmla="*/ 296 h 1839"/>
              <a:gd name="T22" fmla="*/ 0 w 32"/>
              <a:gd name="T23" fmla="*/ 342 h 1839"/>
              <a:gd name="T24" fmla="*/ 31 w 32"/>
              <a:gd name="T25" fmla="*/ 342 h 1839"/>
              <a:gd name="T26" fmla="*/ 15 w 32"/>
              <a:gd name="T27" fmla="*/ 458 h 1839"/>
              <a:gd name="T28" fmla="*/ 0 w 32"/>
              <a:gd name="T29" fmla="*/ 422 h 1839"/>
              <a:gd name="T30" fmla="*/ 31 w 32"/>
              <a:gd name="T31" fmla="*/ 442 h 1839"/>
              <a:gd name="T32" fmla="*/ 15 w 32"/>
              <a:gd name="T33" fmla="*/ 539 h 1839"/>
              <a:gd name="T34" fmla="*/ 15 w 32"/>
              <a:gd name="T35" fmla="*/ 488 h 1839"/>
              <a:gd name="T36" fmla="*/ 31 w 32"/>
              <a:gd name="T37" fmla="*/ 524 h 1839"/>
              <a:gd name="T38" fmla="*/ 0 w 32"/>
              <a:gd name="T39" fmla="*/ 606 h 1839"/>
              <a:gd name="T40" fmla="*/ 15 w 32"/>
              <a:gd name="T41" fmla="*/ 570 h 1839"/>
              <a:gd name="T42" fmla="*/ 15 w 32"/>
              <a:gd name="T43" fmla="*/ 621 h 1839"/>
              <a:gd name="T44" fmla="*/ 0 w 32"/>
              <a:gd name="T45" fmla="*/ 666 h 1839"/>
              <a:gd name="T46" fmla="*/ 31 w 32"/>
              <a:gd name="T47" fmla="*/ 666 h 1839"/>
              <a:gd name="T48" fmla="*/ 15 w 32"/>
              <a:gd name="T49" fmla="*/ 784 h 1839"/>
              <a:gd name="T50" fmla="*/ 0 w 32"/>
              <a:gd name="T51" fmla="*/ 748 h 1839"/>
              <a:gd name="T52" fmla="*/ 31 w 32"/>
              <a:gd name="T53" fmla="*/ 769 h 1839"/>
              <a:gd name="T54" fmla="*/ 15 w 32"/>
              <a:gd name="T55" fmla="*/ 865 h 1839"/>
              <a:gd name="T56" fmla="*/ 15 w 32"/>
              <a:gd name="T57" fmla="*/ 815 h 1839"/>
              <a:gd name="T58" fmla="*/ 31 w 32"/>
              <a:gd name="T59" fmla="*/ 850 h 1839"/>
              <a:gd name="T60" fmla="*/ 0 w 32"/>
              <a:gd name="T61" fmla="*/ 931 h 1839"/>
              <a:gd name="T62" fmla="*/ 15 w 32"/>
              <a:gd name="T63" fmla="*/ 896 h 1839"/>
              <a:gd name="T64" fmla="*/ 15 w 32"/>
              <a:gd name="T65" fmla="*/ 947 h 1839"/>
              <a:gd name="T66" fmla="*/ 0 w 32"/>
              <a:gd name="T67" fmla="*/ 993 h 1839"/>
              <a:gd name="T68" fmla="*/ 31 w 32"/>
              <a:gd name="T69" fmla="*/ 993 h 1839"/>
              <a:gd name="T70" fmla="*/ 15 w 32"/>
              <a:gd name="T71" fmla="*/ 1110 h 1839"/>
              <a:gd name="T72" fmla="*/ 0 w 32"/>
              <a:gd name="T73" fmla="*/ 1074 h 1839"/>
              <a:gd name="T74" fmla="*/ 31 w 32"/>
              <a:gd name="T75" fmla="*/ 1095 h 1839"/>
              <a:gd name="T76" fmla="*/ 15 w 32"/>
              <a:gd name="T77" fmla="*/ 1191 h 1839"/>
              <a:gd name="T78" fmla="*/ 15 w 32"/>
              <a:gd name="T79" fmla="*/ 1141 h 1839"/>
              <a:gd name="T80" fmla="*/ 31 w 32"/>
              <a:gd name="T81" fmla="*/ 1176 h 1839"/>
              <a:gd name="T82" fmla="*/ 0 w 32"/>
              <a:gd name="T83" fmla="*/ 1258 h 1839"/>
              <a:gd name="T84" fmla="*/ 15 w 32"/>
              <a:gd name="T85" fmla="*/ 1222 h 1839"/>
              <a:gd name="T86" fmla="*/ 15 w 32"/>
              <a:gd name="T87" fmla="*/ 1273 h 1839"/>
              <a:gd name="T88" fmla="*/ 0 w 32"/>
              <a:gd name="T89" fmla="*/ 1319 h 1839"/>
              <a:gd name="T90" fmla="*/ 31 w 32"/>
              <a:gd name="T91" fmla="*/ 1319 h 1839"/>
              <a:gd name="T92" fmla="*/ 15 w 32"/>
              <a:gd name="T93" fmla="*/ 1436 h 1839"/>
              <a:gd name="T94" fmla="*/ 0 w 32"/>
              <a:gd name="T95" fmla="*/ 1400 h 1839"/>
              <a:gd name="T96" fmla="*/ 31 w 32"/>
              <a:gd name="T97" fmla="*/ 1421 h 1839"/>
              <a:gd name="T98" fmla="*/ 15 w 32"/>
              <a:gd name="T99" fmla="*/ 1518 h 1839"/>
              <a:gd name="T100" fmla="*/ 15 w 32"/>
              <a:gd name="T101" fmla="*/ 1467 h 1839"/>
              <a:gd name="T102" fmla="*/ 31 w 32"/>
              <a:gd name="T103" fmla="*/ 1503 h 1839"/>
              <a:gd name="T104" fmla="*/ 0 w 32"/>
              <a:gd name="T105" fmla="*/ 1584 h 1839"/>
              <a:gd name="T106" fmla="*/ 15 w 32"/>
              <a:gd name="T107" fmla="*/ 1549 h 1839"/>
              <a:gd name="T108" fmla="*/ 15 w 32"/>
              <a:gd name="T109" fmla="*/ 1599 h 1839"/>
              <a:gd name="T110" fmla="*/ 0 w 32"/>
              <a:gd name="T111" fmla="*/ 1645 h 1839"/>
              <a:gd name="T112" fmla="*/ 31 w 32"/>
              <a:gd name="T113" fmla="*/ 1645 h 1839"/>
              <a:gd name="T114" fmla="*/ 15 w 32"/>
              <a:gd name="T115" fmla="*/ 1763 h 1839"/>
              <a:gd name="T116" fmla="*/ 0 w 32"/>
              <a:gd name="T117" fmla="*/ 1727 h 1839"/>
              <a:gd name="T118" fmla="*/ 31 w 32"/>
              <a:gd name="T119" fmla="*/ 1747 h 1839"/>
              <a:gd name="T120" fmla="*/ 15 w 32"/>
              <a:gd name="T121" fmla="*/ 1838 h 1839"/>
              <a:gd name="T122" fmla="*/ 15 w 32"/>
              <a:gd name="T123" fmla="*/ 1793 h 1839"/>
              <a:gd name="T124" fmla="*/ 31 w 32"/>
              <a:gd name="T125" fmla="*/ 1823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1839">
                <a:moveTo>
                  <a:pt x="15" y="51"/>
                </a:moveTo>
                <a:lnTo>
                  <a:pt x="15" y="51"/>
                </a:lnTo>
                <a:cubicBezTo>
                  <a:pt x="7" y="51"/>
                  <a:pt x="0" y="45"/>
                  <a:pt x="0" y="36"/>
                </a:cubicBezTo>
                <a:lnTo>
                  <a:pt x="0" y="15"/>
                </a:lnTo>
                <a:lnTo>
                  <a:pt x="0" y="15"/>
                </a:lnTo>
                <a:cubicBezTo>
                  <a:pt x="0" y="7"/>
                  <a:pt x="7" y="0"/>
                  <a:pt x="15" y="0"/>
                </a:cubicBezTo>
                <a:lnTo>
                  <a:pt x="15" y="0"/>
                </a:lnTo>
                <a:cubicBezTo>
                  <a:pt x="24" y="0"/>
                  <a:pt x="31" y="7"/>
                  <a:pt x="31" y="15"/>
                </a:cubicBezTo>
                <a:lnTo>
                  <a:pt x="31" y="36"/>
                </a:lnTo>
                <a:lnTo>
                  <a:pt x="31" y="36"/>
                </a:lnTo>
                <a:cubicBezTo>
                  <a:pt x="31" y="45"/>
                  <a:pt x="24" y="51"/>
                  <a:pt x="15" y="51"/>
                </a:cubicBezTo>
                <a:close/>
                <a:moveTo>
                  <a:pt x="15" y="132"/>
                </a:moveTo>
                <a:lnTo>
                  <a:pt x="15" y="132"/>
                </a:lnTo>
                <a:cubicBezTo>
                  <a:pt x="7" y="132"/>
                  <a:pt x="0" y="126"/>
                  <a:pt x="0" y="117"/>
                </a:cubicBezTo>
                <a:lnTo>
                  <a:pt x="0" y="97"/>
                </a:lnTo>
                <a:lnTo>
                  <a:pt x="0" y="97"/>
                </a:lnTo>
                <a:cubicBezTo>
                  <a:pt x="0" y="88"/>
                  <a:pt x="7" y="82"/>
                  <a:pt x="15" y="82"/>
                </a:cubicBezTo>
                <a:lnTo>
                  <a:pt x="15" y="82"/>
                </a:lnTo>
                <a:cubicBezTo>
                  <a:pt x="24" y="82"/>
                  <a:pt x="31" y="88"/>
                  <a:pt x="31" y="97"/>
                </a:cubicBezTo>
                <a:lnTo>
                  <a:pt x="31" y="117"/>
                </a:lnTo>
                <a:lnTo>
                  <a:pt x="31" y="117"/>
                </a:lnTo>
                <a:cubicBezTo>
                  <a:pt x="31" y="126"/>
                  <a:pt x="24" y="132"/>
                  <a:pt x="15" y="132"/>
                </a:cubicBezTo>
                <a:close/>
                <a:moveTo>
                  <a:pt x="15" y="214"/>
                </a:moveTo>
                <a:lnTo>
                  <a:pt x="15" y="214"/>
                </a:lnTo>
                <a:cubicBezTo>
                  <a:pt x="7" y="214"/>
                  <a:pt x="0" y="207"/>
                  <a:pt x="0" y="199"/>
                </a:cubicBezTo>
                <a:lnTo>
                  <a:pt x="0" y="178"/>
                </a:lnTo>
                <a:lnTo>
                  <a:pt x="0" y="178"/>
                </a:lnTo>
                <a:cubicBezTo>
                  <a:pt x="0" y="170"/>
                  <a:pt x="7" y="163"/>
                  <a:pt x="15" y="163"/>
                </a:cubicBezTo>
                <a:lnTo>
                  <a:pt x="15" y="163"/>
                </a:lnTo>
                <a:cubicBezTo>
                  <a:pt x="24" y="163"/>
                  <a:pt x="31" y="170"/>
                  <a:pt x="31" y="178"/>
                </a:cubicBezTo>
                <a:lnTo>
                  <a:pt x="31" y="199"/>
                </a:lnTo>
                <a:lnTo>
                  <a:pt x="31" y="199"/>
                </a:lnTo>
                <a:cubicBezTo>
                  <a:pt x="31" y="207"/>
                  <a:pt x="24" y="214"/>
                  <a:pt x="15" y="214"/>
                </a:cubicBezTo>
                <a:close/>
                <a:moveTo>
                  <a:pt x="15" y="296"/>
                </a:moveTo>
                <a:lnTo>
                  <a:pt x="15" y="296"/>
                </a:lnTo>
                <a:cubicBezTo>
                  <a:pt x="7" y="296"/>
                  <a:pt x="0" y="289"/>
                  <a:pt x="0" y="281"/>
                </a:cubicBezTo>
                <a:lnTo>
                  <a:pt x="0" y="260"/>
                </a:lnTo>
                <a:lnTo>
                  <a:pt x="0" y="260"/>
                </a:lnTo>
                <a:cubicBezTo>
                  <a:pt x="0" y="252"/>
                  <a:pt x="7" y="245"/>
                  <a:pt x="15" y="245"/>
                </a:cubicBezTo>
                <a:lnTo>
                  <a:pt x="15" y="245"/>
                </a:lnTo>
                <a:cubicBezTo>
                  <a:pt x="24" y="245"/>
                  <a:pt x="31" y="252"/>
                  <a:pt x="31" y="260"/>
                </a:cubicBezTo>
                <a:lnTo>
                  <a:pt x="31" y="281"/>
                </a:lnTo>
                <a:lnTo>
                  <a:pt x="31" y="281"/>
                </a:lnTo>
                <a:cubicBezTo>
                  <a:pt x="31" y="289"/>
                  <a:pt x="24" y="296"/>
                  <a:pt x="15" y="296"/>
                </a:cubicBezTo>
                <a:close/>
                <a:moveTo>
                  <a:pt x="15" y="377"/>
                </a:moveTo>
                <a:lnTo>
                  <a:pt x="15" y="377"/>
                </a:lnTo>
                <a:cubicBezTo>
                  <a:pt x="7" y="377"/>
                  <a:pt x="0" y="370"/>
                  <a:pt x="0" y="362"/>
                </a:cubicBezTo>
                <a:lnTo>
                  <a:pt x="0" y="342"/>
                </a:lnTo>
                <a:lnTo>
                  <a:pt x="0" y="342"/>
                </a:lnTo>
                <a:cubicBezTo>
                  <a:pt x="0" y="333"/>
                  <a:pt x="7" y="326"/>
                  <a:pt x="15" y="326"/>
                </a:cubicBezTo>
                <a:lnTo>
                  <a:pt x="15" y="326"/>
                </a:lnTo>
                <a:cubicBezTo>
                  <a:pt x="24" y="326"/>
                  <a:pt x="31" y="333"/>
                  <a:pt x="31" y="342"/>
                </a:cubicBezTo>
                <a:lnTo>
                  <a:pt x="31" y="362"/>
                </a:lnTo>
                <a:lnTo>
                  <a:pt x="31" y="362"/>
                </a:lnTo>
                <a:cubicBezTo>
                  <a:pt x="31" y="370"/>
                  <a:pt x="24" y="377"/>
                  <a:pt x="15" y="377"/>
                </a:cubicBezTo>
                <a:close/>
                <a:moveTo>
                  <a:pt x="15" y="458"/>
                </a:moveTo>
                <a:lnTo>
                  <a:pt x="15" y="458"/>
                </a:lnTo>
                <a:cubicBezTo>
                  <a:pt x="7" y="458"/>
                  <a:pt x="0" y="451"/>
                  <a:pt x="0" y="442"/>
                </a:cubicBezTo>
                <a:lnTo>
                  <a:pt x="0" y="422"/>
                </a:lnTo>
                <a:lnTo>
                  <a:pt x="0" y="422"/>
                </a:lnTo>
                <a:cubicBezTo>
                  <a:pt x="0" y="413"/>
                  <a:pt x="7" y="407"/>
                  <a:pt x="15" y="407"/>
                </a:cubicBezTo>
                <a:lnTo>
                  <a:pt x="15" y="407"/>
                </a:lnTo>
                <a:cubicBezTo>
                  <a:pt x="24" y="407"/>
                  <a:pt x="31" y="413"/>
                  <a:pt x="31" y="422"/>
                </a:cubicBezTo>
                <a:lnTo>
                  <a:pt x="31" y="442"/>
                </a:lnTo>
                <a:lnTo>
                  <a:pt x="31" y="442"/>
                </a:lnTo>
                <a:cubicBezTo>
                  <a:pt x="31" y="451"/>
                  <a:pt x="24" y="458"/>
                  <a:pt x="15" y="458"/>
                </a:cubicBezTo>
                <a:close/>
                <a:moveTo>
                  <a:pt x="15" y="539"/>
                </a:moveTo>
                <a:lnTo>
                  <a:pt x="15" y="539"/>
                </a:lnTo>
                <a:cubicBezTo>
                  <a:pt x="7" y="539"/>
                  <a:pt x="0" y="533"/>
                  <a:pt x="0" y="524"/>
                </a:cubicBezTo>
                <a:lnTo>
                  <a:pt x="0" y="503"/>
                </a:lnTo>
                <a:lnTo>
                  <a:pt x="0" y="503"/>
                </a:lnTo>
                <a:cubicBezTo>
                  <a:pt x="0" y="495"/>
                  <a:pt x="7" y="488"/>
                  <a:pt x="15" y="488"/>
                </a:cubicBezTo>
                <a:lnTo>
                  <a:pt x="15" y="488"/>
                </a:lnTo>
                <a:cubicBezTo>
                  <a:pt x="24" y="488"/>
                  <a:pt x="31" y="495"/>
                  <a:pt x="31" y="503"/>
                </a:cubicBezTo>
                <a:lnTo>
                  <a:pt x="31" y="524"/>
                </a:lnTo>
                <a:lnTo>
                  <a:pt x="31" y="524"/>
                </a:lnTo>
                <a:cubicBezTo>
                  <a:pt x="31" y="533"/>
                  <a:pt x="24" y="539"/>
                  <a:pt x="15" y="539"/>
                </a:cubicBezTo>
                <a:close/>
                <a:moveTo>
                  <a:pt x="15" y="621"/>
                </a:moveTo>
                <a:lnTo>
                  <a:pt x="15" y="621"/>
                </a:lnTo>
                <a:cubicBezTo>
                  <a:pt x="7" y="621"/>
                  <a:pt x="0" y="614"/>
                  <a:pt x="0" y="606"/>
                </a:cubicBezTo>
                <a:lnTo>
                  <a:pt x="0" y="585"/>
                </a:lnTo>
                <a:lnTo>
                  <a:pt x="0" y="585"/>
                </a:lnTo>
                <a:cubicBezTo>
                  <a:pt x="0" y="577"/>
                  <a:pt x="7" y="570"/>
                  <a:pt x="15" y="570"/>
                </a:cubicBezTo>
                <a:lnTo>
                  <a:pt x="15" y="570"/>
                </a:lnTo>
                <a:cubicBezTo>
                  <a:pt x="24" y="570"/>
                  <a:pt x="31" y="577"/>
                  <a:pt x="31" y="585"/>
                </a:cubicBezTo>
                <a:lnTo>
                  <a:pt x="31" y="606"/>
                </a:lnTo>
                <a:lnTo>
                  <a:pt x="31" y="606"/>
                </a:lnTo>
                <a:cubicBezTo>
                  <a:pt x="31" y="614"/>
                  <a:pt x="24" y="621"/>
                  <a:pt x="15" y="621"/>
                </a:cubicBezTo>
                <a:close/>
                <a:moveTo>
                  <a:pt x="15" y="702"/>
                </a:moveTo>
                <a:lnTo>
                  <a:pt x="15" y="702"/>
                </a:lnTo>
                <a:cubicBezTo>
                  <a:pt x="7" y="702"/>
                  <a:pt x="0" y="695"/>
                  <a:pt x="0" y="687"/>
                </a:cubicBezTo>
                <a:lnTo>
                  <a:pt x="0" y="666"/>
                </a:lnTo>
                <a:lnTo>
                  <a:pt x="0" y="666"/>
                </a:lnTo>
                <a:cubicBezTo>
                  <a:pt x="0" y="658"/>
                  <a:pt x="7" y="651"/>
                  <a:pt x="15" y="651"/>
                </a:cubicBezTo>
                <a:lnTo>
                  <a:pt x="15" y="651"/>
                </a:lnTo>
                <a:cubicBezTo>
                  <a:pt x="24" y="651"/>
                  <a:pt x="31" y="658"/>
                  <a:pt x="31" y="666"/>
                </a:cubicBezTo>
                <a:lnTo>
                  <a:pt x="31" y="687"/>
                </a:lnTo>
                <a:lnTo>
                  <a:pt x="31" y="687"/>
                </a:lnTo>
                <a:cubicBezTo>
                  <a:pt x="31" y="695"/>
                  <a:pt x="24" y="702"/>
                  <a:pt x="15" y="702"/>
                </a:cubicBezTo>
                <a:close/>
                <a:moveTo>
                  <a:pt x="15" y="784"/>
                </a:moveTo>
                <a:lnTo>
                  <a:pt x="15" y="784"/>
                </a:lnTo>
                <a:cubicBezTo>
                  <a:pt x="7" y="784"/>
                  <a:pt x="0" y="777"/>
                  <a:pt x="0" y="769"/>
                </a:cubicBezTo>
                <a:lnTo>
                  <a:pt x="0" y="748"/>
                </a:lnTo>
                <a:lnTo>
                  <a:pt x="0" y="748"/>
                </a:lnTo>
                <a:cubicBezTo>
                  <a:pt x="0" y="740"/>
                  <a:pt x="7" y="733"/>
                  <a:pt x="15" y="733"/>
                </a:cubicBezTo>
                <a:lnTo>
                  <a:pt x="15" y="733"/>
                </a:lnTo>
                <a:cubicBezTo>
                  <a:pt x="24" y="733"/>
                  <a:pt x="31" y="740"/>
                  <a:pt x="31" y="748"/>
                </a:cubicBezTo>
                <a:lnTo>
                  <a:pt x="31" y="769"/>
                </a:lnTo>
                <a:lnTo>
                  <a:pt x="31" y="769"/>
                </a:lnTo>
                <a:cubicBezTo>
                  <a:pt x="31" y="777"/>
                  <a:pt x="24" y="784"/>
                  <a:pt x="15" y="784"/>
                </a:cubicBezTo>
                <a:close/>
                <a:moveTo>
                  <a:pt x="15" y="865"/>
                </a:moveTo>
                <a:lnTo>
                  <a:pt x="15" y="865"/>
                </a:lnTo>
                <a:cubicBezTo>
                  <a:pt x="7" y="865"/>
                  <a:pt x="0" y="859"/>
                  <a:pt x="0" y="850"/>
                </a:cubicBezTo>
                <a:lnTo>
                  <a:pt x="0" y="830"/>
                </a:lnTo>
                <a:lnTo>
                  <a:pt x="0" y="830"/>
                </a:lnTo>
                <a:cubicBezTo>
                  <a:pt x="0" y="821"/>
                  <a:pt x="7" y="815"/>
                  <a:pt x="15" y="815"/>
                </a:cubicBezTo>
                <a:lnTo>
                  <a:pt x="15" y="815"/>
                </a:lnTo>
                <a:cubicBezTo>
                  <a:pt x="24" y="815"/>
                  <a:pt x="31" y="821"/>
                  <a:pt x="31" y="830"/>
                </a:cubicBezTo>
                <a:lnTo>
                  <a:pt x="31" y="850"/>
                </a:lnTo>
                <a:lnTo>
                  <a:pt x="31" y="850"/>
                </a:lnTo>
                <a:cubicBezTo>
                  <a:pt x="31" y="859"/>
                  <a:pt x="24" y="865"/>
                  <a:pt x="15" y="865"/>
                </a:cubicBezTo>
                <a:close/>
                <a:moveTo>
                  <a:pt x="15" y="947"/>
                </a:moveTo>
                <a:lnTo>
                  <a:pt x="15" y="947"/>
                </a:lnTo>
                <a:cubicBezTo>
                  <a:pt x="7" y="947"/>
                  <a:pt x="0" y="940"/>
                  <a:pt x="0" y="931"/>
                </a:cubicBezTo>
                <a:lnTo>
                  <a:pt x="0" y="911"/>
                </a:lnTo>
                <a:lnTo>
                  <a:pt x="0" y="911"/>
                </a:lnTo>
                <a:cubicBezTo>
                  <a:pt x="0" y="903"/>
                  <a:pt x="7" y="896"/>
                  <a:pt x="15" y="896"/>
                </a:cubicBezTo>
                <a:lnTo>
                  <a:pt x="15" y="896"/>
                </a:lnTo>
                <a:cubicBezTo>
                  <a:pt x="24" y="896"/>
                  <a:pt x="31" y="903"/>
                  <a:pt x="31" y="911"/>
                </a:cubicBezTo>
                <a:lnTo>
                  <a:pt x="31" y="931"/>
                </a:lnTo>
                <a:lnTo>
                  <a:pt x="31" y="931"/>
                </a:lnTo>
                <a:cubicBezTo>
                  <a:pt x="31" y="940"/>
                  <a:pt x="24" y="947"/>
                  <a:pt x="15" y="947"/>
                </a:cubicBezTo>
                <a:close/>
                <a:moveTo>
                  <a:pt x="15" y="1029"/>
                </a:moveTo>
                <a:lnTo>
                  <a:pt x="15" y="1029"/>
                </a:lnTo>
                <a:cubicBezTo>
                  <a:pt x="7" y="1029"/>
                  <a:pt x="0" y="1022"/>
                  <a:pt x="0" y="1013"/>
                </a:cubicBezTo>
                <a:lnTo>
                  <a:pt x="0" y="993"/>
                </a:lnTo>
                <a:lnTo>
                  <a:pt x="0" y="993"/>
                </a:lnTo>
                <a:cubicBezTo>
                  <a:pt x="0" y="985"/>
                  <a:pt x="7" y="977"/>
                  <a:pt x="15" y="977"/>
                </a:cubicBezTo>
                <a:lnTo>
                  <a:pt x="15" y="977"/>
                </a:lnTo>
                <a:cubicBezTo>
                  <a:pt x="24" y="977"/>
                  <a:pt x="31" y="985"/>
                  <a:pt x="31" y="993"/>
                </a:cubicBezTo>
                <a:lnTo>
                  <a:pt x="31" y="1013"/>
                </a:lnTo>
                <a:lnTo>
                  <a:pt x="31" y="1013"/>
                </a:lnTo>
                <a:cubicBezTo>
                  <a:pt x="31" y="1022"/>
                  <a:pt x="24" y="1029"/>
                  <a:pt x="15" y="1029"/>
                </a:cubicBezTo>
                <a:close/>
                <a:moveTo>
                  <a:pt x="15" y="1110"/>
                </a:moveTo>
                <a:lnTo>
                  <a:pt x="15" y="1110"/>
                </a:lnTo>
                <a:cubicBezTo>
                  <a:pt x="7" y="1110"/>
                  <a:pt x="0" y="1103"/>
                  <a:pt x="0" y="1095"/>
                </a:cubicBezTo>
                <a:lnTo>
                  <a:pt x="0" y="1074"/>
                </a:lnTo>
                <a:lnTo>
                  <a:pt x="0" y="1074"/>
                </a:lnTo>
                <a:cubicBezTo>
                  <a:pt x="0" y="1066"/>
                  <a:pt x="7" y="1059"/>
                  <a:pt x="15" y="1059"/>
                </a:cubicBezTo>
                <a:lnTo>
                  <a:pt x="15" y="1059"/>
                </a:lnTo>
                <a:cubicBezTo>
                  <a:pt x="24" y="1059"/>
                  <a:pt x="31" y="1066"/>
                  <a:pt x="31" y="1074"/>
                </a:cubicBezTo>
                <a:lnTo>
                  <a:pt x="31" y="1095"/>
                </a:lnTo>
                <a:lnTo>
                  <a:pt x="31" y="1095"/>
                </a:lnTo>
                <a:cubicBezTo>
                  <a:pt x="31" y="1103"/>
                  <a:pt x="24" y="1110"/>
                  <a:pt x="15" y="1110"/>
                </a:cubicBezTo>
                <a:close/>
                <a:moveTo>
                  <a:pt x="15" y="1191"/>
                </a:moveTo>
                <a:lnTo>
                  <a:pt x="15" y="1191"/>
                </a:lnTo>
                <a:cubicBezTo>
                  <a:pt x="7" y="1191"/>
                  <a:pt x="0" y="1185"/>
                  <a:pt x="0" y="1176"/>
                </a:cubicBezTo>
                <a:lnTo>
                  <a:pt x="0" y="1156"/>
                </a:lnTo>
                <a:lnTo>
                  <a:pt x="0" y="1156"/>
                </a:lnTo>
                <a:cubicBezTo>
                  <a:pt x="0" y="1147"/>
                  <a:pt x="7" y="1141"/>
                  <a:pt x="15" y="1141"/>
                </a:cubicBezTo>
                <a:lnTo>
                  <a:pt x="15" y="1141"/>
                </a:lnTo>
                <a:cubicBezTo>
                  <a:pt x="24" y="1141"/>
                  <a:pt x="31" y="1147"/>
                  <a:pt x="31" y="1156"/>
                </a:cubicBezTo>
                <a:lnTo>
                  <a:pt x="31" y="1176"/>
                </a:lnTo>
                <a:lnTo>
                  <a:pt x="31" y="1176"/>
                </a:lnTo>
                <a:cubicBezTo>
                  <a:pt x="31" y="1185"/>
                  <a:pt x="24" y="1191"/>
                  <a:pt x="15" y="1191"/>
                </a:cubicBezTo>
                <a:close/>
                <a:moveTo>
                  <a:pt x="15" y="1273"/>
                </a:moveTo>
                <a:lnTo>
                  <a:pt x="15" y="1273"/>
                </a:lnTo>
                <a:cubicBezTo>
                  <a:pt x="7" y="1273"/>
                  <a:pt x="0" y="1267"/>
                  <a:pt x="0" y="1258"/>
                </a:cubicBezTo>
                <a:lnTo>
                  <a:pt x="0" y="1237"/>
                </a:lnTo>
                <a:lnTo>
                  <a:pt x="0" y="1237"/>
                </a:lnTo>
                <a:cubicBezTo>
                  <a:pt x="0" y="1229"/>
                  <a:pt x="7" y="1222"/>
                  <a:pt x="15" y="1222"/>
                </a:cubicBezTo>
                <a:lnTo>
                  <a:pt x="15" y="1222"/>
                </a:lnTo>
                <a:cubicBezTo>
                  <a:pt x="24" y="1222"/>
                  <a:pt x="31" y="1229"/>
                  <a:pt x="31" y="1237"/>
                </a:cubicBezTo>
                <a:lnTo>
                  <a:pt x="31" y="1258"/>
                </a:lnTo>
                <a:lnTo>
                  <a:pt x="31" y="1258"/>
                </a:lnTo>
                <a:cubicBezTo>
                  <a:pt x="31" y="1267"/>
                  <a:pt x="24" y="1273"/>
                  <a:pt x="15" y="1273"/>
                </a:cubicBezTo>
                <a:close/>
                <a:moveTo>
                  <a:pt x="15" y="1355"/>
                </a:moveTo>
                <a:lnTo>
                  <a:pt x="15" y="1355"/>
                </a:lnTo>
                <a:cubicBezTo>
                  <a:pt x="7" y="1355"/>
                  <a:pt x="0" y="1348"/>
                  <a:pt x="0" y="1339"/>
                </a:cubicBezTo>
                <a:lnTo>
                  <a:pt x="0" y="1319"/>
                </a:lnTo>
                <a:lnTo>
                  <a:pt x="0" y="1319"/>
                </a:lnTo>
                <a:cubicBezTo>
                  <a:pt x="0" y="1311"/>
                  <a:pt x="7" y="1304"/>
                  <a:pt x="15" y="1304"/>
                </a:cubicBezTo>
                <a:lnTo>
                  <a:pt x="15" y="1304"/>
                </a:lnTo>
                <a:cubicBezTo>
                  <a:pt x="24" y="1304"/>
                  <a:pt x="31" y="1311"/>
                  <a:pt x="31" y="1319"/>
                </a:cubicBezTo>
                <a:lnTo>
                  <a:pt x="31" y="1339"/>
                </a:lnTo>
                <a:lnTo>
                  <a:pt x="31" y="1339"/>
                </a:lnTo>
                <a:cubicBezTo>
                  <a:pt x="31" y="1348"/>
                  <a:pt x="24" y="1355"/>
                  <a:pt x="15" y="1355"/>
                </a:cubicBezTo>
                <a:close/>
                <a:moveTo>
                  <a:pt x="15" y="1436"/>
                </a:moveTo>
                <a:lnTo>
                  <a:pt x="15" y="1436"/>
                </a:lnTo>
                <a:cubicBezTo>
                  <a:pt x="7" y="1436"/>
                  <a:pt x="0" y="1429"/>
                  <a:pt x="0" y="1421"/>
                </a:cubicBezTo>
                <a:lnTo>
                  <a:pt x="0" y="1400"/>
                </a:lnTo>
                <a:lnTo>
                  <a:pt x="0" y="1400"/>
                </a:lnTo>
                <a:cubicBezTo>
                  <a:pt x="0" y="1392"/>
                  <a:pt x="7" y="1385"/>
                  <a:pt x="15" y="1385"/>
                </a:cubicBezTo>
                <a:lnTo>
                  <a:pt x="15" y="1385"/>
                </a:lnTo>
                <a:cubicBezTo>
                  <a:pt x="24" y="1385"/>
                  <a:pt x="31" y="1392"/>
                  <a:pt x="31" y="1400"/>
                </a:cubicBezTo>
                <a:lnTo>
                  <a:pt x="31" y="1421"/>
                </a:lnTo>
                <a:lnTo>
                  <a:pt x="31" y="1421"/>
                </a:lnTo>
                <a:cubicBezTo>
                  <a:pt x="31" y="1429"/>
                  <a:pt x="24" y="1436"/>
                  <a:pt x="15" y="1436"/>
                </a:cubicBezTo>
                <a:close/>
                <a:moveTo>
                  <a:pt x="15" y="1518"/>
                </a:moveTo>
                <a:lnTo>
                  <a:pt x="15" y="1518"/>
                </a:lnTo>
                <a:cubicBezTo>
                  <a:pt x="7" y="1518"/>
                  <a:pt x="0" y="1511"/>
                  <a:pt x="0" y="1503"/>
                </a:cubicBezTo>
                <a:lnTo>
                  <a:pt x="0" y="1482"/>
                </a:lnTo>
                <a:lnTo>
                  <a:pt x="0" y="1482"/>
                </a:lnTo>
                <a:cubicBezTo>
                  <a:pt x="0" y="1474"/>
                  <a:pt x="7" y="1467"/>
                  <a:pt x="15" y="1467"/>
                </a:cubicBezTo>
                <a:lnTo>
                  <a:pt x="15" y="1467"/>
                </a:lnTo>
                <a:cubicBezTo>
                  <a:pt x="24" y="1467"/>
                  <a:pt x="31" y="1474"/>
                  <a:pt x="31" y="1482"/>
                </a:cubicBezTo>
                <a:lnTo>
                  <a:pt x="31" y="1503"/>
                </a:lnTo>
                <a:lnTo>
                  <a:pt x="31" y="1503"/>
                </a:lnTo>
                <a:cubicBezTo>
                  <a:pt x="31" y="1511"/>
                  <a:pt x="24" y="1518"/>
                  <a:pt x="15" y="1518"/>
                </a:cubicBezTo>
                <a:close/>
                <a:moveTo>
                  <a:pt x="15" y="1599"/>
                </a:moveTo>
                <a:lnTo>
                  <a:pt x="15" y="1599"/>
                </a:lnTo>
                <a:cubicBezTo>
                  <a:pt x="7" y="1599"/>
                  <a:pt x="0" y="1592"/>
                  <a:pt x="0" y="1584"/>
                </a:cubicBezTo>
                <a:lnTo>
                  <a:pt x="0" y="1564"/>
                </a:lnTo>
                <a:lnTo>
                  <a:pt x="0" y="1564"/>
                </a:lnTo>
                <a:cubicBezTo>
                  <a:pt x="0" y="1555"/>
                  <a:pt x="7" y="1549"/>
                  <a:pt x="15" y="1549"/>
                </a:cubicBezTo>
                <a:lnTo>
                  <a:pt x="15" y="1549"/>
                </a:lnTo>
                <a:cubicBezTo>
                  <a:pt x="24" y="1549"/>
                  <a:pt x="31" y="1555"/>
                  <a:pt x="31" y="1564"/>
                </a:cubicBezTo>
                <a:lnTo>
                  <a:pt x="31" y="1584"/>
                </a:lnTo>
                <a:lnTo>
                  <a:pt x="31" y="1584"/>
                </a:lnTo>
                <a:cubicBezTo>
                  <a:pt x="31" y="1592"/>
                  <a:pt x="24" y="1599"/>
                  <a:pt x="15" y="1599"/>
                </a:cubicBezTo>
                <a:close/>
                <a:moveTo>
                  <a:pt x="15" y="1681"/>
                </a:moveTo>
                <a:lnTo>
                  <a:pt x="15" y="1681"/>
                </a:lnTo>
                <a:cubicBezTo>
                  <a:pt x="7" y="1681"/>
                  <a:pt x="0" y="1674"/>
                  <a:pt x="0" y="1665"/>
                </a:cubicBezTo>
                <a:lnTo>
                  <a:pt x="0" y="1645"/>
                </a:lnTo>
                <a:lnTo>
                  <a:pt x="0" y="1645"/>
                </a:lnTo>
                <a:cubicBezTo>
                  <a:pt x="0" y="1636"/>
                  <a:pt x="7" y="1630"/>
                  <a:pt x="15" y="1630"/>
                </a:cubicBezTo>
                <a:lnTo>
                  <a:pt x="15" y="1630"/>
                </a:lnTo>
                <a:cubicBezTo>
                  <a:pt x="24" y="1630"/>
                  <a:pt x="31" y="1636"/>
                  <a:pt x="31" y="1645"/>
                </a:cubicBezTo>
                <a:lnTo>
                  <a:pt x="31" y="1665"/>
                </a:lnTo>
                <a:lnTo>
                  <a:pt x="31" y="1665"/>
                </a:lnTo>
                <a:cubicBezTo>
                  <a:pt x="31" y="1674"/>
                  <a:pt x="24" y="1681"/>
                  <a:pt x="15" y="1681"/>
                </a:cubicBezTo>
                <a:close/>
                <a:moveTo>
                  <a:pt x="15" y="1763"/>
                </a:moveTo>
                <a:lnTo>
                  <a:pt x="15" y="1763"/>
                </a:lnTo>
                <a:cubicBezTo>
                  <a:pt x="7" y="1763"/>
                  <a:pt x="0" y="1756"/>
                  <a:pt x="0" y="1747"/>
                </a:cubicBezTo>
                <a:lnTo>
                  <a:pt x="0" y="1727"/>
                </a:lnTo>
                <a:lnTo>
                  <a:pt x="0" y="1727"/>
                </a:lnTo>
                <a:cubicBezTo>
                  <a:pt x="0" y="1718"/>
                  <a:pt x="7" y="1711"/>
                  <a:pt x="15" y="1711"/>
                </a:cubicBezTo>
                <a:lnTo>
                  <a:pt x="15" y="1711"/>
                </a:lnTo>
                <a:cubicBezTo>
                  <a:pt x="24" y="1711"/>
                  <a:pt x="31" y="1718"/>
                  <a:pt x="31" y="1727"/>
                </a:cubicBezTo>
                <a:lnTo>
                  <a:pt x="31" y="1747"/>
                </a:lnTo>
                <a:lnTo>
                  <a:pt x="31" y="1747"/>
                </a:lnTo>
                <a:cubicBezTo>
                  <a:pt x="31" y="1756"/>
                  <a:pt x="24" y="1763"/>
                  <a:pt x="15" y="1763"/>
                </a:cubicBezTo>
                <a:close/>
                <a:moveTo>
                  <a:pt x="15" y="1838"/>
                </a:moveTo>
                <a:lnTo>
                  <a:pt x="15" y="1838"/>
                </a:lnTo>
                <a:cubicBezTo>
                  <a:pt x="7" y="1838"/>
                  <a:pt x="0" y="1832"/>
                  <a:pt x="0" y="1823"/>
                </a:cubicBezTo>
                <a:lnTo>
                  <a:pt x="0" y="1808"/>
                </a:lnTo>
                <a:lnTo>
                  <a:pt x="0" y="1808"/>
                </a:lnTo>
                <a:cubicBezTo>
                  <a:pt x="0" y="1800"/>
                  <a:pt x="7" y="1793"/>
                  <a:pt x="15" y="1793"/>
                </a:cubicBezTo>
                <a:lnTo>
                  <a:pt x="15" y="1793"/>
                </a:lnTo>
                <a:cubicBezTo>
                  <a:pt x="24" y="1793"/>
                  <a:pt x="31" y="1800"/>
                  <a:pt x="31" y="1808"/>
                </a:cubicBezTo>
                <a:lnTo>
                  <a:pt x="31" y="1823"/>
                </a:lnTo>
                <a:lnTo>
                  <a:pt x="31" y="1823"/>
                </a:lnTo>
                <a:cubicBezTo>
                  <a:pt x="31" y="1832"/>
                  <a:pt x="24" y="1838"/>
                  <a:pt x="15" y="1838"/>
                </a:cubicBezTo>
                <a:close/>
              </a:path>
            </a:pathLst>
          </a:custGeom>
          <a:solidFill>
            <a:schemeClr val="accent3">
              <a:lumMod val="40000"/>
              <a:lumOff val="60000"/>
            </a:schemeClr>
          </a:solidFill>
          <a:ln>
            <a:noFill/>
          </a:ln>
          <a:effectLst/>
        </p:spPr>
        <p:txBody>
          <a:bodyPr wrap="none" anchor="ctr"/>
          <a:lstStyle/>
          <a:p>
            <a:endParaRPr lang="en-US" sz="3265" dirty="0">
              <a:latin typeface="DM Sans" pitchFamily="2" charset="77"/>
            </a:endParaRPr>
          </a:p>
        </p:txBody>
      </p:sp>
      <p:sp>
        <p:nvSpPr>
          <p:cNvPr id="43" name="Freeform 476">
            <a:extLst>
              <a:ext uri="{FF2B5EF4-FFF2-40B4-BE49-F238E27FC236}">
                <a16:creationId xmlns:a16="http://schemas.microsoft.com/office/drawing/2014/main" id="{40BBD517-A4F6-5F45-851E-C07AC2C556FF}"/>
              </a:ext>
            </a:extLst>
          </p:cNvPr>
          <p:cNvSpPr>
            <a:spLocks noChangeArrowheads="1"/>
          </p:cNvSpPr>
          <p:nvPr/>
        </p:nvSpPr>
        <p:spPr bwMode="auto">
          <a:xfrm>
            <a:off x="8373104" y="3176296"/>
            <a:ext cx="19227" cy="1145419"/>
          </a:xfrm>
          <a:custGeom>
            <a:avLst/>
            <a:gdLst>
              <a:gd name="T0" fmla="*/ 0 w 32"/>
              <a:gd name="T1" fmla="*/ 15 h 1839"/>
              <a:gd name="T2" fmla="*/ 31 w 32"/>
              <a:gd name="T3" fmla="*/ 15 h 1839"/>
              <a:gd name="T4" fmla="*/ 15 w 32"/>
              <a:gd name="T5" fmla="*/ 132 h 1839"/>
              <a:gd name="T6" fmla="*/ 0 w 32"/>
              <a:gd name="T7" fmla="*/ 97 h 1839"/>
              <a:gd name="T8" fmla="*/ 31 w 32"/>
              <a:gd name="T9" fmla="*/ 117 h 1839"/>
              <a:gd name="T10" fmla="*/ 15 w 32"/>
              <a:gd name="T11" fmla="*/ 214 h 1839"/>
              <a:gd name="T12" fmla="*/ 15 w 32"/>
              <a:gd name="T13" fmla="*/ 163 h 1839"/>
              <a:gd name="T14" fmla="*/ 31 w 32"/>
              <a:gd name="T15" fmla="*/ 199 h 1839"/>
              <a:gd name="T16" fmla="*/ 0 w 32"/>
              <a:gd name="T17" fmla="*/ 281 h 1839"/>
              <a:gd name="T18" fmla="*/ 15 w 32"/>
              <a:gd name="T19" fmla="*/ 245 h 1839"/>
              <a:gd name="T20" fmla="*/ 15 w 32"/>
              <a:gd name="T21" fmla="*/ 296 h 1839"/>
              <a:gd name="T22" fmla="*/ 0 w 32"/>
              <a:gd name="T23" fmla="*/ 342 h 1839"/>
              <a:gd name="T24" fmla="*/ 31 w 32"/>
              <a:gd name="T25" fmla="*/ 342 h 1839"/>
              <a:gd name="T26" fmla="*/ 15 w 32"/>
              <a:gd name="T27" fmla="*/ 458 h 1839"/>
              <a:gd name="T28" fmla="*/ 0 w 32"/>
              <a:gd name="T29" fmla="*/ 422 h 1839"/>
              <a:gd name="T30" fmla="*/ 31 w 32"/>
              <a:gd name="T31" fmla="*/ 442 h 1839"/>
              <a:gd name="T32" fmla="*/ 15 w 32"/>
              <a:gd name="T33" fmla="*/ 539 h 1839"/>
              <a:gd name="T34" fmla="*/ 15 w 32"/>
              <a:gd name="T35" fmla="*/ 488 h 1839"/>
              <a:gd name="T36" fmla="*/ 31 w 32"/>
              <a:gd name="T37" fmla="*/ 524 h 1839"/>
              <a:gd name="T38" fmla="*/ 0 w 32"/>
              <a:gd name="T39" fmla="*/ 606 h 1839"/>
              <a:gd name="T40" fmla="*/ 15 w 32"/>
              <a:gd name="T41" fmla="*/ 570 h 1839"/>
              <a:gd name="T42" fmla="*/ 15 w 32"/>
              <a:gd name="T43" fmla="*/ 621 h 1839"/>
              <a:gd name="T44" fmla="*/ 0 w 32"/>
              <a:gd name="T45" fmla="*/ 666 h 1839"/>
              <a:gd name="T46" fmla="*/ 31 w 32"/>
              <a:gd name="T47" fmla="*/ 666 h 1839"/>
              <a:gd name="T48" fmla="*/ 15 w 32"/>
              <a:gd name="T49" fmla="*/ 784 h 1839"/>
              <a:gd name="T50" fmla="*/ 0 w 32"/>
              <a:gd name="T51" fmla="*/ 748 h 1839"/>
              <a:gd name="T52" fmla="*/ 31 w 32"/>
              <a:gd name="T53" fmla="*/ 769 h 1839"/>
              <a:gd name="T54" fmla="*/ 15 w 32"/>
              <a:gd name="T55" fmla="*/ 865 h 1839"/>
              <a:gd name="T56" fmla="*/ 15 w 32"/>
              <a:gd name="T57" fmla="*/ 815 h 1839"/>
              <a:gd name="T58" fmla="*/ 31 w 32"/>
              <a:gd name="T59" fmla="*/ 850 h 1839"/>
              <a:gd name="T60" fmla="*/ 0 w 32"/>
              <a:gd name="T61" fmla="*/ 931 h 1839"/>
              <a:gd name="T62" fmla="*/ 15 w 32"/>
              <a:gd name="T63" fmla="*/ 896 h 1839"/>
              <a:gd name="T64" fmla="*/ 15 w 32"/>
              <a:gd name="T65" fmla="*/ 947 h 1839"/>
              <a:gd name="T66" fmla="*/ 0 w 32"/>
              <a:gd name="T67" fmla="*/ 993 h 1839"/>
              <a:gd name="T68" fmla="*/ 31 w 32"/>
              <a:gd name="T69" fmla="*/ 993 h 1839"/>
              <a:gd name="T70" fmla="*/ 15 w 32"/>
              <a:gd name="T71" fmla="*/ 1110 h 1839"/>
              <a:gd name="T72" fmla="*/ 0 w 32"/>
              <a:gd name="T73" fmla="*/ 1074 h 1839"/>
              <a:gd name="T74" fmla="*/ 31 w 32"/>
              <a:gd name="T75" fmla="*/ 1095 h 1839"/>
              <a:gd name="T76" fmla="*/ 15 w 32"/>
              <a:gd name="T77" fmla="*/ 1191 h 1839"/>
              <a:gd name="T78" fmla="*/ 15 w 32"/>
              <a:gd name="T79" fmla="*/ 1141 h 1839"/>
              <a:gd name="T80" fmla="*/ 31 w 32"/>
              <a:gd name="T81" fmla="*/ 1176 h 1839"/>
              <a:gd name="T82" fmla="*/ 0 w 32"/>
              <a:gd name="T83" fmla="*/ 1258 h 1839"/>
              <a:gd name="T84" fmla="*/ 15 w 32"/>
              <a:gd name="T85" fmla="*/ 1222 h 1839"/>
              <a:gd name="T86" fmla="*/ 15 w 32"/>
              <a:gd name="T87" fmla="*/ 1273 h 1839"/>
              <a:gd name="T88" fmla="*/ 0 w 32"/>
              <a:gd name="T89" fmla="*/ 1319 h 1839"/>
              <a:gd name="T90" fmla="*/ 31 w 32"/>
              <a:gd name="T91" fmla="*/ 1319 h 1839"/>
              <a:gd name="T92" fmla="*/ 15 w 32"/>
              <a:gd name="T93" fmla="*/ 1436 h 1839"/>
              <a:gd name="T94" fmla="*/ 0 w 32"/>
              <a:gd name="T95" fmla="*/ 1400 h 1839"/>
              <a:gd name="T96" fmla="*/ 31 w 32"/>
              <a:gd name="T97" fmla="*/ 1421 h 1839"/>
              <a:gd name="T98" fmla="*/ 15 w 32"/>
              <a:gd name="T99" fmla="*/ 1518 h 1839"/>
              <a:gd name="T100" fmla="*/ 15 w 32"/>
              <a:gd name="T101" fmla="*/ 1467 h 1839"/>
              <a:gd name="T102" fmla="*/ 31 w 32"/>
              <a:gd name="T103" fmla="*/ 1503 h 1839"/>
              <a:gd name="T104" fmla="*/ 0 w 32"/>
              <a:gd name="T105" fmla="*/ 1584 h 1839"/>
              <a:gd name="T106" fmla="*/ 15 w 32"/>
              <a:gd name="T107" fmla="*/ 1549 h 1839"/>
              <a:gd name="T108" fmla="*/ 15 w 32"/>
              <a:gd name="T109" fmla="*/ 1599 h 1839"/>
              <a:gd name="T110" fmla="*/ 0 w 32"/>
              <a:gd name="T111" fmla="*/ 1645 h 1839"/>
              <a:gd name="T112" fmla="*/ 31 w 32"/>
              <a:gd name="T113" fmla="*/ 1645 h 1839"/>
              <a:gd name="T114" fmla="*/ 15 w 32"/>
              <a:gd name="T115" fmla="*/ 1763 h 1839"/>
              <a:gd name="T116" fmla="*/ 0 w 32"/>
              <a:gd name="T117" fmla="*/ 1727 h 1839"/>
              <a:gd name="T118" fmla="*/ 31 w 32"/>
              <a:gd name="T119" fmla="*/ 1747 h 1839"/>
              <a:gd name="T120" fmla="*/ 15 w 32"/>
              <a:gd name="T121" fmla="*/ 1838 h 1839"/>
              <a:gd name="T122" fmla="*/ 15 w 32"/>
              <a:gd name="T123" fmla="*/ 1793 h 1839"/>
              <a:gd name="T124" fmla="*/ 31 w 32"/>
              <a:gd name="T125" fmla="*/ 1823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1839">
                <a:moveTo>
                  <a:pt x="15" y="51"/>
                </a:moveTo>
                <a:lnTo>
                  <a:pt x="15" y="51"/>
                </a:lnTo>
                <a:cubicBezTo>
                  <a:pt x="7" y="51"/>
                  <a:pt x="0" y="45"/>
                  <a:pt x="0" y="36"/>
                </a:cubicBezTo>
                <a:lnTo>
                  <a:pt x="0" y="15"/>
                </a:lnTo>
                <a:lnTo>
                  <a:pt x="0" y="15"/>
                </a:lnTo>
                <a:cubicBezTo>
                  <a:pt x="0" y="7"/>
                  <a:pt x="7" y="0"/>
                  <a:pt x="15" y="0"/>
                </a:cubicBezTo>
                <a:lnTo>
                  <a:pt x="15" y="0"/>
                </a:lnTo>
                <a:cubicBezTo>
                  <a:pt x="23" y="0"/>
                  <a:pt x="31" y="7"/>
                  <a:pt x="31" y="15"/>
                </a:cubicBezTo>
                <a:lnTo>
                  <a:pt x="31" y="36"/>
                </a:lnTo>
                <a:lnTo>
                  <a:pt x="31" y="36"/>
                </a:lnTo>
                <a:cubicBezTo>
                  <a:pt x="31" y="45"/>
                  <a:pt x="23" y="51"/>
                  <a:pt x="15" y="51"/>
                </a:cubicBezTo>
                <a:close/>
                <a:moveTo>
                  <a:pt x="15" y="132"/>
                </a:moveTo>
                <a:lnTo>
                  <a:pt x="15" y="132"/>
                </a:lnTo>
                <a:cubicBezTo>
                  <a:pt x="7" y="132"/>
                  <a:pt x="0" y="126"/>
                  <a:pt x="0" y="117"/>
                </a:cubicBezTo>
                <a:lnTo>
                  <a:pt x="0" y="97"/>
                </a:lnTo>
                <a:lnTo>
                  <a:pt x="0" y="97"/>
                </a:lnTo>
                <a:cubicBezTo>
                  <a:pt x="0" y="88"/>
                  <a:pt x="7" y="82"/>
                  <a:pt x="15" y="82"/>
                </a:cubicBezTo>
                <a:lnTo>
                  <a:pt x="15" y="82"/>
                </a:lnTo>
                <a:cubicBezTo>
                  <a:pt x="23" y="82"/>
                  <a:pt x="31" y="88"/>
                  <a:pt x="31" y="97"/>
                </a:cubicBezTo>
                <a:lnTo>
                  <a:pt x="31" y="117"/>
                </a:lnTo>
                <a:lnTo>
                  <a:pt x="31" y="117"/>
                </a:lnTo>
                <a:cubicBezTo>
                  <a:pt x="31" y="126"/>
                  <a:pt x="23" y="132"/>
                  <a:pt x="15" y="132"/>
                </a:cubicBezTo>
                <a:close/>
                <a:moveTo>
                  <a:pt x="15" y="214"/>
                </a:moveTo>
                <a:lnTo>
                  <a:pt x="15" y="214"/>
                </a:lnTo>
                <a:cubicBezTo>
                  <a:pt x="7" y="214"/>
                  <a:pt x="0" y="207"/>
                  <a:pt x="0" y="199"/>
                </a:cubicBezTo>
                <a:lnTo>
                  <a:pt x="0" y="178"/>
                </a:lnTo>
                <a:lnTo>
                  <a:pt x="0" y="178"/>
                </a:lnTo>
                <a:cubicBezTo>
                  <a:pt x="0" y="170"/>
                  <a:pt x="7" y="163"/>
                  <a:pt x="15" y="163"/>
                </a:cubicBezTo>
                <a:lnTo>
                  <a:pt x="15" y="163"/>
                </a:lnTo>
                <a:cubicBezTo>
                  <a:pt x="23" y="163"/>
                  <a:pt x="31" y="170"/>
                  <a:pt x="31" y="178"/>
                </a:cubicBezTo>
                <a:lnTo>
                  <a:pt x="31" y="199"/>
                </a:lnTo>
                <a:lnTo>
                  <a:pt x="31" y="199"/>
                </a:lnTo>
                <a:cubicBezTo>
                  <a:pt x="31" y="207"/>
                  <a:pt x="23" y="214"/>
                  <a:pt x="15" y="214"/>
                </a:cubicBezTo>
                <a:close/>
                <a:moveTo>
                  <a:pt x="15" y="296"/>
                </a:moveTo>
                <a:lnTo>
                  <a:pt x="15" y="296"/>
                </a:lnTo>
                <a:cubicBezTo>
                  <a:pt x="7" y="296"/>
                  <a:pt x="0" y="289"/>
                  <a:pt x="0" y="281"/>
                </a:cubicBezTo>
                <a:lnTo>
                  <a:pt x="0" y="260"/>
                </a:lnTo>
                <a:lnTo>
                  <a:pt x="0" y="260"/>
                </a:lnTo>
                <a:cubicBezTo>
                  <a:pt x="0" y="252"/>
                  <a:pt x="7" y="245"/>
                  <a:pt x="15" y="245"/>
                </a:cubicBezTo>
                <a:lnTo>
                  <a:pt x="15" y="245"/>
                </a:lnTo>
                <a:cubicBezTo>
                  <a:pt x="23" y="245"/>
                  <a:pt x="31" y="252"/>
                  <a:pt x="31" y="260"/>
                </a:cubicBezTo>
                <a:lnTo>
                  <a:pt x="31" y="281"/>
                </a:lnTo>
                <a:lnTo>
                  <a:pt x="31" y="281"/>
                </a:lnTo>
                <a:cubicBezTo>
                  <a:pt x="31" y="289"/>
                  <a:pt x="23" y="296"/>
                  <a:pt x="15" y="296"/>
                </a:cubicBezTo>
                <a:close/>
                <a:moveTo>
                  <a:pt x="15" y="377"/>
                </a:moveTo>
                <a:lnTo>
                  <a:pt x="15" y="377"/>
                </a:lnTo>
                <a:cubicBezTo>
                  <a:pt x="7" y="377"/>
                  <a:pt x="0" y="370"/>
                  <a:pt x="0" y="362"/>
                </a:cubicBezTo>
                <a:lnTo>
                  <a:pt x="0" y="342"/>
                </a:lnTo>
                <a:lnTo>
                  <a:pt x="0" y="342"/>
                </a:lnTo>
                <a:cubicBezTo>
                  <a:pt x="0" y="333"/>
                  <a:pt x="7" y="326"/>
                  <a:pt x="15" y="326"/>
                </a:cubicBezTo>
                <a:lnTo>
                  <a:pt x="15" y="326"/>
                </a:lnTo>
                <a:cubicBezTo>
                  <a:pt x="23" y="326"/>
                  <a:pt x="31" y="333"/>
                  <a:pt x="31" y="342"/>
                </a:cubicBezTo>
                <a:lnTo>
                  <a:pt x="31" y="362"/>
                </a:lnTo>
                <a:lnTo>
                  <a:pt x="31" y="362"/>
                </a:lnTo>
                <a:cubicBezTo>
                  <a:pt x="31" y="370"/>
                  <a:pt x="23" y="377"/>
                  <a:pt x="15" y="377"/>
                </a:cubicBezTo>
                <a:close/>
                <a:moveTo>
                  <a:pt x="15" y="458"/>
                </a:moveTo>
                <a:lnTo>
                  <a:pt x="15" y="458"/>
                </a:lnTo>
                <a:cubicBezTo>
                  <a:pt x="7" y="458"/>
                  <a:pt x="0" y="451"/>
                  <a:pt x="0" y="442"/>
                </a:cubicBezTo>
                <a:lnTo>
                  <a:pt x="0" y="422"/>
                </a:lnTo>
                <a:lnTo>
                  <a:pt x="0" y="422"/>
                </a:lnTo>
                <a:cubicBezTo>
                  <a:pt x="0" y="413"/>
                  <a:pt x="7" y="407"/>
                  <a:pt x="15" y="407"/>
                </a:cubicBezTo>
                <a:lnTo>
                  <a:pt x="15" y="407"/>
                </a:lnTo>
                <a:cubicBezTo>
                  <a:pt x="23" y="407"/>
                  <a:pt x="31" y="413"/>
                  <a:pt x="31" y="422"/>
                </a:cubicBezTo>
                <a:lnTo>
                  <a:pt x="31" y="442"/>
                </a:lnTo>
                <a:lnTo>
                  <a:pt x="31" y="442"/>
                </a:lnTo>
                <a:cubicBezTo>
                  <a:pt x="31" y="451"/>
                  <a:pt x="23" y="458"/>
                  <a:pt x="15" y="458"/>
                </a:cubicBezTo>
                <a:close/>
                <a:moveTo>
                  <a:pt x="15" y="539"/>
                </a:moveTo>
                <a:lnTo>
                  <a:pt x="15" y="539"/>
                </a:lnTo>
                <a:cubicBezTo>
                  <a:pt x="7" y="539"/>
                  <a:pt x="0" y="533"/>
                  <a:pt x="0" y="524"/>
                </a:cubicBezTo>
                <a:lnTo>
                  <a:pt x="0" y="503"/>
                </a:lnTo>
                <a:lnTo>
                  <a:pt x="0" y="503"/>
                </a:lnTo>
                <a:cubicBezTo>
                  <a:pt x="0" y="495"/>
                  <a:pt x="7" y="488"/>
                  <a:pt x="15" y="488"/>
                </a:cubicBezTo>
                <a:lnTo>
                  <a:pt x="15" y="488"/>
                </a:lnTo>
                <a:cubicBezTo>
                  <a:pt x="23" y="488"/>
                  <a:pt x="31" y="495"/>
                  <a:pt x="31" y="503"/>
                </a:cubicBezTo>
                <a:lnTo>
                  <a:pt x="31" y="524"/>
                </a:lnTo>
                <a:lnTo>
                  <a:pt x="31" y="524"/>
                </a:lnTo>
                <a:cubicBezTo>
                  <a:pt x="31" y="533"/>
                  <a:pt x="23" y="539"/>
                  <a:pt x="15" y="539"/>
                </a:cubicBezTo>
                <a:close/>
                <a:moveTo>
                  <a:pt x="15" y="621"/>
                </a:moveTo>
                <a:lnTo>
                  <a:pt x="15" y="621"/>
                </a:lnTo>
                <a:cubicBezTo>
                  <a:pt x="7" y="621"/>
                  <a:pt x="0" y="614"/>
                  <a:pt x="0" y="606"/>
                </a:cubicBezTo>
                <a:lnTo>
                  <a:pt x="0" y="585"/>
                </a:lnTo>
                <a:lnTo>
                  <a:pt x="0" y="585"/>
                </a:lnTo>
                <a:cubicBezTo>
                  <a:pt x="0" y="577"/>
                  <a:pt x="7" y="570"/>
                  <a:pt x="15" y="570"/>
                </a:cubicBezTo>
                <a:lnTo>
                  <a:pt x="15" y="570"/>
                </a:lnTo>
                <a:cubicBezTo>
                  <a:pt x="23" y="570"/>
                  <a:pt x="31" y="577"/>
                  <a:pt x="31" y="585"/>
                </a:cubicBezTo>
                <a:lnTo>
                  <a:pt x="31" y="606"/>
                </a:lnTo>
                <a:lnTo>
                  <a:pt x="31" y="606"/>
                </a:lnTo>
                <a:cubicBezTo>
                  <a:pt x="31" y="614"/>
                  <a:pt x="23" y="621"/>
                  <a:pt x="15" y="621"/>
                </a:cubicBezTo>
                <a:close/>
                <a:moveTo>
                  <a:pt x="15" y="702"/>
                </a:moveTo>
                <a:lnTo>
                  <a:pt x="15" y="702"/>
                </a:lnTo>
                <a:cubicBezTo>
                  <a:pt x="7" y="702"/>
                  <a:pt x="0" y="695"/>
                  <a:pt x="0" y="687"/>
                </a:cubicBezTo>
                <a:lnTo>
                  <a:pt x="0" y="666"/>
                </a:lnTo>
                <a:lnTo>
                  <a:pt x="0" y="666"/>
                </a:lnTo>
                <a:cubicBezTo>
                  <a:pt x="0" y="658"/>
                  <a:pt x="7" y="651"/>
                  <a:pt x="15" y="651"/>
                </a:cubicBezTo>
                <a:lnTo>
                  <a:pt x="15" y="651"/>
                </a:lnTo>
                <a:cubicBezTo>
                  <a:pt x="23" y="651"/>
                  <a:pt x="31" y="658"/>
                  <a:pt x="31" y="666"/>
                </a:cubicBezTo>
                <a:lnTo>
                  <a:pt x="31" y="687"/>
                </a:lnTo>
                <a:lnTo>
                  <a:pt x="31" y="687"/>
                </a:lnTo>
                <a:cubicBezTo>
                  <a:pt x="31" y="695"/>
                  <a:pt x="23" y="702"/>
                  <a:pt x="15" y="702"/>
                </a:cubicBezTo>
                <a:close/>
                <a:moveTo>
                  <a:pt x="15" y="784"/>
                </a:moveTo>
                <a:lnTo>
                  <a:pt x="15" y="784"/>
                </a:lnTo>
                <a:cubicBezTo>
                  <a:pt x="7" y="784"/>
                  <a:pt x="0" y="777"/>
                  <a:pt x="0" y="769"/>
                </a:cubicBezTo>
                <a:lnTo>
                  <a:pt x="0" y="748"/>
                </a:lnTo>
                <a:lnTo>
                  <a:pt x="0" y="748"/>
                </a:lnTo>
                <a:cubicBezTo>
                  <a:pt x="0" y="740"/>
                  <a:pt x="7" y="733"/>
                  <a:pt x="15" y="733"/>
                </a:cubicBezTo>
                <a:lnTo>
                  <a:pt x="15" y="733"/>
                </a:lnTo>
                <a:cubicBezTo>
                  <a:pt x="23" y="733"/>
                  <a:pt x="31" y="740"/>
                  <a:pt x="31" y="748"/>
                </a:cubicBezTo>
                <a:lnTo>
                  <a:pt x="31" y="769"/>
                </a:lnTo>
                <a:lnTo>
                  <a:pt x="31" y="769"/>
                </a:lnTo>
                <a:cubicBezTo>
                  <a:pt x="31" y="777"/>
                  <a:pt x="23" y="784"/>
                  <a:pt x="15" y="784"/>
                </a:cubicBezTo>
                <a:close/>
                <a:moveTo>
                  <a:pt x="15" y="865"/>
                </a:moveTo>
                <a:lnTo>
                  <a:pt x="15" y="865"/>
                </a:lnTo>
                <a:cubicBezTo>
                  <a:pt x="7" y="865"/>
                  <a:pt x="0" y="859"/>
                  <a:pt x="0" y="850"/>
                </a:cubicBezTo>
                <a:lnTo>
                  <a:pt x="0" y="830"/>
                </a:lnTo>
                <a:lnTo>
                  <a:pt x="0" y="830"/>
                </a:lnTo>
                <a:cubicBezTo>
                  <a:pt x="0" y="821"/>
                  <a:pt x="7" y="815"/>
                  <a:pt x="15" y="815"/>
                </a:cubicBezTo>
                <a:lnTo>
                  <a:pt x="15" y="815"/>
                </a:lnTo>
                <a:cubicBezTo>
                  <a:pt x="23" y="815"/>
                  <a:pt x="31" y="821"/>
                  <a:pt x="31" y="830"/>
                </a:cubicBezTo>
                <a:lnTo>
                  <a:pt x="31" y="850"/>
                </a:lnTo>
                <a:lnTo>
                  <a:pt x="31" y="850"/>
                </a:lnTo>
                <a:cubicBezTo>
                  <a:pt x="31" y="859"/>
                  <a:pt x="23" y="865"/>
                  <a:pt x="15" y="865"/>
                </a:cubicBezTo>
                <a:close/>
                <a:moveTo>
                  <a:pt x="15" y="947"/>
                </a:moveTo>
                <a:lnTo>
                  <a:pt x="15" y="947"/>
                </a:lnTo>
                <a:cubicBezTo>
                  <a:pt x="7" y="947"/>
                  <a:pt x="0" y="940"/>
                  <a:pt x="0" y="931"/>
                </a:cubicBezTo>
                <a:lnTo>
                  <a:pt x="0" y="911"/>
                </a:lnTo>
                <a:lnTo>
                  <a:pt x="0" y="911"/>
                </a:lnTo>
                <a:cubicBezTo>
                  <a:pt x="0" y="903"/>
                  <a:pt x="7" y="896"/>
                  <a:pt x="15" y="896"/>
                </a:cubicBezTo>
                <a:lnTo>
                  <a:pt x="15" y="896"/>
                </a:lnTo>
                <a:cubicBezTo>
                  <a:pt x="23" y="896"/>
                  <a:pt x="31" y="903"/>
                  <a:pt x="31" y="911"/>
                </a:cubicBezTo>
                <a:lnTo>
                  <a:pt x="31" y="931"/>
                </a:lnTo>
                <a:lnTo>
                  <a:pt x="31" y="931"/>
                </a:lnTo>
                <a:cubicBezTo>
                  <a:pt x="31" y="940"/>
                  <a:pt x="23" y="947"/>
                  <a:pt x="15" y="947"/>
                </a:cubicBezTo>
                <a:close/>
                <a:moveTo>
                  <a:pt x="15" y="1029"/>
                </a:moveTo>
                <a:lnTo>
                  <a:pt x="15" y="1029"/>
                </a:lnTo>
                <a:cubicBezTo>
                  <a:pt x="7" y="1029"/>
                  <a:pt x="0" y="1022"/>
                  <a:pt x="0" y="1013"/>
                </a:cubicBezTo>
                <a:lnTo>
                  <a:pt x="0" y="993"/>
                </a:lnTo>
                <a:lnTo>
                  <a:pt x="0" y="993"/>
                </a:lnTo>
                <a:cubicBezTo>
                  <a:pt x="0" y="985"/>
                  <a:pt x="7" y="977"/>
                  <a:pt x="15" y="977"/>
                </a:cubicBezTo>
                <a:lnTo>
                  <a:pt x="15" y="977"/>
                </a:lnTo>
                <a:cubicBezTo>
                  <a:pt x="23" y="977"/>
                  <a:pt x="31" y="985"/>
                  <a:pt x="31" y="993"/>
                </a:cubicBezTo>
                <a:lnTo>
                  <a:pt x="31" y="1013"/>
                </a:lnTo>
                <a:lnTo>
                  <a:pt x="31" y="1013"/>
                </a:lnTo>
                <a:cubicBezTo>
                  <a:pt x="31" y="1022"/>
                  <a:pt x="23" y="1029"/>
                  <a:pt x="15" y="1029"/>
                </a:cubicBezTo>
                <a:close/>
                <a:moveTo>
                  <a:pt x="15" y="1110"/>
                </a:moveTo>
                <a:lnTo>
                  <a:pt x="15" y="1110"/>
                </a:lnTo>
                <a:cubicBezTo>
                  <a:pt x="7" y="1110"/>
                  <a:pt x="0" y="1103"/>
                  <a:pt x="0" y="1095"/>
                </a:cubicBezTo>
                <a:lnTo>
                  <a:pt x="0" y="1074"/>
                </a:lnTo>
                <a:lnTo>
                  <a:pt x="0" y="1074"/>
                </a:lnTo>
                <a:cubicBezTo>
                  <a:pt x="0" y="1066"/>
                  <a:pt x="7" y="1059"/>
                  <a:pt x="15" y="1059"/>
                </a:cubicBezTo>
                <a:lnTo>
                  <a:pt x="15" y="1059"/>
                </a:lnTo>
                <a:cubicBezTo>
                  <a:pt x="23" y="1059"/>
                  <a:pt x="31" y="1066"/>
                  <a:pt x="31" y="1074"/>
                </a:cubicBezTo>
                <a:lnTo>
                  <a:pt x="31" y="1095"/>
                </a:lnTo>
                <a:lnTo>
                  <a:pt x="31" y="1095"/>
                </a:lnTo>
                <a:cubicBezTo>
                  <a:pt x="31" y="1103"/>
                  <a:pt x="23" y="1110"/>
                  <a:pt x="15" y="1110"/>
                </a:cubicBezTo>
                <a:close/>
                <a:moveTo>
                  <a:pt x="15" y="1191"/>
                </a:moveTo>
                <a:lnTo>
                  <a:pt x="15" y="1191"/>
                </a:lnTo>
                <a:cubicBezTo>
                  <a:pt x="7" y="1191"/>
                  <a:pt x="0" y="1185"/>
                  <a:pt x="0" y="1176"/>
                </a:cubicBezTo>
                <a:lnTo>
                  <a:pt x="0" y="1156"/>
                </a:lnTo>
                <a:lnTo>
                  <a:pt x="0" y="1156"/>
                </a:lnTo>
                <a:cubicBezTo>
                  <a:pt x="0" y="1147"/>
                  <a:pt x="7" y="1141"/>
                  <a:pt x="15" y="1141"/>
                </a:cubicBezTo>
                <a:lnTo>
                  <a:pt x="15" y="1141"/>
                </a:lnTo>
                <a:cubicBezTo>
                  <a:pt x="23" y="1141"/>
                  <a:pt x="31" y="1147"/>
                  <a:pt x="31" y="1156"/>
                </a:cubicBezTo>
                <a:lnTo>
                  <a:pt x="31" y="1176"/>
                </a:lnTo>
                <a:lnTo>
                  <a:pt x="31" y="1176"/>
                </a:lnTo>
                <a:cubicBezTo>
                  <a:pt x="31" y="1185"/>
                  <a:pt x="23" y="1191"/>
                  <a:pt x="15" y="1191"/>
                </a:cubicBezTo>
                <a:close/>
                <a:moveTo>
                  <a:pt x="15" y="1273"/>
                </a:moveTo>
                <a:lnTo>
                  <a:pt x="15" y="1273"/>
                </a:lnTo>
                <a:cubicBezTo>
                  <a:pt x="7" y="1273"/>
                  <a:pt x="0" y="1267"/>
                  <a:pt x="0" y="1258"/>
                </a:cubicBezTo>
                <a:lnTo>
                  <a:pt x="0" y="1237"/>
                </a:lnTo>
                <a:lnTo>
                  <a:pt x="0" y="1237"/>
                </a:lnTo>
                <a:cubicBezTo>
                  <a:pt x="0" y="1229"/>
                  <a:pt x="7" y="1222"/>
                  <a:pt x="15" y="1222"/>
                </a:cubicBezTo>
                <a:lnTo>
                  <a:pt x="15" y="1222"/>
                </a:lnTo>
                <a:cubicBezTo>
                  <a:pt x="23" y="1222"/>
                  <a:pt x="31" y="1229"/>
                  <a:pt x="31" y="1237"/>
                </a:cubicBezTo>
                <a:lnTo>
                  <a:pt x="31" y="1258"/>
                </a:lnTo>
                <a:lnTo>
                  <a:pt x="31" y="1258"/>
                </a:lnTo>
                <a:cubicBezTo>
                  <a:pt x="31" y="1267"/>
                  <a:pt x="23" y="1273"/>
                  <a:pt x="15" y="1273"/>
                </a:cubicBezTo>
                <a:close/>
                <a:moveTo>
                  <a:pt x="15" y="1355"/>
                </a:moveTo>
                <a:lnTo>
                  <a:pt x="15" y="1355"/>
                </a:lnTo>
                <a:cubicBezTo>
                  <a:pt x="7" y="1355"/>
                  <a:pt x="0" y="1348"/>
                  <a:pt x="0" y="1339"/>
                </a:cubicBezTo>
                <a:lnTo>
                  <a:pt x="0" y="1319"/>
                </a:lnTo>
                <a:lnTo>
                  <a:pt x="0" y="1319"/>
                </a:lnTo>
                <a:cubicBezTo>
                  <a:pt x="0" y="1311"/>
                  <a:pt x="7" y="1304"/>
                  <a:pt x="15" y="1304"/>
                </a:cubicBezTo>
                <a:lnTo>
                  <a:pt x="15" y="1304"/>
                </a:lnTo>
                <a:cubicBezTo>
                  <a:pt x="23" y="1304"/>
                  <a:pt x="31" y="1311"/>
                  <a:pt x="31" y="1319"/>
                </a:cubicBezTo>
                <a:lnTo>
                  <a:pt x="31" y="1339"/>
                </a:lnTo>
                <a:lnTo>
                  <a:pt x="31" y="1339"/>
                </a:lnTo>
                <a:cubicBezTo>
                  <a:pt x="31" y="1348"/>
                  <a:pt x="23" y="1355"/>
                  <a:pt x="15" y="1355"/>
                </a:cubicBezTo>
                <a:close/>
                <a:moveTo>
                  <a:pt x="15" y="1436"/>
                </a:moveTo>
                <a:lnTo>
                  <a:pt x="15" y="1436"/>
                </a:lnTo>
                <a:cubicBezTo>
                  <a:pt x="7" y="1436"/>
                  <a:pt x="0" y="1429"/>
                  <a:pt x="0" y="1421"/>
                </a:cubicBezTo>
                <a:lnTo>
                  <a:pt x="0" y="1400"/>
                </a:lnTo>
                <a:lnTo>
                  <a:pt x="0" y="1400"/>
                </a:lnTo>
                <a:cubicBezTo>
                  <a:pt x="0" y="1392"/>
                  <a:pt x="7" y="1385"/>
                  <a:pt x="15" y="1385"/>
                </a:cubicBezTo>
                <a:lnTo>
                  <a:pt x="15" y="1385"/>
                </a:lnTo>
                <a:cubicBezTo>
                  <a:pt x="23" y="1385"/>
                  <a:pt x="31" y="1392"/>
                  <a:pt x="31" y="1400"/>
                </a:cubicBezTo>
                <a:lnTo>
                  <a:pt x="31" y="1421"/>
                </a:lnTo>
                <a:lnTo>
                  <a:pt x="31" y="1421"/>
                </a:lnTo>
                <a:cubicBezTo>
                  <a:pt x="31" y="1429"/>
                  <a:pt x="23" y="1436"/>
                  <a:pt x="15" y="1436"/>
                </a:cubicBezTo>
                <a:close/>
                <a:moveTo>
                  <a:pt x="15" y="1518"/>
                </a:moveTo>
                <a:lnTo>
                  <a:pt x="15" y="1518"/>
                </a:lnTo>
                <a:cubicBezTo>
                  <a:pt x="7" y="1518"/>
                  <a:pt x="0" y="1511"/>
                  <a:pt x="0" y="1503"/>
                </a:cubicBezTo>
                <a:lnTo>
                  <a:pt x="0" y="1482"/>
                </a:lnTo>
                <a:lnTo>
                  <a:pt x="0" y="1482"/>
                </a:lnTo>
                <a:cubicBezTo>
                  <a:pt x="0" y="1474"/>
                  <a:pt x="7" y="1467"/>
                  <a:pt x="15" y="1467"/>
                </a:cubicBezTo>
                <a:lnTo>
                  <a:pt x="15" y="1467"/>
                </a:lnTo>
                <a:cubicBezTo>
                  <a:pt x="23" y="1467"/>
                  <a:pt x="31" y="1474"/>
                  <a:pt x="31" y="1482"/>
                </a:cubicBezTo>
                <a:lnTo>
                  <a:pt x="31" y="1503"/>
                </a:lnTo>
                <a:lnTo>
                  <a:pt x="31" y="1503"/>
                </a:lnTo>
                <a:cubicBezTo>
                  <a:pt x="31" y="1511"/>
                  <a:pt x="23" y="1518"/>
                  <a:pt x="15" y="1518"/>
                </a:cubicBezTo>
                <a:close/>
                <a:moveTo>
                  <a:pt x="15" y="1599"/>
                </a:moveTo>
                <a:lnTo>
                  <a:pt x="15" y="1599"/>
                </a:lnTo>
                <a:cubicBezTo>
                  <a:pt x="7" y="1599"/>
                  <a:pt x="0" y="1592"/>
                  <a:pt x="0" y="1584"/>
                </a:cubicBezTo>
                <a:lnTo>
                  <a:pt x="0" y="1564"/>
                </a:lnTo>
                <a:lnTo>
                  <a:pt x="0" y="1564"/>
                </a:lnTo>
                <a:cubicBezTo>
                  <a:pt x="0" y="1555"/>
                  <a:pt x="7" y="1549"/>
                  <a:pt x="15" y="1549"/>
                </a:cubicBezTo>
                <a:lnTo>
                  <a:pt x="15" y="1549"/>
                </a:lnTo>
                <a:cubicBezTo>
                  <a:pt x="23" y="1549"/>
                  <a:pt x="31" y="1555"/>
                  <a:pt x="31" y="1564"/>
                </a:cubicBezTo>
                <a:lnTo>
                  <a:pt x="31" y="1584"/>
                </a:lnTo>
                <a:lnTo>
                  <a:pt x="31" y="1584"/>
                </a:lnTo>
                <a:cubicBezTo>
                  <a:pt x="31" y="1592"/>
                  <a:pt x="23" y="1599"/>
                  <a:pt x="15" y="1599"/>
                </a:cubicBezTo>
                <a:close/>
                <a:moveTo>
                  <a:pt x="15" y="1681"/>
                </a:moveTo>
                <a:lnTo>
                  <a:pt x="15" y="1681"/>
                </a:lnTo>
                <a:cubicBezTo>
                  <a:pt x="7" y="1681"/>
                  <a:pt x="0" y="1674"/>
                  <a:pt x="0" y="1665"/>
                </a:cubicBezTo>
                <a:lnTo>
                  <a:pt x="0" y="1645"/>
                </a:lnTo>
                <a:lnTo>
                  <a:pt x="0" y="1645"/>
                </a:lnTo>
                <a:cubicBezTo>
                  <a:pt x="0" y="1636"/>
                  <a:pt x="7" y="1630"/>
                  <a:pt x="15" y="1630"/>
                </a:cubicBezTo>
                <a:lnTo>
                  <a:pt x="15" y="1630"/>
                </a:lnTo>
                <a:cubicBezTo>
                  <a:pt x="23" y="1630"/>
                  <a:pt x="31" y="1636"/>
                  <a:pt x="31" y="1645"/>
                </a:cubicBezTo>
                <a:lnTo>
                  <a:pt x="31" y="1665"/>
                </a:lnTo>
                <a:lnTo>
                  <a:pt x="31" y="1665"/>
                </a:lnTo>
                <a:cubicBezTo>
                  <a:pt x="31" y="1674"/>
                  <a:pt x="23" y="1681"/>
                  <a:pt x="15" y="1681"/>
                </a:cubicBezTo>
                <a:close/>
                <a:moveTo>
                  <a:pt x="15" y="1763"/>
                </a:moveTo>
                <a:lnTo>
                  <a:pt x="15" y="1763"/>
                </a:lnTo>
                <a:cubicBezTo>
                  <a:pt x="7" y="1763"/>
                  <a:pt x="0" y="1756"/>
                  <a:pt x="0" y="1747"/>
                </a:cubicBezTo>
                <a:lnTo>
                  <a:pt x="0" y="1727"/>
                </a:lnTo>
                <a:lnTo>
                  <a:pt x="0" y="1727"/>
                </a:lnTo>
                <a:cubicBezTo>
                  <a:pt x="0" y="1718"/>
                  <a:pt x="7" y="1711"/>
                  <a:pt x="15" y="1711"/>
                </a:cubicBezTo>
                <a:lnTo>
                  <a:pt x="15" y="1711"/>
                </a:lnTo>
                <a:cubicBezTo>
                  <a:pt x="23" y="1711"/>
                  <a:pt x="31" y="1718"/>
                  <a:pt x="31" y="1727"/>
                </a:cubicBezTo>
                <a:lnTo>
                  <a:pt x="31" y="1747"/>
                </a:lnTo>
                <a:lnTo>
                  <a:pt x="31" y="1747"/>
                </a:lnTo>
                <a:cubicBezTo>
                  <a:pt x="31" y="1756"/>
                  <a:pt x="23" y="1763"/>
                  <a:pt x="15" y="1763"/>
                </a:cubicBezTo>
                <a:close/>
                <a:moveTo>
                  <a:pt x="15" y="1838"/>
                </a:moveTo>
                <a:lnTo>
                  <a:pt x="15" y="1838"/>
                </a:lnTo>
                <a:cubicBezTo>
                  <a:pt x="7" y="1838"/>
                  <a:pt x="0" y="1832"/>
                  <a:pt x="0" y="1823"/>
                </a:cubicBezTo>
                <a:lnTo>
                  <a:pt x="0" y="1808"/>
                </a:lnTo>
                <a:lnTo>
                  <a:pt x="0" y="1808"/>
                </a:lnTo>
                <a:cubicBezTo>
                  <a:pt x="0" y="1800"/>
                  <a:pt x="7" y="1793"/>
                  <a:pt x="15" y="1793"/>
                </a:cubicBezTo>
                <a:lnTo>
                  <a:pt x="15" y="1793"/>
                </a:lnTo>
                <a:cubicBezTo>
                  <a:pt x="23" y="1793"/>
                  <a:pt x="31" y="1800"/>
                  <a:pt x="31" y="1808"/>
                </a:cubicBezTo>
                <a:lnTo>
                  <a:pt x="31" y="1823"/>
                </a:lnTo>
                <a:lnTo>
                  <a:pt x="31" y="1823"/>
                </a:lnTo>
                <a:cubicBezTo>
                  <a:pt x="31" y="1832"/>
                  <a:pt x="23" y="1838"/>
                  <a:pt x="15" y="1838"/>
                </a:cubicBezTo>
                <a:close/>
              </a:path>
            </a:pathLst>
          </a:custGeom>
          <a:solidFill>
            <a:schemeClr val="accent5">
              <a:lumMod val="40000"/>
              <a:lumOff val="60000"/>
            </a:schemeClr>
          </a:solidFill>
          <a:ln>
            <a:noFill/>
          </a:ln>
          <a:effectLst/>
        </p:spPr>
        <p:txBody>
          <a:bodyPr wrap="none" anchor="ctr"/>
          <a:lstStyle/>
          <a:p>
            <a:endParaRPr lang="en-US" sz="3265" dirty="0">
              <a:latin typeface="DM Sans" pitchFamily="2" charset="77"/>
            </a:endParaRPr>
          </a:p>
        </p:txBody>
      </p:sp>
      <p:sp>
        <p:nvSpPr>
          <p:cNvPr id="44" name="Freeform 477">
            <a:extLst>
              <a:ext uri="{FF2B5EF4-FFF2-40B4-BE49-F238E27FC236}">
                <a16:creationId xmlns:a16="http://schemas.microsoft.com/office/drawing/2014/main" id="{65BF741C-0BE8-5844-B56F-1930F6795DA9}"/>
              </a:ext>
            </a:extLst>
          </p:cNvPr>
          <p:cNvSpPr>
            <a:spLocks noChangeArrowheads="1"/>
          </p:cNvSpPr>
          <p:nvPr/>
        </p:nvSpPr>
        <p:spPr bwMode="auto">
          <a:xfrm>
            <a:off x="2269694" y="3176296"/>
            <a:ext cx="19227" cy="1145419"/>
          </a:xfrm>
          <a:custGeom>
            <a:avLst/>
            <a:gdLst>
              <a:gd name="T0" fmla="*/ 0 w 31"/>
              <a:gd name="T1" fmla="*/ 15 h 1839"/>
              <a:gd name="T2" fmla="*/ 30 w 31"/>
              <a:gd name="T3" fmla="*/ 15 h 1839"/>
              <a:gd name="T4" fmla="*/ 15 w 31"/>
              <a:gd name="T5" fmla="*/ 132 h 1839"/>
              <a:gd name="T6" fmla="*/ 0 w 31"/>
              <a:gd name="T7" fmla="*/ 97 h 1839"/>
              <a:gd name="T8" fmla="*/ 30 w 31"/>
              <a:gd name="T9" fmla="*/ 117 h 1839"/>
              <a:gd name="T10" fmla="*/ 15 w 31"/>
              <a:gd name="T11" fmla="*/ 214 h 1839"/>
              <a:gd name="T12" fmla="*/ 15 w 31"/>
              <a:gd name="T13" fmla="*/ 163 h 1839"/>
              <a:gd name="T14" fmla="*/ 30 w 31"/>
              <a:gd name="T15" fmla="*/ 199 h 1839"/>
              <a:gd name="T16" fmla="*/ 0 w 31"/>
              <a:gd name="T17" fmla="*/ 281 h 1839"/>
              <a:gd name="T18" fmla="*/ 15 w 31"/>
              <a:gd name="T19" fmla="*/ 245 h 1839"/>
              <a:gd name="T20" fmla="*/ 15 w 31"/>
              <a:gd name="T21" fmla="*/ 296 h 1839"/>
              <a:gd name="T22" fmla="*/ 0 w 31"/>
              <a:gd name="T23" fmla="*/ 342 h 1839"/>
              <a:gd name="T24" fmla="*/ 30 w 31"/>
              <a:gd name="T25" fmla="*/ 342 h 1839"/>
              <a:gd name="T26" fmla="*/ 15 w 31"/>
              <a:gd name="T27" fmla="*/ 458 h 1839"/>
              <a:gd name="T28" fmla="*/ 0 w 31"/>
              <a:gd name="T29" fmla="*/ 422 h 1839"/>
              <a:gd name="T30" fmla="*/ 30 w 31"/>
              <a:gd name="T31" fmla="*/ 442 h 1839"/>
              <a:gd name="T32" fmla="*/ 15 w 31"/>
              <a:gd name="T33" fmla="*/ 539 h 1839"/>
              <a:gd name="T34" fmla="*/ 15 w 31"/>
              <a:gd name="T35" fmla="*/ 488 h 1839"/>
              <a:gd name="T36" fmla="*/ 30 w 31"/>
              <a:gd name="T37" fmla="*/ 524 h 1839"/>
              <a:gd name="T38" fmla="*/ 0 w 31"/>
              <a:gd name="T39" fmla="*/ 606 h 1839"/>
              <a:gd name="T40" fmla="*/ 15 w 31"/>
              <a:gd name="T41" fmla="*/ 570 h 1839"/>
              <a:gd name="T42" fmla="*/ 15 w 31"/>
              <a:gd name="T43" fmla="*/ 621 h 1839"/>
              <a:gd name="T44" fmla="*/ 0 w 31"/>
              <a:gd name="T45" fmla="*/ 666 h 1839"/>
              <a:gd name="T46" fmla="*/ 30 w 31"/>
              <a:gd name="T47" fmla="*/ 666 h 1839"/>
              <a:gd name="T48" fmla="*/ 15 w 31"/>
              <a:gd name="T49" fmla="*/ 784 h 1839"/>
              <a:gd name="T50" fmla="*/ 0 w 31"/>
              <a:gd name="T51" fmla="*/ 748 h 1839"/>
              <a:gd name="T52" fmla="*/ 30 w 31"/>
              <a:gd name="T53" fmla="*/ 769 h 1839"/>
              <a:gd name="T54" fmla="*/ 15 w 31"/>
              <a:gd name="T55" fmla="*/ 865 h 1839"/>
              <a:gd name="T56" fmla="*/ 15 w 31"/>
              <a:gd name="T57" fmla="*/ 815 h 1839"/>
              <a:gd name="T58" fmla="*/ 30 w 31"/>
              <a:gd name="T59" fmla="*/ 850 h 1839"/>
              <a:gd name="T60" fmla="*/ 0 w 31"/>
              <a:gd name="T61" fmla="*/ 931 h 1839"/>
              <a:gd name="T62" fmla="*/ 15 w 31"/>
              <a:gd name="T63" fmla="*/ 896 h 1839"/>
              <a:gd name="T64" fmla="*/ 15 w 31"/>
              <a:gd name="T65" fmla="*/ 947 h 1839"/>
              <a:gd name="T66" fmla="*/ 0 w 31"/>
              <a:gd name="T67" fmla="*/ 993 h 1839"/>
              <a:gd name="T68" fmla="*/ 30 w 31"/>
              <a:gd name="T69" fmla="*/ 993 h 1839"/>
              <a:gd name="T70" fmla="*/ 15 w 31"/>
              <a:gd name="T71" fmla="*/ 1110 h 1839"/>
              <a:gd name="T72" fmla="*/ 0 w 31"/>
              <a:gd name="T73" fmla="*/ 1074 h 1839"/>
              <a:gd name="T74" fmla="*/ 30 w 31"/>
              <a:gd name="T75" fmla="*/ 1095 h 1839"/>
              <a:gd name="T76" fmla="*/ 15 w 31"/>
              <a:gd name="T77" fmla="*/ 1191 h 1839"/>
              <a:gd name="T78" fmla="*/ 15 w 31"/>
              <a:gd name="T79" fmla="*/ 1141 h 1839"/>
              <a:gd name="T80" fmla="*/ 30 w 31"/>
              <a:gd name="T81" fmla="*/ 1176 h 1839"/>
              <a:gd name="T82" fmla="*/ 0 w 31"/>
              <a:gd name="T83" fmla="*/ 1258 h 1839"/>
              <a:gd name="T84" fmla="*/ 15 w 31"/>
              <a:gd name="T85" fmla="*/ 1222 h 1839"/>
              <a:gd name="T86" fmla="*/ 15 w 31"/>
              <a:gd name="T87" fmla="*/ 1273 h 1839"/>
              <a:gd name="T88" fmla="*/ 0 w 31"/>
              <a:gd name="T89" fmla="*/ 1319 h 1839"/>
              <a:gd name="T90" fmla="*/ 30 w 31"/>
              <a:gd name="T91" fmla="*/ 1319 h 1839"/>
              <a:gd name="T92" fmla="*/ 15 w 31"/>
              <a:gd name="T93" fmla="*/ 1436 h 1839"/>
              <a:gd name="T94" fmla="*/ 0 w 31"/>
              <a:gd name="T95" fmla="*/ 1400 h 1839"/>
              <a:gd name="T96" fmla="*/ 30 w 31"/>
              <a:gd name="T97" fmla="*/ 1421 h 1839"/>
              <a:gd name="T98" fmla="*/ 15 w 31"/>
              <a:gd name="T99" fmla="*/ 1518 h 1839"/>
              <a:gd name="T100" fmla="*/ 15 w 31"/>
              <a:gd name="T101" fmla="*/ 1467 h 1839"/>
              <a:gd name="T102" fmla="*/ 30 w 31"/>
              <a:gd name="T103" fmla="*/ 1503 h 1839"/>
              <a:gd name="T104" fmla="*/ 0 w 31"/>
              <a:gd name="T105" fmla="*/ 1584 h 1839"/>
              <a:gd name="T106" fmla="*/ 15 w 31"/>
              <a:gd name="T107" fmla="*/ 1549 h 1839"/>
              <a:gd name="T108" fmla="*/ 15 w 31"/>
              <a:gd name="T109" fmla="*/ 1599 h 1839"/>
              <a:gd name="T110" fmla="*/ 0 w 31"/>
              <a:gd name="T111" fmla="*/ 1645 h 1839"/>
              <a:gd name="T112" fmla="*/ 30 w 31"/>
              <a:gd name="T113" fmla="*/ 1645 h 1839"/>
              <a:gd name="T114" fmla="*/ 15 w 31"/>
              <a:gd name="T115" fmla="*/ 1763 h 1839"/>
              <a:gd name="T116" fmla="*/ 0 w 31"/>
              <a:gd name="T117" fmla="*/ 1727 h 1839"/>
              <a:gd name="T118" fmla="*/ 30 w 31"/>
              <a:gd name="T119" fmla="*/ 1747 h 1839"/>
              <a:gd name="T120" fmla="*/ 15 w 31"/>
              <a:gd name="T121" fmla="*/ 1838 h 1839"/>
              <a:gd name="T122" fmla="*/ 15 w 31"/>
              <a:gd name="T123" fmla="*/ 1793 h 1839"/>
              <a:gd name="T124" fmla="*/ 30 w 31"/>
              <a:gd name="T125" fmla="*/ 1823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 h="1839">
                <a:moveTo>
                  <a:pt x="15" y="51"/>
                </a:moveTo>
                <a:lnTo>
                  <a:pt x="15" y="51"/>
                </a:lnTo>
                <a:cubicBezTo>
                  <a:pt x="6" y="51"/>
                  <a:pt x="0" y="45"/>
                  <a:pt x="0" y="36"/>
                </a:cubicBezTo>
                <a:lnTo>
                  <a:pt x="0" y="15"/>
                </a:lnTo>
                <a:lnTo>
                  <a:pt x="0" y="15"/>
                </a:lnTo>
                <a:cubicBezTo>
                  <a:pt x="0" y="7"/>
                  <a:pt x="6" y="0"/>
                  <a:pt x="15" y="0"/>
                </a:cubicBezTo>
                <a:lnTo>
                  <a:pt x="15" y="0"/>
                </a:lnTo>
                <a:cubicBezTo>
                  <a:pt x="23" y="0"/>
                  <a:pt x="30" y="7"/>
                  <a:pt x="30" y="15"/>
                </a:cubicBezTo>
                <a:lnTo>
                  <a:pt x="30" y="36"/>
                </a:lnTo>
                <a:lnTo>
                  <a:pt x="30" y="36"/>
                </a:lnTo>
                <a:cubicBezTo>
                  <a:pt x="30" y="45"/>
                  <a:pt x="23" y="51"/>
                  <a:pt x="15" y="51"/>
                </a:cubicBezTo>
                <a:close/>
                <a:moveTo>
                  <a:pt x="15" y="132"/>
                </a:moveTo>
                <a:lnTo>
                  <a:pt x="15" y="132"/>
                </a:lnTo>
                <a:cubicBezTo>
                  <a:pt x="6" y="132"/>
                  <a:pt x="0" y="126"/>
                  <a:pt x="0" y="117"/>
                </a:cubicBezTo>
                <a:lnTo>
                  <a:pt x="0" y="97"/>
                </a:lnTo>
                <a:lnTo>
                  <a:pt x="0" y="97"/>
                </a:lnTo>
                <a:cubicBezTo>
                  <a:pt x="0" y="88"/>
                  <a:pt x="6" y="82"/>
                  <a:pt x="15" y="82"/>
                </a:cubicBezTo>
                <a:lnTo>
                  <a:pt x="15" y="82"/>
                </a:lnTo>
                <a:cubicBezTo>
                  <a:pt x="23" y="82"/>
                  <a:pt x="30" y="88"/>
                  <a:pt x="30" y="97"/>
                </a:cubicBezTo>
                <a:lnTo>
                  <a:pt x="30" y="117"/>
                </a:lnTo>
                <a:lnTo>
                  <a:pt x="30" y="117"/>
                </a:lnTo>
                <a:cubicBezTo>
                  <a:pt x="30" y="126"/>
                  <a:pt x="23" y="132"/>
                  <a:pt x="15" y="132"/>
                </a:cubicBezTo>
                <a:close/>
                <a:moveTo>
                  <a:pt x="15" y="214"/>
                </a:moveTo>
                <a:lnTo>
                  <a:pt x="15" y="214"/>
                </a:lnTo>
                <a:cubicBezTo>
                  <a:pt x="6" y="214"/>
                  <a:pt x="0" y="207"/>
                  <a:pt x="0" y="199"/>
                </a:cubicBezTo>
                <a:lnTo>
                  <a:pt x="0" y="178"/>
                </a:lnTo>
                <a:lnTo>
                  <a:pt x="0" y="178"/>
                </a:lnTo>
                <a:cubicBezTo>
                  <a:pt x="0" y="170"/>
                  <a:pt x="6" y="163"/>
                  <a:pt x="15" y="163"/>
                </a:cubicBezTo>
                <a:lnTo>
                  <a:pt x="15" y="163"/>
                </a:lnTo>
                <a:cubicBezTo>
                  <a:pt x="23" y="163"/>
                  <a:pt x="30" y="170"/>
                  <a:pt x="30" y="178"/>
                </a:cubicBezTo>
                <a:lnTo>
                  <a:pt x="30" y="199"/>
                </a:lnTo>
                <a:lnTo>
                  <a:pt x="30" y="199"/>
                </a:lnTo>
                <a:cubicBezTo>
                  <a:pt x="30" y="207"/>
                  <a:pt x="23" y="214"/>
                  <a:pt x="15" y="214"/>
                </a:cubicBezTo>
                <a:close/>
                <a:moveTo>
                  <a:pt x="15" y="296"/>
                </a:moveTo>
                <a:lnTo>
                  <a:pt x="15" y="296"/>
                </a:lnTo>
                <a:cubicBezTo>
                  <a:pt x="6" y="296"/>
                  <a:pt x="0" y="289"/>
                  <a:pt x="0" y="281"/>
                </a:cubicBezTo>
                <a:lnTo>
                  <a:pt x="0" y="260"/>
                </a:lnTo>
                <a:lnTo>
                  <a:pt x="0" y="260"/>
                </a:lnTo>
                <a:cubicBezTo>
                  <a:pt x="0" y="252"/>
                  <a:pt x="6" y="245"/>
                  <a:pt x="15" y="245"/>
                </a:cubicBezTo>
                <a:lnTo>
                  <a:pt x="15" y="245"/>
                </a:lnTo>
                <a:cubicBezTo>
                  <a:pt x="23" y="245"/>
                  <a:pt x="30" y="252"/>
                  <a:pt x="30" y="260"/>
                </a:cubicBezTo>
                <a:lnTo>
                  <a:pt x="30" y="281"/>
                </a:lnTo>
                <a:lnTo>
                  <a:pt x="30" y="281"/>
                </a:lnTo>
                <a:cubicBezTo>
                  <a:pt x="30" y="289"/>
                  <a:pt x="23" y="296"/>
                  <a:pt x="15" y="296"/>
                </a:cubicBezTo>
                <a:close/>
                <a:moveTo>
                  <a:pt x="15" y="377"/>
                </a:moveTo>
                <a:lnTo>
                  <a:pt x="15" y="377"/>
                </a:lnTo>
                <a:cubicBezTo>
                  <a:pt x="6" y="377"/>
                  <a:pt x="0" y="370"/>
                  <a:pt x="0" y="362"/>
                </a:cubicBezTo>
                <a:lnTo>
                  <a:pt x="0" y="342"/>
                </a:lnTo>
                <a:lnTo>
                  <a:pt x="0" y="342"/>
                </a:lnTo>
                <a:cubicBezTo>
                  <a:pt x="0" y="333"/>
                  <a:pt x="6" y="326"/>
                  <a:pt x="15" y="326"/>
                </a:cubicBezTo>
                <a:lnTo>
                  <a:pt x="15" y="326"/>
                </a:lnTo>
                <a:cubicBezTo>
                  <a:pt x="23" y="326"/>
                  <a:pt x="30" y="333"/>
                  <a:pt x="30" y="342"/>
                </a:cubicBezTo>
                <a:lnTo>
                  <a:pt x="30" y="362"/>
                </a:lnTo>
                <a:lnTo>
                  <a:pt x="30" y="362"/>
                </a:lnTo>
                <a:cubicBezTo>
                  <a:pt x="30" y="370"/>
                  <a:pt x="23" y="377"/>
                  <a:pt x="15" y="377"/>
                </a:cubicBezTo>
                <a:close/>
                <a:moveTo>
                  <a:pt x="15" y="458"/>
                </a:moveTo>
                <a:lnTo>
                  <a:pt x="15" y="458"/>
                </a:lnTo>
                <a:cubicBezTo>
                  <a:pt x="6" y="458"/>
                  <a:pt x="0" y="451"/>
                  <a:pt x="0" y="442"/>
                </a:cubicBezTo>
                <a:lnTo>
                  <a:pt x="0" y="422"/>
                </a:lnTo>
                <a:lnTo>
                  <a:pt x="0" y="422"/>
                </a:lnTo>
                <a:cubicBezTo>
                  <a:pt x="0" y="413"/>
                  <a:pt x="6" y="407"/>
                  <a:pt x="15" y="407"/>
                </a:cubicBezTo>
                <a:lnTo>
                  <a:pt x="15" y="407"/>
                </a:lnTo>
                <a:cubicBezTo>
                  <a:pt x="23" y="407"/>
                  <a:pt x="30" y="413"/>
                  <a:pt x="30" y="422"/>
                </a:cubicBezTo>
                <a:lnTo>
                  <a:pt x="30" y="442"/>
                </a:lnTo>
                <a:lnTo>
                  <a:pt x="30" y="442"/>
                </a:lnTo>
                <a:cubicBezTo>
                  <a:pt x="30" y="451"/>
                  <a:pt x="23" y="458"/>
                  <a:pt x="15" y="458"/>
                </a:cubicBezTo>
                <a:close/>
                <a:moveTo>
                  <a:pt x="15" y="539"/>
                </a:moveTo>
                <a:lnTo>
                  <a:pt x="15" y="539"/>
                </a:lnTo>
                <a:cubicBezTo>
                  <a:pt x="6" y="539"/>
                  <a:pt x="0" y="533"/>
                  <a:pt x="0" y="524"/>
                </a:cubicBezTo>
                <a:lnTo>
                  <a:pt x="0" y="503"/>
                </a:lnTo>
                <a:lnTo>
                  <a:pt x="0" y="503"/>
                </a:lnTo>
                <a:cubicBezTo>
                  <a:pt x="0" y="495"/>
                  <a:pt x="6" y="488"/>
                  <a:pt x="15" y="488"/>
                </a:cubicBezTo>
                <a:lnTo>
                  <a:pt x="15" y="488"/>
                </a:lnTo>
                <a:cubicBezTo>
                  <a:pt x="23" y="488"/>
                  <a:pt x="30" y="495"/>
                  <a:pt x="30" y="503"/>
                </a:cubicBezTo>
                <a:lnTo>
                  <a:pt x="30" y="524"/>
                </a:lnTo>
                <a:lnTo>
                  <a:pt x="30" y="524"/>
                </a:lnTo>
                <a:cubicBezTo>
                  <a:pt x="30" y="533"/>
                  <a:pt x="23" y="539"/>
                  <a:pt x="15" y="539"/>
                </a:cubicBezTo>
                <a:close/>
                <a:moveTo>
                  <a:pt x="15" y="621"/>
                </a:moveTo>
                <a:lnTo>
                  <a:pt x="15" y="621"/>
                </a:lnTo>
                <a:cubicBezTo>
                  <a:pt x="6" y="621"/>
                  <a:pt x="0" y="614"/>
                  <a:pt x="0" y="606"/>
                </a:cubicBezTo>
                <a:lnTo>
                  <a:pt x="0" y="585"/>
                </a:lnTo>
                <a:lnTo>
                  <a:pt x="0" y="585"/>
                </a:lnTo>
                <a:cubicBezTo>
                  <a:pt x="0" y="577"/>
                  <a:pt x="6" y="570"/>
                  <a:pt x="15" y="570"/>
                </a:cubicBezTo>
                <a:lnTo>
                  <a:pt x="15" y="570"/>
                </a:lnTo>
                <a:cubicBezTo>
                  <a:pt x="23" y="570"/>
                  <a:pt x="30" y="577"/>
                  <a:pt x="30" y="585"/>
                </a:cubicBezTo>
                <a:lnTo>
                  <a:pt x="30" y="606"/>
                </a:lnTo>
                <a:lnTo>
                  <a:pt x="30" y="606"/>
                </a:lnTo>
                <a:cubicBezTo>
                  <a:pt x="30" y="614"/>
                  <a:pt x="23" y="621"/>
                  <a:pt x="15" y="621"/>
                </a:cubicBezTo>
                <a:close/>
                <a:moveTo>
                  <a:pt x="15" y="702"/>
                </a:moveTo>
                <a:lnTo>
                  <a:pt x="15" y="702"/>
                </a:lnTo>
                <a:cubicBezTo>
                  <a:pt x="6" y="702"/>
                  <a:pt x="0" y="695"/>
                  <a:pt x="0" y="687"/>
                </a:cubicBezTo>
                <a:lnTo>
                  <a:pt x="0" y="666"/>
                </a:lnTo>
                <a:lnTo>
                  <a:pt x="0" y="666"/>
                </a:lnTo>
                <a:cubicBezTo>
                  <a:pt x="0" y="658"/>
                  <a:pt x="6" y="651"/>
                  <a:pt x="15" y="651"/>
                </a:cubicBezTo>
                <a:lnTo>
                  <a:pt x="15" y="651"/>
                </a:lnTo>
                <a:cubicBezTo>
                  <a:pt x="23" y="651"/>
                  <a:pt x="30" y="658"/>
                  <a:pt x="30" y="666"/>
                </a:cubicBezTo>
                <a:lnTo>
                  <a:pt x="30" y="687"/>
                </a:lnTo>
                <a:lnTo>
                  <a:pt x="30" y="687"/>
                </a:lnTo>
                <a:cubicBezTo>
                  <a:pt x="30" y="695"/>
                  <a:pt x="23" y="702"/>
                  <a:pt x="15" y="702"/>
                </a:cubicBezTo>
                <a:close/>
                <a:moveTo>
                  <a:pt x="15" y="784"/>
                </a:moveTo>
                <a:lnTo>
                  <a:pt x="15" y="784"/>
                </a:lnTo>
                <a:cubicBezTo>
                  <a:pt x="6" y="784"/>
                  <a:pt x="0" y="777"/>
                  <a:pt x="0" y="769"/>
                </a:cubicBezTo>
                <a:lnTo>
                  <a:pt x="0" y="748"/>
                </a:lnTo>
                <a:lnTo>
                  <a:pt x="0" y="748"/>
                </a:lnTo>
                <a:cubicBezTo>
                  <a:pt x="0" y="740"/>
                  <a:pt x="6" y="733"/>
                  <a:pt x="15" y="733"/>
                </a:cubicBezTo>
                <a:lnTo>
                  <a:pt x="15" y="733"/>
                </a:lnTo>
                <a:cubicBezTo>
                  <a:pt x="23" y="733"/>
                  <a:pt x="30" y="740"/>
                  <a:pt x="30" y="748"/>
                </a:cubicBezTo>
                <a:lnTo>
                  <a:pt x="30" y="769"/>
                </a:lnTo>
                <a:lnTo>
                  <a:pt x="30" y="769"/>
                </a:lnTo>
                <a:cubicBezTo>
                  <a:pt x="30" y="777"/>
                  <a:pt x="23" y="784"/>
                  <a:pt x="15" y="784"/>
                </a:cubicBezTo>
                <a:close/>
                <a:moveTo>
                  <a:pt x="15" y="865"/>
                </a:moveTo>
                <a:lnTo>
                  <a:pt x="15" y="865"/>
                </a:lnTo>
                <a:cubicBezTo>
                  <a:pt x="6" y="865"/>
                  <a:pt x="0" y="859"/>
                  <a:pt x="0" y="850"/>
                </a:cubicBezTo>
                <a:lnTo>
                  <a:pt x="0" y="830"/>
                </a:lnTo>
                <a:lnTo>
                  <a:pt x="0" y="830"/>
                </a:lnTo>
                <a:cubicBezTo>
                  <a:pt x="0" y="821"/>
                  <a:pt x="6" y="815"/>
                  <a:pt x="15" y="815"/>
                </a:cubicBezTo>
                <a:lnTo>
                  <a:pt x="15" y="815"/>
                </a:lnTo>
                <a:cubicBezTo>
                  <a:pt x="23" y="815"/>
                  <a:pt x="30" y="821"/>
                  <a:pt x="30" y="830"/>
                </a:cubicBezTo>
                <a:lnTo>
                  <a:pt x="30" y="850"/>
                </a:lnTo>
                <a:lnTo>
                  <a:pt x="30" y="850"/>
                </a:lnTo>
                <a:cubicBezTo>
                  <a:pt x="30" y="859"/>
                  <a:pt x="23" y="865"/>
                  <a:pt x="15" y="865"/>
                </a:cubicBezTo>
                <a:close/>
                <a:moveTo>
                  <a:pt x="15" y="947"/>
                </a:moveTo>
                <a:lnTo>
                  <a:pt x="15" y="947"/>
                </a:lnTo>
                <a:cubicBezTo>
                  <a:pt x="6" y="947"/>
                  <a:pt x="0" y="940"/>
                  <a:pt x="0" y="931"/>
                </a:cubicBezTo>
                <a:lnTo>
                  <a:pt x="0" y="911"/>
                </a:lnTo>
                <a:lnTo>
                  <a:pt x="0" y="911"/>
                </a:lnTo>
                <a:cubicBezTo>
                  <a:pt x="0" y="903"/>
                  <a:pt x="6" y="896"/>
                  <a:pt x="15" y="896"/>
                </a:cubicBezTo>
                <a:lnTo>
                  <a:pt x="15" y="896"/>
                </a:lnTo>
                <a:cubicBezTo>
                  <a:pt x="23" y="896"/>
                  <a:pt x="30" y="903"/>
                  <a:pt x="30" y="911"/>
                </a:cubicBezTo>
                <a:lnTo>
                  <a:pt x="30" y="931"/>
                </a:lnTo>
                <a:lnTo>
                  <a:pt x="30" y="931"/>
                </a:lnTo>
                <a:cubicBezTo>
                  <a:pt x="30" y="940"/>
                  <a:pt x="23" y="947"/>
                  <a:pt x="15" y="947"/>
                </a:cubicBezTo>
                <a:close/>
                <a:moveTo>
                  <a:pt x="15" y="1029"/>
                </a:moveTo>
                <a:lnTo>
                  <a:pt x="15" y="1029"/>
                </a:lnTo>
                <a:cubicBezTo>
                  <a:pt x="6" y="1029"/>
                  <a:pt x="0" y="1022"/>
                  <a:pt x="0" y="1013"/>
                </a:cubicBezTo>
                <a:lnTo>
                  <a:pt x="0" y="993"/>
                </a:lnTo>
                <a:lnTo>
                  <a:pt x="0" y="993"/>
                </a:lnTo>
                <a:cubicBezTo>
                  <a:pt x="0" y="985"/>
                  <a:pt x="6" y="977"/>
                  <a:pt x="15" y="977"/>
                </a:cubicBezTo>
                <a:lnTo>
                  <a:pt x="15" y="977"/>
                </a:lnTo>
                <a:cubicBezTo>
                  <a:pt x="23" y="977"/>
                  <a:pt x="30" y="985"/>
                  <a:pt x="30" y="993"/>
                </a:cubicBezTo>
                <a:lnTo>
                  <a:pt x="30" y="1013"/>
                </a:lnTo>
                <a:lnTo>
                  <a:pt x="30" y="1013"/>
                </a:lnTo>
                <a:cubicBezTo>
                  <a:pt x="30" y="1022"/>
                  <a:pt x="23" y="1029"/>
                  <a:pt x="15" y="1029"/>
                </a:cubicBezTo>
                <a:close/>
                <a:moveTo>
                  <a:pt x="15" y="1110"/>
                </a:moveTo>
                <a:lnTo>
                  <a:pt x="15" y="1110"/>
                </a:lnTo>
                <a:cubicBezTo>
                  <a:pt x="6" y="1110"/>
                  <a:pt x="0" y="1103"/>
                  <a:pt x="0" y="1095"/>
                </a:cubicBezTo>
                <a:lnTo>
                  <a:pt x="0" y="1074"/>
                </a:lnTo>
                <a:lnTo>
                  <a:pt x="0" y="1074"/>
                </a:lnTo>
                <a:cubicBezTo>
                  <a:pt x="0" y="1066"/>
                  <a:pt x="6" y="1059"/>
                  <a:pt x="15" y="1059"/>
                </a:cubicBezTo>
                <a:lnTo>
                  <a:pt x="15" y="1059"/>
                </a:lnTo>
                <a:cubicBezTo>
                  <a:pt x="23" y="1059"/>
                  <a:pt x="30" y="1066"/>
                  <a:pt x="30" y="1074"/>
                </a:cubicBezTo>
                <a:lnTo>
                  <a:pt x="30" y="1095"/>
                </a:lnTo>
                <a:lnTo>
                  <a:pt x="30" y="1095"/>
                </a:lnTo>
                <a:cubicBezTo>
                  <a:pt x="30" y="1103"/>
                  <a:pt x="23" y="1110"/>
                  <a:pt x="15" y="1110"/>
                </a:cubicBezTo>
                <a:close/>
                <a:moveTo>
                  <a:pt x="15" y="1191"/>
                </a:moveTo>
                <a:lnTo>
                  <a:pt x="15" y="1191"/>
                </a:lnTo>
                <a:cubicBezTo>
                  <a:pt x="6" y="1191"/>
                  <a:pt x="0" y="1185"/>
                  <a:pt x="0" y="1176"/>
                </a:cubicBezTo>
                <a:lnTo>
                  <a:pt x="0" y="1156"/>
                </a:lnTo>
                <a:lnTo>
                  <a:pt x="0" y="1156"/>
                </a:lnTo>
                <a:cubicBezTo>
                  <a:pt x="0" y="1147"/>
                  <a:pt x="6" y="1141"/>
                  <a:pt x="15" y="1141"/>
                </a:cubicBezTo>
                <a:lnTo>
                  <a:pt x="15" y="1141"/>
                </a:lnTo>
                <a:cubicBezTo>
                  <a:pt x="23" y="1141"/>
                  <a:pt x="30" y="1147"/>
                  <a:pt x="30" y="1156"/>
                </a:cubicBezTo>
                <a:lnTo>
                  <a:pt x="30" y="1176"/>
                </a:lnTo>
                <a:lnTo>
                  <a:pt x="30" y="1176"/>
                </a:lnTo>
                <a:cubicBezTo>
                  <a:pt x="30" y="1185"/>
                  <a:pt x="23" y="1191"/>
                  <a:pt x="15" y="1191"/>
                </a:cubicBezTo>
                <a:close/>
                <a:moveTo>
                  <a:pt x="15" y="1273"/>
                </a:moveTo>
                <a:lnTo>
                  <a:pt x="15" y="1273"/>
                </a:lnTo>
                <a:cubicBezTo>
                  <a:pt x="6" y="1273"/>
                  <a:pt x="0" y="1267"/>
                  <a:pt x="0" y="1258"/>
                </a:cubicBezTo>
                <a:lnTo>
                  <a:pt x="0" y="1237"/>
                </a:lnTo>
                <a:lnTo>
                  <a:pt x="0" y="1237"/>
                </a:lnTo>
                <a:cubicBezTo>
                  <a:pt x="0" y="1229"/>
                  <a:pt x="6" y="1222"/>
                  <a:pt x="15" y="1222"/>
                </a:cubicBezTo>
                <a:lnTo>
                  <a:pt x="15" y="1222"/>
                </a:lnTo>
                <a:cubicBezTo>
                  <a:pt x="23" y="1222"/>
                  <a:pt x="30" y="1229"/>
                  <a:pt x="30" y="1237"/>
                </a:cubicBezTo>
                <a:lnTo>
                  <a:pt x="30" y="1258"/>
                </a:lnTo>
                <a:lnTo>
                  <a:pt x="30" y="1258"/>
                </a:lnTo>
                <a:cubicBezTo>
                  <a:pt x="30" y="1267"/>
                  <a:pt x="23" y="1273"/>
                  <a:pt x="15" y="1273"/>
                </a:cubicBezTo>
                <a:close/>
                <a:moveTo>
                  <a:pt x="15" y="1355"/>
                </a:moveTo>
                <a:lnTo>
                  <a:pt x="15" y="1355"/>
                </a:lnTo>
                <a:cubicBezTo>
                  <a:pt x="6" y="1355"/>
                  <a:pt x="0" y="1348"/>
                  <a:pt x="0" y="1339"/>
                </a:cubicBezTo>
                <a:lnTo>
                  <a:pt x="0" y="1319"/>
                </a:lnTo>
                <a:lnTo>
                  <a:pt x="0" y="1319"/>
                </a:lnTo>
                <a:cubicBezTo>
                  <a:pt x="0" y="1311"/>
                  <a:pt x="6" y="1304"/>
                  <a:pt x="15" y="1304"/>
                </a:cubicBezTo>
                <a:lnTo>
                  <a:pt x="15" y="1304"/>
                </a:lnTo>
                <a:cubicBezTo>
                  <a:pt x="23" y="1304"/>
                  <a:pt x="30" y="1311"/>
                  <a:pt x="30" y="1319"/>
                </a:cubicBezTo>
                <a:lnTo>
                  <a:pt x="30" y="1339"/>
                </a:lnTo>
                <a:lnTo>
                  <a:pt x="30" y="1339"/>
                </a:lnTo>
                <a:cubicBezTo>
                  <a:pt x="30" y="1348"/>
                  <a:pt x="23" y="1355"/>
                  <a:pt x="15" y="1355"/>
                </a:cubicBezTo>
                <a:close/>
                <a:moveTo>
                  <a:pt x="15" y="1436"/>
                </a:moveTo>
                <a:lnTo>
                  <a:pt x="15" y="1436"/>
                </a:lnTo>
                <a:cubicBezTo>
                  <a:pt x="6" y="1436"/>
                  <a:pt x="0" y="1429"/>
                  <a:pt x="0" y="1421"/>
                </a:cubicBezTo>
                <a:lnTo>
                  <a:pt x="0" y="1400"/>
                </a:lnTo>
                <a:lnTo>
                  <a:pt x="0" y="1400"/>
                </a:lnTo>
                <a:cubicBezTo>
                  <a:pt x="0" y="1392"/>
                  <a:pt x="6" y="1385"/>
                  <a:pt x="15" y="1385"/>
                </a:cubicBezTo>
                <a:lnTo>
                  <a:pt x="15" y="1385"/>
                </a:lnTo>
                <a:cubicBezTo>
                  <a:pt x="23" y="1385"/>
                  <a:pt x="30" y="1392"/>
                  <a:pt x="30" y="1400"/>
                </a:cubicBezTo>
                <a:lnTo>
                  <a:pt x="30" y="1421"/>
                </a:lnTo>
                <a:lnTo>
                  <a:pt x="30" y="1421"/>
                </a:lnTo>
                <a:cubicBezTo>
                  <a:pt x="30" y="1429"/>
                  <a:pt x="23" y="1436"/>
                  <a:pt x="15" y="1436"/>
                </a:cubicBezTo>
                <a:close/>
                <a:moveTo>
                  <a:pt x="15" y="1518"/>
                </a:moveTo>
                <a:lnTo>
                  <a:pt x="15" y="1518"/>
                </a:lnTo>
                <a:cubicBezTo>
                  <a:pt x="6" y="1518"/>
                  <a:pt x="0" y="1511"/>
                  <a:pt x="0" y="1503"/>
                </a:cubicBezTo>
                <a:lnTo>
                  <a:pt x="0" y="1482"/>
                </a:lnTo>
                <a:lnTo>
                  <a:pt x="0" y="1482"/>
                </a:lnTo>
                <a:cubicBezTo>
                  <a:pt x="0" y="1474"/>
                  <a:pt x="6" y="1467"/>
                  <a:pt x="15" y="1467"/>
                </a:cubicBezTo>
                <a:lnTo>
                  <a:pt x="15" y="1467"/>
                </a:lnTo>
                <a:cubicBezTo>
                  <a:pt x="23" y="1467"/>
                  <a:pt x="30" y="1474"/>
                  <a:pt x="30" y="1482"/>
                </a:cubicBezTo>
                <a:lnTo>
                  <a:pt x="30" y="1503"/>
                </a:lnTo>
                <a:lnTo>
                  <a:pt x="30" y="1503"/>
                </a:lnTo>
                <a:cubicBezTo>
                  <a:pt x="30" y="1511"/>
                  <a:pt x="23" y="1518"/>
                  <a:pt x="15" y="1518"/>
                </a:cubicBezTo>
                <a:close/>
                <a:moveTo>
                  <a:pt x="15" y="1599"/>
                </a:moveTo>
                <a:lnTo>
                  <a:pt x="15" y="1599"/>
                </a:lnTo>
                <a:cubicBezTo>
                  <a:pt x="6" y="1599"/>
                  <a:pt x="0" y="1592"/>
                  <a:pt x="0" y="1584"/>
                </a:cubicBezTo>
                <a:lnTo>
                  <a:pt x="0" y="1564"/>
                </a:lnTo>
                <a:lnTo>
                  <a:pt x="0" y="1564"/>
                </a:lnTo>
                <a:cubicBezTo>
                  <a:pt x="0" y="1555"/>
                  <a:pt x="6" y="1549"/>
                  <a:pt x="15" y="1549"/>
                </a:cubicBezTo>
                <a:lnTo>
                  <a:pt x="15" y="1549"/>
                </a:lnTo>
                <a:cubicBezTo>
                  <a:pt x="23" y="1549"/>
                  <a:pt x="30" y="1555"/>
                  <a:pt x="30" y="1564"/>
                </a:cubicBezTo>
                <a:lnTo>
                  <a:pt x="30" y="1584"/>
                </a:lnTo>
                <a:lnTo>
                  <a:pt x="30" y="1584"/>
                </a:lnTo>
                <a:cubicBezTo>
                  <a:pt x="30" y="1592"/>
                  <a:pt x="23" y="1599"/>
                  <a:pt x="15" y="1599"/>
                </a:cubicBezTo>
                <a:close/>
                <a:moveTo>
                  <a:pt x="15" y="1681"/>
                </a:moveTo>
                <a:lnTo>
                  <a:pt x="15" y="1681"/>
                </a:lnTo>
                <a:cubicBezTo>
                  <a:pt x="6" y="1681"/>
                  <a:pt x="0" y="1674"/>
                  <a:pt x="0" y="1665"/>
                </a:cubicBezTo>
                <a:lnTo>
                  <a:pt x="0" y="1645"/>
                </a:lnTo>
                <a:lnTo>
                  <a:pt x="0" y="1645"/>
                </a:lnTo>
                <a:cubicBezTo>
                  <a:pt x="0" y="1636"/>
                  <a:pt x="6" y="1630"/>
                  <a:pt x="15" y="1630"/>
                </a:cubicBezTo>
                <a:lnTo>
                  <a:pt x="15" y="1630"/>
                </a:lnTo>
                <a:cubicBezTo>
                  <a:pt x="23" y="1630"/>
                  <a:pt x="30" y="1636"/>
                  <a:pt x="30" y="1645"/>
                </a:cubicBezTo>
                <a:lnTo>
                  <a:pt x="30" y="1665"/>
                </a:lnTo>
                <a:lnTo>
                  <a:pt x="30" y="1665"/>
                </a:lnTo>
                <a:cubicBezTo>
                  <a:pt x="30" y="1674"/>
                  <a:pt x="23" y="1681"/>
                  <a:pt x="15" y="1681"/>
                </a:cubicBezTo>
                <a:close/>
                <a:moveTo>
                  <a:pt x="15" y="1763"/>
                </a:moveTo>
                <a:lnTo>
                  <a:pt x="15" y="1763"/>
                </a:lnTo>
                <a:cubicBezTo>
                  <a:pt x="6" y="1763"/>
                  <a:pt x="0" y="1756"/>
                  <a:pt x="0" y="1747"/>
                </a:cubicBezTo>
                <a:lnTo>
                  <a:pt x="0" y="1727"/>
                </a:lnTo>
                <a:lnTo>
                  <a:pt x="0" y="1727"/>
                </a:lnTo>
                <a:cubicBezTo>
                  <a:pt x="0" y="1718"/>
                  <a:pt x="6" y="1711"/>
                  <a:pt x="15" y="1711"/>
                </a:cubicBezTo>
                <a:lnTo>
                  <a:pt x="15" y="1711"/>
                </a:lnTo>
                <a:cubicBezTo>
                  <a:pt x="23" y="1711"/>
                  <a:pt x="30" y="1718"/>
                  <a:pt x="30" y="1727"/>
                </a:cubicBezTo>
                <a:lnTo>
                  <a:pt x="30" y="1747"/>
                </a:lnTo>
                <a:lnTo>
                  <a:pt x="30" y="1747"/>
                </a:lnTo>
                <a:cubicBezTo>
                  <a:pt x="30" y="1756"/>
                  <a:pt x="23" y="1763"/>
                  <a:pt x="15" y="1763"/>
                </a:cubicBezTo>
                <a:close/>
                <a:moveTo>
                  <a:pt x="15" y="1838"/>
                </a:moveTo>
                <a:lnTo>
                  <a:pt x="15" y="1838"/>
                </a:lnTo>
                <a:cubicBezTo>
                  <a:pt x="6" y="1838"/>
                  <a:pt x="0" y="1832"/>
                  <a:pt x="0" y="1823"/>
                </a:cubicBezTo>
                <a:lnTo>
                  <a:pt x="0" y="1808"/>
                </a:lnTo>
                <a:lnTo>
                  <a:pt x="0" y="1808"/>
                </a:lnTo>
                <a:cubicBezTo>
                  <a:pt x="0" y="1800"/>
                  <a:pt x="6" y="1793"/>
                  <a:pt x="15" y="1793"/>
                </a:cubicBezTo>
                <a:lnTo>
                  <a:pt x="15" y="1793"/>
                </a:lnTo>
                <a:cubicBezTo>
                  <a:pt x="23" y="1793"/>
                  <a:pt x="30" y="1800"/>
                  <a:pt x="30" y="1808"/>
                </a:cubicBezTo>
                <a:lnTo>
                  <a:pt x="30" y="1823"/>
                </a:lnTo>
                <a:lnTo>
                  <a:pt x="30" y="1823"/>
                </a:lnTo>
                <a:cubicBezTo>
                  <a:pt x="30" y="1832"/>
                  <a:pt x="23" y="1838"/>
                  <a:pt x="15" y="1838"/>
                </a:cubicBezTo>
                <a:close/>
              </a:path>
            </a:pathLst>
          </a:custGeom>
          <a:solidFill>
            <a:schemeClr val="accent1">
              <a:lumMod val="40000"/>
              <a:lumOff val="60000"/>
            </a:schemeClr>
          </a:solidFill>
          <a:ln>
            <a:noFill/>
          </a:ln>
          <a:effectLst/>
        </p:spPr>
        <p:txBody>
          <a:bodyPr wrap="none" anchor="ctr"/>
          <a:lstStyle/>
          <a:p>
            <a:endParaRPr lang="en-US" sz="3265" dirty="0">
              <a:latin typeface="DM Sans" pitchFamily="2" charset="77"/>
            </a:endParaRPr>
          </a:p>
        </p:txBody>
      </p:sp>
      <p:sp>
        <p:nvSpPr>
          <p:cNvPr id="45" name="TextBox 44">
            <a:extLst>
              <a:ext uri="{FF2B5EF4-FFF2-40B4-BE49-F238E27FC236}">
                <a16:creationId xmlns:a16="http://schemas.microsoft.com/office/drawing/2014/main" id="{F3BD5F6F-F802-1744-9B3A-49670E437441}"/>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Infographic</a:t>
            </a:r>
          </a:p>
        </p:txBody>
      </p:sp>
      <p:sp>
        <p:nvSpPr>
          <p:cNvPr id="46" name="TextBox 45">
            <a:extLst>
              <a:ext uri="{FF2B5EF4-FFF2-40B4-BE49-F238E27FC236}">
                <a16:creationId xmlns:a16="http://schemas.microsoft.com/office/drawing/2014/main" id="{50FF925D-D6C2-BE4C-A086-6CEAD00D0D04}"/>
              </a:ext>
            </a:extLst>
          </p:cNvPr>
          <p:cNvSpPr txBox="1"/>
          <p:nvPr/>
        </p:nvSpPr>
        <p:spPr>
          <a:xfrm>
            <a:off x="3571856" y="936022"/>
            <a:ext cx="5024273" cy="579646"/>
          </a:xfrm>
          <a:prstGeom prst="rect">
            <a:avLst/>
          </a:prstGeom>
          <a:noFill/>
        </p:spPr>
        <p:txBody>
          <a:bodyPr wrap="square" rtlCol="0" anchor="t">
            <a:spAutoFit/>
          </a:bodyPr>
          <a:lstStyle/>
          <a:p>
            <a:pPr algn="ctr">
              <a:lnSpc>
                <a:spcPts val="1920"/>
              </a:lnSpc>
            </a:pPr>
            <a:r>
              <a:rPr lang="en-US" sz="1600" spc="-65" dirty="0">
                <a:latin typeface="DM Sans" pitchFamily="2" charset="77"/>
              </a:rPr>
              <a:t>Make a big impact with our professional slides and charts</a:t>
            </a:r>
          </a:p>
        </p:txBody>
      </p:sp>
      <p:sp>
        <p:nvSpPr>
          <p:cNvPr id="47" name="TextBox 46">
            <a:extLst>
              <a:ext uri="{FF2B5EF4-FFF2-40B4-BE49-F238E27FC236}">
                <a16:creationId xmlns:a16="http://schemas.microsoft.com/office/drawing/2014/main" id="{FD86EB0E-0358-2549-A0F4-7B80BF20F68E}"/>
              </a:ext>
            </a:extLst>
          </p:cNvPr>
          <p:cNvSpPr txBox="1"/>
          <p:nvPr/>
        </p:nvSpPr>
        <p:spPr>
          <a:xfrm>
            <a:off x="2059260" y="1780738"/>
            <a:ext cx="434093"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2015</a:t>
            </a:r>
          </a:p>
        </p:txBody>
      </p:sp>
      <p:sp>
        <p:nvSpPr>
          <p:cNvPr id="48" name="TextBox 47">
            <a:extLst>
              <a:ext uri="{FF2B5EF4-FFF2-40B4-BE49-F238E27FC236}">
                <a16:creationId xmlns:a16="http://schemas.microsoft.com/office/drawing/2014/main" id="{522E1C09-2C31-3B44-AF47-69F8D63B4782}"/>
              </a:ext>
            </a:extLst>
          </p:cNvPr>
          <p:cNvSpPr txBox="1"/>
          <p:nvPr/>
        </p:nvSpPr>
        <p:spPr>
          <a:xfrm>
            <a:off x="1300903" y="2121133"/>
            <a:ext cx="1953550" cy="1005596"/>
          </a:xfrm>
          <a:prstGeom prst="rect">
            <a:avLst/>
          </a:prstGeom>
          <a:noFill/>
        </p:spPr>
        <p:txBody>
          <a:bodyPr wrap="square" rtlCol="0" anchor="t">
            <a:spAutoFit/>
          </a:bodyPr>
          <a:lstStyle/>
          <a:p>
            <a:pPr algn="ctr">
              <a:lnSpc>
                <a:spcPts val="1800"/>
              </a:lnSpc>
            </a:pPr>
            <a:r>
              <a:rPr lang="en-US" sz="1300" spc="-15" dirty="0">
                <a:solidFill>
                  <a:schemeClr val="bg1"/>
                </a:solidFill>
                <a:latin typeface="DM Sans" pitchFamily="2" charset="77"/>
              </a:rPr>
              <a:t>Make a big impact with professional slides, charts, infographics and.</a:t>
            </a:r>
          </a:p>
        </p:txBody>
      </p:sp>
      <p:sp>
        <p:nvSpPr>
          <p:cNvPr id="49" name="TextBox 48">
            <a:extLst>
              <a:ext uri="{FF2B5EF4-FFF2-40B4-BE49-F238E27FC236}">
                <a16:creationId xmlns:a16="http://schemas.microsoft.com/office/drawing/2014/main" id="{29107DA9-5452-7044-9774-FE2E31C3835E}"/>
              </a:ext>
            </a:extLst>
          </p:cNvPr>
          <p:cNvSpPr txBox="1"/>
          <p:nvPr/>
        </p:nvSpPr>
        <p:spPr>
          <a:xfrm>
            <a:off x="3584270" y="5058625"/>
            <a:ext cx="435697"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2016</a:t>
            </a:r>
          </a:p>
        </p:txBody>
      </p:sp>
      <p:sp>
        <p:nvSpPr>
          <p:cNvPr id="50" name="TextBox 49">
            <a:extLst>
              <a:ext uri="{FF2B5EF4-FFF2-40B4-BE49-F238E27FC236}">
                <a16:creationId xmlns:a16="http://schemas.microsoft.com/office/drawing/2014/main" id="{667E6896-6212-7E4B-ABCC-13158C9475AA}"/>
              </a:ext>
            </a:extLst>
          </p:cNvPr>
          <p:cNvSpPr txBox="1"/>
          <p:nvPr/>
        </p:nvSpPr>
        <p:spPr>
          <a:xfrm>
            <a:off x="2826715" y="5416234"/>
            <a:ext cx="1953550" cy="1005596"/>
          </a:xfrm>
          <a:prstGeom prst="rect">
            <a:avLst/>
          </a:prstGeom>
          <a:noFill/>
        </p:spPr>
        <p:txBody>
          <a:bodyPr wrap="square" rtlCol="0" anchor="t">
            <a:spAutoFit/>
          </a:bodyPr>
          <a:lstStyle/>
          <a:p>
            <a:pPr algn="ctr">
              <a:lnSpc>
                <a:spcPts val="1800"/>
              </a:lnSpc>
            </a:pPr>
            <a:r>
              <a:rPr lang="en-US" sz="1300" spc="-15" dirty="0">
                <a:solidFill>
                  <a:schemeClr val="bg1"/>
                </a:solidFill>
                <a:latin typeface="DM Sans" pitchFamily="2" charset="77"/>
              </a:rPr>
              <a:t>Make a big impact with professional slides, charts, infographics and.</a:t>
            </a:r>
          </a:p>
        </p:txBody>
      </p:sp>
      <p:sp>
        <p:nvSpPr>
          <p:cNvPr id="51" name="TextBox 50">
            <a:extLst>
              <a:ext uri="{FF2B5EF4-FFF2-40B4-BE49-F238E27FC236}">
                <a16:creationId xmlns:a16="http://schemas.microsoft.com/office/drawing/2014/main" id="{3946AE09-17A7-5449-9F16-4D4A5185CCD9}"/>
              </a:ext>
            </a:extLst>
          </p:cNvPr>
          <p:cNvSpPr txBox="1"/>
          <p:nvPr/>
        </p:nvSpPr>
        <p:spPr>
          <a:xfrm>
            <a:off x="5117269" y="1780738"/>
            <a:ext cx="422873"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2017</a:t>
            </a:r>
          </a:p>
        </p:txBody>
      </p:sp>
      <p:sp>
        <p:nvSpPr>
          <p:cNvPr id="52" name="TextBox 51">
            <a:extLst>
              <a:ext uri="{FF2B5EF4-FFF2-40B4-BE49-F238E27FC236}">
                <a16:creationId xmlns:a16="http://schemas.microsoft.com/office/drawing/2014/main" id="{45496BB8-32DD-8B43-BE69-96AC6B9E006F}"/>
              </a:ext>
            </a:extLst>
          </p:cNvPr>
          <p:cNvSpPr txBox="1"/>
          <p:nvPr/>
        </p:nvSpPr>
        <p:spPr>
          <a:xfrm>
            <a:off x="4353302" y="2121133"/>
            <a:ext cx="1953550" cy="1005596"/>
          </a:xfrm>
          <a:prstGeom prst="rect">
            <a:avLst/>
          </a:prstGeom>
          <a:noFill/>
        </p:spPr>
        <p:txBody>
          <a:bodyPr wrap="square" rtlCol="0" anchor="t">
            <a:spAutoFit/>
          </a:bodyPr>
          <a:lstStyle/>
          <a:p>
            <a:pPr algn="ctr">
              <a:lnSpc>
                <a:spcPts val="1800"/>
              </a:lnSpc>
            </a:pPr>
            <a:r>
              <a:rPr lang="en-US" sz="1300" spc="-15" dirty="0">
                <a:solidFill>
                  <a:schemeClr val="bg1"/>
                </a:solidFill>
                <a:latin typeface="DM Sans" pitchFamily="2" charset="77"/>
              </a:rPr>
              <a:t>Make a big impact with professional slides, charts, infographics and.</a:t>
            </a:r>
          </a:p>
        </p:txBody>
      </p:sp>
      <p:sp>
        <p:nvSpPr>
          <p:cNvPr id="53" name="TextBox 52">
            <a:extLst>
              <a:ext uri="{FF2B5EF4-FFF2-40B4-BE49-F238E27FC236}">
                <a16:creationId xmlns:a16="http://schemas.microsoft.com/office/drawing/2014/main" id="{3A33C35D-97A9-2143-A37A-FA6F3018C64E}"/>
              </a:ext>
            </a:extLst>
          </p:cNvPr>
          <p:cNvSpPr txBox="1"/>
          <p:nvPr/>
        </p:nvSpPr>
        <p:spPr>
          <a:xfrm>
            <a:off x="6637470" y="5058625"/>
            <a:ext cx="434093"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2018</a:t>
            </a:r>
          </a:p>
        </p:txBody>
      </p:sp>
      <p:sp>
        <p:nvSpPr>
          <p:cNvPr id="54" name="TextBox 53">
            <a:extLst>
              <a:ext uri="{FF2B5EF4-FFF2-40B4-BE49-F238E27FC236}">
                <a16:creationId xmlns:a16="http://schemas.microsoft.com/office/drawing/2014/main" id="{23F3C69E-D9D7-4C46-BE85-8AA4E1798E46}"/>
              </a:ext>
            </a:extLst>
          </p:cNvPr>
          <p:cNvSpPr txBox="1"/>
          <p:nvPr/>
        </p:nvSpPr>
        <p:spPr>
          <a:xfrm>
            <a:off x="5879114" y="5416234"/>
            <a:ext cx="1953550" cy="1005596"/>
          </a:xfrm>
          <a:prstGeom prst="rect">
            <a:avLst/>
          </a:prstGeom>
          <a:noFill/>
        </p:spPr>
        <p:txBody>
          <a:bodyPr wrap="square" rtlCol="0" anchor="t">
            <a:spAutoFit/>
          </a:bodyPr>
          <a:lstStyle/>
          <a:p>
            <a:pPr algn="ctr">
              <a:lnSpc>
                <a:spcPts val="1800"/>
              </a:lnSpc>
            </a:pPr>
            <a:r>
              <a:rPr lang="en-US" sz="1300" spc="-15" dirty="0">
                <a:solidFill>
                  <a:schemeClr val="bg1"/>
                </a:solidFill>
                <a:latin typeface="DM Sans" pitchFamily="2" charset="77"/>
              </a:rPr>
              <a:t>Make a big impact with professional slides, charts, infographics and.</a:t>
            </a:r>
          </a:p>
        </p:txBody>
      </p:sp>
      <p:sp>
        <p:nvSpPr>
          <p:cNvPr id="55" name="TextBox 54">
            <a:extLst>
              <a:ext uri="{FF2B5EF4-FFF2-40B4-BE49-F238E27FC236}">
                <a16:creationId xmlns:a16="http://schemas.microsoft.com/office/drawing/2014/main" id="{C99BD2A6-A04D-514A-9CA0-EB831CAF99D7}"/>
              </a:ext>
            </a:extLst>
          </p:cNvPr>
          <p:cNvSpPr txBox="1"/>
          <p:nvPr/>
        </p:nvSpPr>
        <p:spPr>
          <a:xfrm>
            <a:off x="8164514" y="1780738"/>
            <a:ext cx="435697"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2019</a:t>
            </a:r>
          </a:p>
        </p:txBody>
      </p:sp>
      <p:sp>
        <p:nvSpPr>
          <p:cNvPr id="56" name="TextBox 55">
            <a:extLst>
              <a:ext uri="{FF2B5EF4-FFF2-40B4-BE49-F238E27FC236}">
                <a16:creationId xmlns:a16="http://schemas.microsoft.com/office/drawing/2014/main" id="{881AF68A-5928-6544-A39E-57543D9200CB}"/>
              </a:ext>
            </a:extLst>
          </p:cNvPr>
          <p:cNvSpPr txBox="1"/>
          <p:nvPr/>
        </p:nvSpPr>
        <p:spPr>
          <a:xfrm>
            <a:off x="7403622" y="2121133"/>
            <a:ext cx="1953550" cy="1005596"/>
          </a:xfrm>
          <a:prstGeom prst="rect">
            <a:avLst/>
          </a:prstGeom>
          <a:noFill/>
        </p:spPr>
        <p:txBody>
          <a:bodyPr wrap="square" rtlCol="0" anchor="t">
            <a:spAutoFit/>
          </a:bodyPr>
          <a:lstStyle/>
          <a:p>
            <a:pPr algn="ctr">
              <a:lnSpc>
                <a:spcPts val="1800"/>
              </a:lnSpc>
            </a:pPr>
            <a:r>
              <a:rPr lang="en-US" sz="1300" spc="-15" dirty="0">
                <a:solidFill>
                  <a:schemeClr val="bg1"/>
                </a:solidFill>
                <a:latin typeface="DM Sans" pitchFamily="2" charset="77"/>
              </a:rPr>
              <a:t>Make a big impact with professional slides, charts, infographics and.</a:t>
            </a:r>
          </a:p>
        </p:txBody>
      </p:sp>
      <p:sp>
        <p:nvSpPr>
          <p:cNvPr id="57" name="TextBox 56">
            <a:extLst>
              <a:ext uri="{FF2B5EF4-FFF2-40B4-BE49-F238E27FC236}">
                <a16:creationId xmlns:a16="http://schemas.microsoft.com/office/drawing/2014/main" id="{97546E4B-8E81-644A-B2D1-AAA2DC93650F}"/>
              </a:ext>
            </a:extLst>
          </p:cNvPr>
          <p:cNvSpPr txBox="1"/>
          <p:nvPr/>
        </p:nvSpPr>
        <p:spPr>
          <a:xfrm>
            <a:off x="9676832" y="5058625"/>
            <a:ext cx="469359" cy="336887"/>
          </a:xfrm>
          <a:prstGeom prst="rect">
            <a:avLst/>
          </a:prstGeom>
          <a:noFill/>
        </p:spPr>
        <p:txBody>
          <a:bodyPr wrap="none" rtlCol="0" anchor="t">
            <a:spAutoFit/>
          </a:bodyPr>
          <a:lstStyle/>
          <a:p>
            <a:pPr algn="ctr">
              <a:lnSpc>
                <a:spcPts val="2160"/>
              </a:lnSpc>
            </a:pPr>
            <a:r>
              <a:rPr lang="en-US" sz="900" b="1" spc="-20" dirty="0">
                <a:solidFill>
                  <a:schemeClr val="bg1"/>
                </a:solidFill>
                <a:latin typeface="DM Sans" pitchFamily="2" charset="77"/>
              </a:rPr>
              <a:t>2020</a:t>
            </a:r>
          </a:p>
        </p:txBody>
      </p:sp>
      <p:sp>
        <p:nvSpPr>
          <p:cNvPr id="58" name="TextBox 57">
            <a:extLst>
              <a:ext uri="{FF2B5EF4-FFF2-40B4-BE49-F238E27FC236}">
                <a16:creationId xmlns:a16="http://schemas.microsoft.com/office/drawing/2014/main" id="{2FF848EF-2208-564E-8B41-80C7343409C8}"/>
              </a:ext>
            </a:extLst>
          </p:cNvPr>
          <p:cNvSpPr txBox="1"/>
          <p:nvPr/>
        </p:nvSpPr>
        <p:spPr>
          <a:xfrm>
            <a:off x="8929434" y="5416234"/>
            <a:ext cx="1953550" cy="1005596"/>
          </a:xfrm>
          <a:prstGeom prst="rect">
            <a:avLst/>
          </a:prstGeom>
          <a:noFill/>
        </p:spPr>
        <p:txBody>
          <a:bodyPr wrap="square" rtlCol="0" anchor="t">
            <a:spAutoFit/>
          </a:bodyPr>
          <a:lstStyle/>
          <a:p>
            <a:pPr algn="ctr">
              <a:lnSpc>
                <a:spcPts val="1800"/>
              </a:lnSpc>
            </a:pPr>
            <a:r>
              <a:rPr lang="en-US" sz="1300" spc="-15" dirty="0">
                <a:solidFill>
                  <a:schemeClr val="bg1"/>
                </a:solidFill>
                <a:latin typeface="DM Sans" pitchFamily="2" charset="77"/>
              </a:rPr>
              <a:t>Make a big impact with professional slides, charts, infographics and.</a:t>
            </a:r>
          </a:p>
        </p:txBody>
      </p:sp>
    </p:spTree>
    <p:extLst>
      <p:ext uri="{BB962C8B-B14F-4D97-AF65-F5344CB8AC3E}">
        <p14:creationId xmlns:p14="http://schemas.microsoft.com/office/powerpoint/2010/main" val="420330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0272DF4-3A7C-D06C-073D-4A7812B1AC2E}"/>
              </a:ext>
            </a:extLst>
          </p:cNvPr>
          <p:cNvSpPr/>
          <p:nvPr/>
        </p:nvSpPr>
        <p:spPr>
          <a:xfrm>
            <a:off x="5493014" y="0"/>
            <a:ext cx="608302" cy="6866954"/>
          </a:xfrm>
          <a:custGeom>
            <a:avLst/>
            <a:gdLst>
              <a:gd name="connsiteX0" fmla="*/ 0 w 608302"/>
              <a:gd name="connsiteY0" fmla="*/ 0 h 6866954"/>
              <a:gd name="connsiteX1" fmla="*/ 0 w 608302"/>
              <a:gd name="connsiteY1" fmla="*/ 1126181 h 6866954"/>
              <a:gd name="connsiteX2" fmla="*/ 608303 w 608302"/>
              <a:gd name="connsiteY2" fmla="*/ 1645881 h 6866954"/>
              <a:gd name="connsiteX3" fmla="*/ 0 w 608302"/>
              <a:gd name="connsiteY3" fmla="*/ 2165582 h 6866954"/>
              <a:gd name="connsiteX4" fmla="*/ 608303 w 608302"/>
              <a:gd name="connsiteY4" fmla="*/ 2685283 h 6866954"/>
              <a:gd name="connsiteX5" fmla="*/ 0 w 608302"/>
              <a:gd name="connsiteY5" fmla="*/ 3204984 h 6866954"/>
              <a:gd name="connsiteX6" fmla="*/ 608303 w 608302"/>
              <a:gd name="connsiteY6" fmla="*/ 3724684 h 6866954"/>
              <a:gd name="connsiteX7" fmla="*/ 0 w 608302"/>
              <a:gd name="connsiteY7" fmla="*/ 4244386 h 6866954"/>
              <a:gd name="connsiteX8" fmla="*/ 608303 w 608302"/>
              <a:gd name="connsiteY8" fmla="*/ 4764086 h 6866954"/>
              <a:gd name="connsiteX9" fmla="*/ 0 w 608302"/>
              <a:gd name="connsiteY9" fmla="*/ 5283787 h 6866954"/>
              <a:gd name="connsiteX10" fmla="*/ 608303 w 608302"/>
              <a:gd name="connsiteY10" fmla="*/ 5803488 h 6866954"/>
              <a:gd name="connsiteX11" fmla="*/ 608303 w 608302"/>
              <a:gd name="connsiteY11" fmla="*/ 6866954 h 68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302" h="6866954">
                <a:moveTo>
                  <a:pt x="0" y="0"/>
                </a:moveTo>
                <a:lnTo>
                  <a:pt x="0" y="1126181"/>
                </a:lnTo>
                <a:cubicBezTo>
                  <a:pt x="0" y="1386031"/>
                  <a:pt x="608303" y="1386031"/>
                  <a:pt x="608303" y="1645881"/>
                </a:cubicBezTo>
                <a:cubicBezTo>
                  <a:pt x="608303" y="1905732"/>
                  <a:pt x="0" y="1905732"/>
                  <a:pt x="0" y="2165582"/>
                </a:cubicBezTo>
                <a:cubicBezTo>
                  <a:pt x="0" y="2425433"/>
                  <a:pt x="608303" y="2425433"/>
                  <a:pt x="608303" y="2685283"/>
                </a:cubicBezTo>
                <a:cubicBezTo>
                  <a:pt x="608303" y="2945133"/>
                  <a:pt x="0" y="2945133"/>
                  <a:pt x="0" y="3204984"/>
                </a:cubicBezTo>
                <a:cubicBezTo>
                  <a:pt x="0" y="3464834"/>
                  <a:pt x="608303" y="3464834"/>
                  <a:pt x="608303" y="3724684"/>
                </a:cubicBezTo>
                <a:cubicBezTo>
                  <a:pt x="608303" y="3984535"/>
                  <a:pt x="0" y="3984535"/>
                  <a:pt x="0" y="4244386"/>
                </a:cubicBezTo>
                <a:cubicBezTo>
                  <a:pt x="0" y="4504236"/>
                  <a:pt x="608303" y="4504236"/>
                  <a:pt x="608303" y="4764086"/>
                </a:cubicBezTo>
                <a:cubicBezTo>
                  <a:pt x="608303" y="5023937"/>
                  <a:pt x="0" y="5023937"/>
                  <a:pt x="0" y="5283787"/>
                </a:cubicBezTo>
                <a:cubicBezTo>
                  <a:pt x="0" y="5543637"/>
                  <a:pt x="608303" y="5543637"/>
                  <a:pt x="608303" y="5803488"/>
                </a:cubicBezTo>
                <a:lnTo>
                  <a:pt x="608303" y="6866954"/>
                </a:lnTo>
              </a:path>
            </a:pathLst>
          </a:custGeom>
          <a:noFill/>
          <a:ln w="121539" cap="flat">
            <a:solidFill>
              <a:schemeClr val="accent3">
                <a:lumMod val="50000"/>
              </a:schemeClr>
            </a:solidFill>
            <a:prstDash val="solid"/>
            <a:miter/>
          </a:ln>
        </p:spPr>
        <p:txBody>
          <a:bodyPr rtlCol="0" anchor="ctr"/>
          <a:lstStyle/>
          <a:p>
            <a:endParaRPr lang="es-CO"/>
          </a:p>
        </p:txBody>
      </p:sp>
      <p:sp>
        <p:nvSpPr>
          <p:cNvPr id="7" name="Freeform: Shape 6">
            <a:extLst>
              <a:ext uri="{FF2B5EF4-FFF2-40B4-BE49-F238E27FC236}">
                <a16:creationId xmlns:a16="http://schemas.microsoft.com/office/drawing/2014/main" id="{21FDD81F-7B8A-9812-C593-3613EB20A40B}"/>
              </a:ext>
            </a:extLst>
          </p:cNvPr>
          <p:cNvSpPr/>
          <p:nvPr/>
        </p:nvSpPr>
        <p:spPr>
          <a:xfrm>
            <a:off x="4755880" y="1642842"/>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8" name="Freeform: Shape 7">
            <a:extLst>
              <a:ext uri="{FF2B5EF4-FFF2-40B4-BE49-F238E27FC236}">
                <a16:creationId xmlns:a16="http://schemas.microsoft.com/office/drawing/2014/main" id="{0B6B9B67-EAE9-CFE4-05F4-6814876569EA}"/>
              </a:ext>
            </a:extLst>
          </p:cNvPr>
          <p:cNvSpPr/>
          <p:nvPr/>
        </p:nvSpPr>
        <p:spPr>
          <a:xfrm>
            <a:off x="5521576" y="2177614"/>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9" name="Freeform: Shape 8">
            <a:extLst>
              <a:ext uri="{FF2B5EF4-FFF2-40B4-BE49-F238E27FC236}">
                <a16:creationId xmlns:a16="http://schemas.microsoft.com/office/drawing/2014/main" id="{02C20110-3FC7-F441-514B-6C215700E302}"/>
              </a:ext>
            </a:extLst>
          </p:cNvPr>
          <p:cNvSpPr/>
          <p:nvPr/>
        </p:nvSpPr>
        <p:spPr>
          <a:xfrm>
            <a:off x="4755880" y="2694155"/>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10" name="Freeform: Shape 9">
            <a:extLst>
              <a:ext uri="{FF2B5EF4-FFF2-40B4-BE49-F238E27FC236}">
                <a16:creationId xmlns:a16="http://schemas.microsoft.com/office/drawing/2014/main" id="{460B72C8-7729-4E62-D81F-ACA46EBD8057}"/>
              </a:ext>
            </a:extLst>
          </p:cNvPr>
          <p:cNvSpPr/>
          <p:nvPr/>
        </p:nvSpPr>
        <p:spPr>
          <a:xfrm>
            <a:off x="5521576" y="3228926"/>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11" name="Freeform: Shape 10">
            <a:extLst>
              <a:ext uri="{FF2B5EF4-FFF2-40B4-BE49-F238E27FC236}">
                <a16:creationId xmlns:a16="http://schemas.microsoft.com/office/drawing/2014/main" id="{14E04E39-2C31-560E-B0FA-8A778A3FD5F6}"/>
              </a:ext>
            </a:extLst>
          </p:cNvPr>
          <p:cNvSpPr/>
          <p:nvPr/>
        </p:nvSpPr>
        <p:spPr>
          <a:xfrm>
            <a:off x="4755880" y="3710950"/>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12" name="Freeform: Shape 11">
            <a:extLst>
              <a:ext uri="{FF2B5EF4-FFF2-40B4-BE49-F238E27FC236}">
                <a16:creationId xmlns:a16="http://schemas.microsoft.com/office/drawing/2014/main" id="{A1554D42-565F-A44D-5904-3964A679D38A}"/>
              </a:ext>
            </a:extLst>
          </p:cNvPr>
          <p:cNvSpPr/>
          <p:nvPr/>
        </p:nvSpPr>
        <p:spPr>
          <a:xfrm>
            <a:off x="5521576" y="4245722"/>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13" name="Freeform: Shape 12">
            <a:extLst>
              <a:ext uri="{FF2B5EF4-FFF2-40B4-BE49-F238E27FC236}">
                <a16:creationId xmlns:a16="http://schemas.microsoft.com/office/drawing/2014/main" id="{88888338-8551-090D-A9A2-E234857202C8}"/>
              </a:ext>
            </a:extLst>
          </p:cNvPr>
          <p:cNvSpPr/>
          <p:nvPr/>
        </p:nvSpPr>
        <p:spPr>
          <a:xfrm>
            <a:off x="4755880" y="4768339"/>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14" name="Freeform: Shape 13">
            <a:extLst>
              <a:ext uri="{FF2B5EF4-FFF2-40B4-BE49-F238E27FC236}">
                <a16:creationId xmlns:a16="http://schemas.microsoft.com/office/drawing/2014/main" id="{9F98E06D-DF9F-5238-5CBD-E9D9E6047183}"/>
              </a:ext>
            </a:extLst>
          </p:cNvPr>
          <p:cNvSpPr/>
          <p:nvPr/>
        </p:nvSpPr>
        <p:spPr>
          <a:xfrm>
            <a:off x="5521576" y="5303111"/>
            <a:ext cx="1328907" cy="12153"/>
          </a:xfrm>
          <a:custGeom>
            <a:avLst/>
            <a:gdLst>
              <a:gd name="connsiteX0" fmla="*/ 1328908 w 1328907"/>
              <a:gd name="connsiteY0" fmla="*/ 0 h 12153"/>
              <a:gd name="connsiteX1" fmla="*/ 0 w 1328907"/>
              <a:gd name="connsiteY1" fmla="*/ 0 h 12153"/>
            </a:gdLst>
            <a:ahLst/>
            <a:cxnLst>
              <a:cxn ang="0">
                <a:pos x="connsiteX0" y="connsiteY0"/>
              </a:cxn>
              <a:cxn ang="0">
                <a:pos x="connsiteX1" y="connsiteY1"/>
              </a:cxn>
            </a:cxnLst>
            <a:rect l="l" t="t" r="r" b="b"/>
            <a:pathLst>
              <a:path w="1328907" h="12153">
                <a:moveTo>
                  <a:pt x="1328908" y="0"/>
                </a:moveTo>
                <a:lnTo>
                  <a:pt x="0" y="0"/>
                </a:lnTo>
              </a:path>
            </a:pathLst>
          </a:custGeom>
          <a:ln w="36462" cap="flat">
            <a:solidFill>
              <a:schemeClr val="accent3">
                <a:lumMod val="50000"/>
              </a:schemeClr>
            </a:solidFill>
            <a:prstDash val="solid"/>
            <a:miter/>
          </a:ln>
        </p:spPr>
        <p:txBody>
          <a:bodyPr rtlCol="0" anchor="ctr"/>
          <a:lstStyle/>
          <a:p>
            <a:endParaRPr lang="es-CO"/>
          </a:p>
        </p:txBody>
      </p:sp>
      <p:sp>
        <p:nvSpPr>
          <p:cNvPr id="17" name="Freeform: Shape 16">
            <a:extLst>
              <a:ext uri="{FF2B5EF4-FFF2-40B4-BE49-F238E27FC236}">
                <a16:creationId xmlns:a16="http://schemas.microsoft.com/office/drawing/2014/main" id="{FE8B704A-54F7-5208-6656-2BCCA2C96286}"/>
              </a:ext>
            </a:extLst>
          </p:cNvPr>
          <p:cNvSpPr/>
          <p:nvPr/>
        </p:nvSpPr>
        <p:spPr>
          <a:xfrm rot="16758000">
            <a:off x="4431245" y="3344492"/>
            <a:ext cx="727532" cy="727532"/>
          </a:xfrm>
          <a:custGeom>
            <a:avLst/>
            <a:gdLst>
              <a:gd name="connsiteX0" fmla="*/ 727533 w 727532"/>
              <a:gd name="connsiteY0" fmla="*/ 363767 h 727532"/>
              <a:gd name="connsiteX1" fmla="*/ 363767 w 727532"/>
              <a:gd name="connsiteY1" fmla="*/ 727533 h 727532"/>
              <a:gd name="connsiteX2" fmla="*/ 0 w 727532"/>
              <a:gd name="connsiteY2" fmla="*/ 363767 h 727532"/>
              <a:gd name="connsiteX3" fmla="*/ 363767 w 727532"/>
              <a:gd name="connsiteY3" fmla="*/ 0 h 727532"/>
              <a:gd name="connsiteX4" fmla="*/ 727533 w 727532"/>
              <a:gd name="connsiteY4" fmla="*/ 363767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3" y="363767"/>
                </a:moveTo>
                <a:cubicBezTo>
                  <a:pt x="727533" y="564669"/>
                  <a:pt x="564669" y="727533"/>
                  <a:pt x="363767" y="727533"/>
                </a:cubicBezTo>
                <a:cubicBezTo>
                  <a:pt x="162864" y="727533"/>
                  <a:pt x="0" y="564669"/>
                  <a:pt x="0" y="363767"/>
                </a:cubicBezTo>
                <a:cubicBezTo>
                  <a:pt x="0" y="162864"/>
                  <a:pt x="162864" y="0"/>
                  <a:pt x="363767" y="0"/>
                </a:cubicBezTo>
                <a:cubicBezTo>
                  <a:pt x="564669" y="0"/>
                  <a:pt x="727533" y="162864"/>
                  <a:pt x="727533" y="363767"/>
                </a:cubicBezTo>
                <a:close/>
              </a:path>
            </a:pathLst>
          </a:custGeom>
          <a:solidFill>
            <a:srgbClr val="FFFFFF"/>
          </a:solidFill>
          <a:ln w="12154" cap="flat">
            <a:noFill/>
            <a:prstDash val="solid"/>
            <a:miter/>
          </a:ln>
        </p:spPr>
        <p:txBody>
          <a:bodyPr rtlCol="0" anchor="ctr"/>
          <a:lstStyle/>
          <a:p>
            <a:endParaRPr lang="es-CO"/>
          </a:p>
        </p:txBody>
      </p:sp>
      <p:sp>
        <p:nvSpPr>
          <p:cNvPr id="18" name="Freeform: Shape 17">
            <a:extLst>
              <a:ext uri="{FF2B5EF4-FFF2-40B4-BE49-F238E27FC236}">
                <a16:creationId xmlns:a16="http://schemas.microsoft.com/office/drawing/2014/main" id="{2BC05C90-DCAF-FB65-E9A3-07DCFF1B0EC4}"/>
              </a:ext>
            </a:extLst>
          </p:cNvPr>
          <p:cNvSpPr/>
          <p:nvPr/>
        </p:nvSpPr>
        <p:spPr>
          <a:xfrm rot="18900000">
            <a:off x="4453053" y="3366622"/>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2"/>
                  <a:pt x="342011" y="684022"/>
                </a:cubicBezTo>
                <a:cubicBezTo>
                  <a:pt x="153123" y="684022"/>
                  <a:pt x="0" y="530899"/>
                  <a:pt x="0" y="342011"/>
                </a:cubicBezTo>
                <a:cubicBezTo>
                  <a:pt x="0" y="153124"/>
                  <a:pt x="153123" y="0"/>
                  <a:pt x="342011" y="0"/>
                </a:cubicBezTo>
                <a:cubicBezTo>
                  <a:pt x="530898" y="0"/>
                  <a:pt x="684022" y="153123"/>
                  <a:pt x="684022" y="342011"/>
                </a:cubicBezTo>
                <a:close/>
              </a:path>
            </a:pathLst>
          </a:custGeom>
          <a:solidFill>
            <a:schemeClr val="accent6"/>
          </a:solidFill>
          <a:ln w="12154" cap="flat">
            <a:noFill/>
            <a:prstDash val="solid"/>
            <a:miter/>
          </a:ln>
        </p:spPr>
        <p:txBody>
          <a:bodyPr rtlCol="0" anchor="ctr"/>
          <a:lstStyle/>
          <a:p>
            <a:endParaRPr lang="es-CO"/>
          </a:p>
        </p:txBody>
      </p:sp>
      <p:sp>
        <p:nvSpPr>
          <p:cNvPr id="19" name="Freeform: Shape 18">
            <a:extLst>
              <a:ext uri="{FF2B5EF4-FFF2-40B4-BE49-F238E27FC236}">
                <a16:creationId xmlns:a16="http://schemas.microsoft.com/office/drawing/2014/main" id="{F8A2541B-D81B-D2E6-DA01-7A4F55D51498}"/>
              </a:ext>
            </a:extLst>
          </p:cNvPr>
          <p:cNvSpPr/>
          <p:nvPr/>
        </p:nvSpPr>
        <p:spPr>
          <a:xfrm>
            <a:off x="4559109" y="3466170"/>
            <a:ext cx="485912" cy="485912"/>
          </a:xfrm>
          <a:custGeom>
            <a:avLst/>
            <a:gdLst>
              <a:gd name="connsiteX0" fmla="*/ 485913 w 485912"/>
              <a:gd name="connsiteY0" fmla="*/ 242956 h 485912"/>
              <a:gd name="connsiteX1" fmla="*/ 242956 w 485912"/>
              <a:gd name="connsiteY1" fmla="*/ 485913 h 485912"/>
              <a:gd name="connsiteX2" fmla="*/ 0 w 485912"/>
              <a:gd name="connsiteY2" fmla="*/ 242956 h 485912"/>
              <a:gd name="connsiteX3" fmla="*/ 242956 w 485912"/>
              <a:gd name="connsiteY3" fmla="*/ 0 h 485912"/>
              <a:gd name="connsiteX4" fmla="*/ 485913 w 485912"/>
              <a:gd name="connsiteY4" fmla="*/ 242956 h 48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12" h="485912">
                <a:moveTo>
                  <a:pt x="485913" y="242956"/>
                </a:moveTo>
                <a:cubicBezTo>
                  <a:pt x="485913" y="377137"/>
                  <a:pt x="377138" y="485913"/>
                  <a:pt x="242956" y="485913"/>
                </a:cubicBezTo>
                <a:cubicBezTo>
                  <a:pt x="108775" y="485913"/>
                  <a:pt x="0" y="377137"/>
                  <a:pt x="0" y="242956"/>
                </a:cubicBezTo>
                <a:cubicBezTo>
                  <a:pt x="0" y="108775"/>
                  <a:pt x="108775" y="0"/>
                  <a:pt x="242956" y="0"/>
                </a:cubicBezTo>
                <a:cubicBezTo>
                  <a:pt x="377138" y="0"/>
                  <a:pt x="485913" y="108775"/>
                  <a:pt x="485913" y="242956"/>
                </a:cubicBezTo>
                <a:close/>
              </a:path>
            </a:pathLst>
          </a:custGeom>
          <a:solidFill>
            <a:srgbClr val="FFFFFF"/>
          </a:solidFill>
          <a:ln w="12154" cap="flat">
            <a:noFill/>
            <a:prstDash val="solid"/>
            <a:miter/>
          </a:ln>
        </p:spPr>
        <p:txBody>
          <a:bodyPr rtlCol="0" anchor="ctr"/>
          <a:lstStyle/>
          <a:p>
            <a:endParaRPr lang="es-CO"/>
          </a:p>
        </p:txBody>
      </p:sp>
      <p:grpSp>
        <p:nvGrpSpPr>
          <p:cNvPr id="60" name="Group 59">
            <a:extLst>
              <a:ext uri="{FF2B5EF4-FFF2-40B4-BE49-F238E27FC236}">
                <a16:creationId xmlns:a16="http://schemas.microsoft.com/office/drawing/2014/main" id="{77F9F744-3022-9190-4C9A-8125962F103A}"/>
              </a:ext>
            </a:extLst>
          </p:cNvPr>
          <p:cNvGrpSpPr/>
          <p:nvPr/>
        </p:nvGrpSpPr>
        <p:grpSpPr>
          <a:xfrm>
            <a:off x="4659555" y="3553147"/>
            <a:ext cx="298729" cy="298247"/>
            <a:chOff x="4659555" y="3553147"/>
            <a:chExt cx="298729" cy="298247"/>
          </a:xfrm>
        </p:grpSpPr>
        <p:sp>
          <p:nvSpPr>
            <p:cNvPr id="20" name="Freeform: Shape 19">
              <a:extLst>
                <a:ext uri="{FF2B5EF4-FFF2-40B4-BE49-F238E27FC236}">
                  <a16:creationId xmlns:a16="http://schemas.microsoft.com/office/drawing/2014/main" id="{D24BA267-4DE6-474F-AEC7-4E99EA8E33FA}"/>
                </a:ext>
              </a:extLst>
            </p:cNvPr>
            <p:cNvSpPr/>
            <p:nvPr/>
          </p:nvSpPr>
          <p:spPr>
            <a:xfrm>
              <a:off x="4659555" y="3567291"/>
              <a:ext cx="283738" cy="284103"/>
            </a:xfrm>
            <a:custGeom>
              <a:avLst/>
              <a:gdLst>
                <a:gd name="connsiteX0" fmla="*/ 240835 w 283738"/>
                <a:gd name="connsiteY0" fmla="*/ 244172 h 284103"/>
                <a:gd name="connsiteX1" fmla="*/ 39931 w 283738"/>
                <a:gd name="connsiteY1" fmla="*/ 240769 h 284103"/>
                <a:gd name="connsiteX2" fmla="*/ 43334 w 283738"/>
                <a:gd name="connsiteY2" fmla="*/ 39865 h 284103"/>
                <a:gd name="connsiteX3" fmla="*/ 138256 w 283738"/>
                <a:gd name="connsiteY3" fmla="*/ 0 h 284103"/>
                <a:gd name="connsiteX4" fmla="*/ 141781 w 283738"/>
                <a:gd name="connsiteY4" fmla="*/ 142322 h 284103"/>
                <a:gd name="connsiteX5" fmla="*/ 283739 w 283738"/>
                <a:gd name="connsiteY5" fmla="*/ 150708 h 284103"/>
                <a:gd name="connsiteX6" fmla="*/ 240714 w 283738"/>
                <a:gd name="connsiteY6" fmla="*/ 244050 h 28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738" h="284103">
                  <a:moveTo>
                    <a:pt x="240835" y="244172"/>
                  </a:moveTo>
                  <a:cubicBezTo>
                    <a:pt x="184441" y="298743"/>
                    <a:pt x="94502" y="297163"/>
                    <a:pt x="39931" y="240769"/>
                  </a:cubicBezTo>
                  <a:cubicBezTo>
                    <a:pt x="-14640" y="184374"/>
                    <a:pt x="-13060" y="94436"/>
                    <a:pt x="43334" y="39865"/>
                  </a:cubicBezTo>
                  <a:cubicBezTo>
                    <a:pt x="69952" y="14220"/>
                    <a:pt x="103861" y="850"/>
                    <a:pt x="138256" y="0"/>
                  </a:cubicBezTo>
                  <a:lnTo>
                    <a:pt x="141781" y="142322"/>
                  </a:lnTo>
                  <a:lnTo>
                    <a:pt x="283739" y="150708"/>
                  </a:lnTo>
                  <a:cubicBezTo>
                    <a:pt x="281672" y="184861"/>
                    <a:pt x="267331" y="218406"/>
                    <a:pt x="240714" y="244050"/>
                  </a:cubicBezTo>
                  <a:close/>
                </a:path>
              </a:pathLst>
            </a:custGeom>
            <a:solidFill>
              <a:schemeClr val="accent6"/>
            </a:solidFill>
            <a:ln w="12154" cap="flat">
              <a:noFill/>
              <a:prstDash val="solid"/>
              <a:miter/>
            </a:ln>
          </p:spPr>
          <p:txBody>
            <a:bodyPr rtlCol="0" anchor="ctr"/>
            <a:lstStyle/>
            <a:p>
              <a:endParaRPr lang="es-CO"/>
            </a:p>
          </p:txBody>
        </p:sp>
        <p:sp>
          <p:nvSpPr>
            <p:cNvPr id="21" name="Freeform: Shape 20">
              <a:extLst>
                <a:ext uri="{FF2B5EF4-FFF2-40B4-BE49-F238E27FC236}">
                  <a16:creationId xmlns:a16="http://schemas.microsoft.com/office/drawing/2014/main" id="{C5D70CB8-43DB-2E9C-8223-D030B612FAB7}"/>
                </a:ext>
              </a:extLst>
            </p:cNvPr>
            <p:cNvSpPr/>
            <p:nvPr/>
          </p:nvSpPr>
          <p:spPr>
            <a:xfrm>
              <a:off x="4812518" y="3553147"/>
              <a:ext cx="145766" cy="150875"/>
            </a:xfrm>
            <a:custGeom>
              <a:avLst/>
              <a:gdLst>
                <a:gd name="connsiteX0" fmla="*/ 145482 w 145766"/>
                <a:gd name="connsiteY0" fmla="*/ 150754 h 150875"/>
                <a:gd name="connsiteX1" fmla="*/ 3525 w 145766"/>
                <a:gd name="connsiteY1" fmla="*/ 142368 h 150875"/>
                <a:gd name="connsiteX2" fmla="*/ 0 w 145766"/>
                <a:gd name="connsiteY2" fmla="*/ 46 h 150875"/>
                <a:gd name="connsiteX3" fmla="*/ 105982 w 145766"/>
                <a:gd name="connsiteY3" fmla="*/ 43435 h 150875"/>
                <a:gd name="connsiteX4" fmla="*/ 145482 w 145766"/>
                <a:gd name="connsiteY4" fmla="*/ 150876 h 15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66" h="150875">
                  <a:moveTo>
                    <a:pt x="145482" y="150754"/>
                  </a:moveTo>
                  <a:lnTo>
                    <a:pt x="3525" y="142368"/>
                  </a:lnTo>
                  <a:lnTo>
                    <a:pt x="0" y="46"/>
                  </a:lnTo>
                  <a:cubicBezTo>
                    <a:pt x="38406" y="-927"/>
                    <a:pt x="77177" y="13537"/>
                    <a:pt x="105982" y="43435"/>
                  </a:cubicBezTo>
                  <a:cubicBezTo>
                    <a:pt x="134787" y="73212"/>
                    <a:pt x="147913" y="112470"/>
                    <a:pt x="145482" y="150876"/>
                  </a:cubicBezTo>
                  <a:close/>
                </a:path>
              </a:pathLst>
            </a:custGeom>
            <a:solidFill>
              <a:schemeClr val="accent6"/>
            </a:solidFill>
            <a:ln w="12154" cap="flat">
              <a:noFill/>
              <a:prstDash val="solid"/>
              <a:miter/>
            </a:ln>
          </p:spPr>
          <p:txBody>
            <a:bodyPr rtlCol="0" anchor="ctr"/>
            <a:lstStyle/>
            <a:p>
              <a:endParaRPr lang="es-CO"/>
            </a:p>
          </p:txBody>
        </p:sp>
      </p:grpSp>
      <p:sp>
        <p:nvSpPr>
          <p:cNvPr id="22" name="Freeform: Shape 21">
            <a:extLst>
              <a:ext uri="{FF2B5EF4-FFF2-40B4-BE49-F238E27FC236}">
                <a16:creationId xmlns:a16="http://schemas.microsoft.com/office/drawing/2014/main" id="{901A25BA-73A2-0761-BD64-8A5F153E2FE1}"/>
              </a:ext>
            </a:extLst>
          </p:cNvPr>
          <p:cNvSpPr/>
          <p:nvPr/>
        </p:nvSpPr>
        <p:spPr>
          <a:xfrm>
            <a:off x="6412457" y="1760857"/>
            <a:ext cx="727532" cy="727532"/>
          </a:xfrm>
          <a:custGeom>
            <a:avLst/>
            <a:gdLst>
              <a:gd name="connsiteX0" fmla="*/ 727532 w 727532"/>
              <a:gd name="connsiteY0" fmla="*/ 363766 h 727532"/>
              <a:gd name="connsiteX1" fmla="*/ 363766 w 727532"/>
              <a:gd name="connsiteY1" fmla="*/ 727532 h 727532"/>
              <a:gd name="connsiteX2" fmla="*/ 0 w 727532"/>
              <a:gd name="connsiteY2" fmla="*/ 363766 h 727532"/>
              <a:gd name="connsiteX3" fmla="*/ 363766 w 727532"/>
              <a:gd name="connsiteY3" fmla="*/ 0 h 727532"/>
              <a:gd name="connsiteX4" fmla="*/ 727532 w 727532"/>
              <a:gd name="connsiteY4" fmla="*/ 363766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2" y="363766"/>
                </a:moveTo>
                <a:cubicBezTo>
                  <a:pt x="727532" y="564669"/>
                  <a:pt x="564669" y="727532"/>
                  <a:pt x="363766" y="727532"/>
                </a:cubicBezTo>
                <a:cubicBezTo>
                  <a:pt x="162864" y="727532"/>
                  <a:pt x="0" y="564669"/>
                  <a:pt x="0" y="363766"/>
                </a:cubicBezTo>
                <a:cubicBezTo>
                  <a:pt x="0" y="162864"/>
                  <a:pt x="162864" y="0"/>
                  <a:pt x="363766" y="0"/>
                </a:cubicBezTo>
                <a:cubicBezTo>
                  <a:pt x="564669" y="0"/>
                  <a:pt x="727532" y="162864"/>
                  <a:pt x="727532" y="363766"/>
                </a:cubicBezTo>
                <a:close/>
              </a:path>
            </a:pathLst>
          </a:custGeom>
          <a:solidFill>
            <a:srgbClr val="FFFFFF"/>
          </a:solidFill>
          <a:ln w="12154" cap="flat">
            <a:noFill/>
            <a:prstDash val="solid"/>
            <a:miter/>
          </a:ln>
        </p:spPr>
        <p:txBody>
          <a:bodyPr rtlCol="0" anchor="ctr"/>
          <a:lstStyle/>
          <a:p>
            <a:endParaRPr lang="es-CO"/>
          </a:p>
        </p:txBody>
      </p:sp>
      <p:sp>
        <p:nvSpPr>
          <p:cNvPr id="23" name="Freeform: Shape 22">
            <a:extLst>
              <a:ext uri="{FF2B5EF4-FFF2-40B4-BE49-F238E27FC236}">
                <a16:creationId xmlns:a16="http://schemas.microsoft.com/office/drawing/2014/main" id="{14BDF33C-615B-163C-B1AB-E8AB74068BE1}"/>
              </a:ext>
            </a:extLst>
          </p:cNvPr>
          <p:cNvSpPr/>
          <p:nvPr/>
        </p:nvSpPr>
        <p:spPr>
          <a:xfrm rot="17032201">
            <a:off x="6434044" y="1782468"/>
            <a:ext cx="684021" cy="684021"/>
          </a:xfrm>
          <a:custGeom>
            <a:avLst/>
            <a:gdLst>
              <a:gd name="connsiteX0" fmla="*/ 684022 w 684021"/>
              <a:gd name="connsiteY0" fmla="*/ 342011 h 684021"/>
              <a:gd name="connsiteX1" fmla="*/ 342011 w 684021"/>
              <a:gd name="connsiteY1" fmla="*/ 684021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1"/>
                  <a:pt x="342011" y="684021"/>
                </a:cubicBezTo>
                <a:cubicBezTo>
                  <a:pt x="153123" y="684021"/>
                  <a:pt x="0" y="530898"/>
                  <a:pt x="0" y="342011"/>
                </a:cubicBezTo>
                <a:cubicBezTo>
                  <a:pt x="0" y="153123"/>
                  <a:pt x="153123" y="0"/>
                  <a:pt x="342011" y="0"/>
                </a:cubicBezTo>
                <a:cubicBezTo>
                  <a:pt x="530898" y="0"/>
                  <a:pt x="684022" y="153123"/>
                  <a:pt x="684022" y="342011"/>
                </a:cubicBezTo>
                <a:close/>
              </a:path>
            </a:pathLst>
          </a:custGeom>
          <a:solidFill>
            <a:schemeClr val="accent2"/>
          </a:solidFill>
          <a:ln w="12154" cap="flat">
            <a:noFill/>
            <a:prstDash val="solid"/>
            <a:miter/>
          </a:ln>
        </p:spPr>
        <p:txBody>
          <a:bodyPr rtlCol="0" anchor="ctr"/>
          <a:lstStyle/>
          <a:p>
            <a:endParaRPr lang="es-CO"/>
          </a:p>
        </p:txBody>
      </p:sp>
      <p:sp>
        <p:nvSpPr>
          <p:cNvPr id="24" name="Freeform: Shape 23">
            <a:extLst>
              <a:ext uri="{FF2B5EF4-FFF2-40B4-BE49-F238E27FC236}">
                <a16:creationId xmlns:a16="http://schemas.microsoft.com/office/drawing/2014/main" id="{B219C5F9-D2D1-95FB-B435-B052FAB1BC4C}"/>
              </a:ext>
            </a:extLst>
          </p:cNvPr>
          <p:cNvSpPr/>
          <p:nvPr/>
        </p:nvSpPr>
        <p:spPr>
          <a:xfrm>
            <a:off x="6546393" y="1883854"/>
            <a:ext cx="467438" cy="467439"/>
          </a:xfrm>
          <a:custGeom>
            <a:avLst/>
            <a:gdLst>
              <a:gd name="connsiteX0" fmla="*/ 467439 w 467438"/>
              <a:gd name="connsiteY0" fmla="*/ 233719 h 467439"/>
              <a:gd name="connsiteX1" fmla="*/ 233719 w 467438"/>
              <a:gd name="connsiteY1" fmla="*/ 467439 h 467439"/>
              <a:gd name="connsiteX2" fmla="*/ 0 w 467438"/>
              <a:gd name="connsiteY2" fmla="*/ 233719 h 467439"/>
              <a:gd name="connsiteX3" fmla="*/ 233719 w 467438"/>
              <a:gd name="connsiteY3" fmla="*/ 0 h 467439"/>
              <a:gd name="connsiteX4" fmla="*/ 467439 w 467438"/>
              <a:gd name="connsiteY4" fmla="*/ 233719 h 46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38" h="467439">
                <a:moveTo>
                  <a:pt x="467439" y="233719"/>
                </a:moveTo>
                <a:cubicBezTo>
                  <a:pt x="467439" y="362799"/>
                  <a:pt x="362799" y="467439"/>
                  <a:pt x="233719" y="467439"/>
                </a:cubicBezTo>
                <a:cubicBezTo>
                  <a:pt x="104640" y="467439"/>
                  <a:pt x="0" y="362799"/>
                  <a:pt x="0" y="233719"/>
                </a:cubicBezTo>
                <a:cubicBezTo>
                  <a:pt x="0" y="104640"/>
                  <a:pt x="104639" y="0"/>
                  <a:pt x="233719" y="0"/>
                </a:cubicBezTo>
                <a:cubicBezTo>
                  <a:pt x="362799" y="0"/>
                  <a:pt x="467439" y="104640"/>
                  <a:pt x="467439" y="233719"/>
                </a:cubicBezTo>
                <a:close/>
              </a:path>
            </a:pathLst>
          </a:custGeom>
          <a:solidFill>
            <a:srgbClr val="FFFFFF"/>
          </a:solidFill>
          <a:ln w="12154" cap="flat">
            <a:noFill/>
            <a:prstDash val="solid"/>
            <a:miter/>
          </a:ln>
        </p:spPr>
        <p:txBody>
          <a:bodyPr rtlCol="0" anchor="ctr"/>
          <a:lstStyle/>
          <a:p>
            <a:endParaRPr lang="es-CO"/>
          </a:p>
        </p:txBody>
      </p:sp>
      <p:sp>
        <p:nvSpPr>
          <p:cNvPr id="25" name="Freeform: Shape 24">
            <a:extLst>
              <a:ext uri="{FF2B5EF4-FFF2-40B4-BE49-F238E27FC236}">
                <a16:creationId xmlns:a16="http://schemas.microsoft.com/office/drawing/2014/main" id="{175365A9-58ED-9A37-8889-F6E3285E4927}"/>
              </a:ext>
            </a:extLst>
          </p:cNvPr>
          <p:cNvSpPr/>
          <p:nvPr/>
        </p:nvSpPr>
        <p:spPr>
          <a:xfrm>
            <a:off x="6649580" y="1986798"/>
            <a:ext cx="261308" cy="261430"/>
          </a:xfrm>
          <a:custGeom>
            <a:avLst/>
            <a:gdLst>
              <a:gd name="connsiteX0" fmla="*/ 261187 w 261308"/>
              <a:gd name="connsiteY0" fmla="*/ 153625 h 261430"/>
              <a:gd name="connsiteX1" fmla="*/ 261187 w 261308"/>
              <a:gd name="connsiteY1" fmla="*/ 106954 h 261430"/>
              <a:gd name="connsiteX2" fmla="*/ 230802 w 261308"/>
              <a:gd name="connsiteY2" fmla="*/ 106954 h 261430"/>
              <a:gd name="connsiteX3" fmla="*/ 217798 w 261308"/>
              <a:gd name="connsiteY3" fmla="*/ 75962 h 261430"/>
              <a:gd name="connsiteX4" fmla="*/ 239189 w 261308"/>
              <a:gd name="connsiteY4" fmla="*/ 54571 h 261430"/>
              <a:gd name="connsiteX5" fmla="*/ 206130 w 261308"/>
              <a:gd name="connsiteY5" fmla="*/ 21512 h 261430"/>
              <a:gd name="connsiteX6" fmla="*/ 184617 w 261308"/>
              <a:gd name="connsiteY6" fmla="*/ 43025 h 261430"/>
              <a:gd name="connsiteX7" fmla="*/ 153503 w 261308"/>
              <a:gd name="connsiteY7" fmla="*/ 30142 h 261430"/>
              <a:gd name="connsiteX8" fmla="*/ 153503 w 261308"/>
              <a:gd name="connsiteY8" fmla="*/ 0 h 261430"/>
              <a:gd name="connsiteX9" fmla="*/ 106833 w 261308"/>
              <a:gd name="connsiteY9" fmla="*/ 0 h 261430"/>
              <a:gd name="connsiteX10" fmla="*/ 106833 w 261308"/>
              <a:gd name="connsiteY10" fmla="*/ 30142 h 261430"/>
              <a:gd name="connsiteX11" fmla="*/ 75476 w 261308"/>
              <a:gd name="connsiteY11" fmla="*/ 43146 h 261430"/>
              <a:gd name="connsiteX12" fmla="*/ 54449 w 261308"/>
              <a:gd name="connsiteY12" fmla="*/ 22120 h 261430"/>
              <a:gd name="connsiteX13" fmla="*/ 21391 w 261308"/>
              <a:gd name="connsiteY13" fmla="*/ 55179 h 261430"/>
              <a:gd name="connsiteX14" fmla="*/ 42417 w 261308"/>
              <a:gd name="connsiteY14" fmla="*/ 76205 h 261430"/>
              <a:gd name="connsiteX15" fmla="*/ 29291 w 261308"/>
              <a:gd name="connsiteY15" fmla="*/ 107805 h 261430"/>
              <a:gd name="connsiteX16" fmla="*/ 0 w 261308"/>
              <a:gd name="connsiteY16" fmla="*/ 107805 h 261430"/>
              <a:gd name="connsiteX17" fmla="*/ 0 w 261308"/>
              <a:gd name="connsiteY17" fmla="*/ 154476 h 261430"/>
              <a:gd name="connsiteX18" fmla="*/ 29291 w 261308"/>
              <a:gd name="connsiteY18" fmla="*/ 154476 h 261430"/>
              <a:gd name="connsiteX19" fmla="*/ 42539 w 261308"/>
              <a:gd name="connsiteY19" fmla="*/ 186319 h 261430"/>
              <a:gd name="connsiteX20" fmla="*/ 21999 w 261308"/>
              <a:gd name="connsiteY20" fmla="*/ 206859 h 261430"/>
              <a:gd name="connsiteX21" fmla="*/ 55057 w 261308"/>
              <a:gd name="connsiteY21" fmla="*/ 239918 h 261430"/>
              <a:gd name="connsiteX22" fmla="*/ 75719 w 261308"/>
              <a:gd name="connsiteY22" fmla="*/ 219256 h 261430"/>
              <a:gd name="connsiteX23" fmla="*/ 107683 w 261308"/>
              <a:gd name="connsiteY23" fmla="*/ 232261 h 261430"/>
              <a:gd name="connsiteX24" fmla="*/ 107683 w 261308"/>
              <a:gd name="connsiteY24" fmla="*/ 261430 h 261430"/>
              <a:gd name="connsiteX25" fmla="*/ 154354 w 261308"/>
              <a:gd name="connsiteY25" fmla="*/ 261430 h 261430"/>
              <a:gd name="connsiteX26" fmla="*/ 154354 w 261308"/>
              <a:gd name="connsiteY26" fmla="*/ 231896 h 261430"/>
              <a:gd name="connsiteX27" fmla="*/ 185833 w 261308"/>
              <a:gd name="connsiteY27" fmla="*/ 218527 h 261430"/>
              <a:gd name="connsiteX28" fmla="*/ 206738 w 261308"/>
              <a:gd name="connsiteY28" fmla="*/ 239432 h 261430"/>
              <a:gd name="connsiteX29" fmla="*/ 239796 w 261308"/>
              <a:gd name="connsiteY29" fmla="*/ 206373 h 261430"/>
              <a:gd name="connsiteX30" fmla="*/ 218527 w 261308"/>
              <a:gd name="connsiteY30" fmla="*/ 185104 h 261430"/>
              <a:gd name="connsiteX31" fmla="*/ 231289 w 261308"/>
              <a:gd name="connsiteY31" fmla="*/ 153747 h 261430"/>
              <a:gd name="connsiteX32" fmla="*/ 261309 w 261308"/>
              <a:gd name="connsiteY32" fmla="*/ 153747 h 261430"/>
              <a:gd name="connsiteX33" fmla="*/ 61499 w 261308"/>
              <a:gd name="connsiteY33" fmla="*/ 131141 h 261430"/>
              <a:gd name="connsiteX34" fmla="*/ 130168 w 261308"/>
              <a:gd name="connsiteY34" fmla="*/ 62471 h 261430"/>
              <a:gd name="connsiteX35" fmla="*/ 198838 w 261308"/>
              <a:gd name="connsiteY35" fmla="*/ 131141 h 261430"/>
              <a:gd name="connsiteX36" fmla="*/ 130168 w 261308"/>
              <a:gd name="connsiteY36" fmla="*/ 199810 h 261430"/>
              <a:gd name="connsiteX37" fmla="*/ 61499 w 261308"/>
              <a:gd name="connsiteY37" fmla="*/ 131141 h 26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1308" h="261430">
                <a:moveTo>
                  <a:pt x="261187" y="153625"/>
                </a:moveTo>
                <a:lnTo>
                  <a:pt x="261187" y="106954"/>
                </a:lnTo>
                <a:lnTo>
                  <a:pt x="230802" y="106954"/>
                </a:lnTo>
                <a:cubicBezTo>
                  <a:pt x="228129" y="95773"/>
                  <a:pt x="223632" y="85442"/>
                  <a:pt x="217798" y="75962"/>
                </a:cubicBezTo>
                <a:lnTo>
                  <a:pt x="239189" y="54571"/>
                </a:lnTo>
                <a:lnTo>
                  <a:pt x="206130" y="21512"/>
                </a:lnTo>
                <a:lnTo>
                  <a:pt x="184617" y="43025"/>
                </a:lnTo>
                <a:cubicBezTo>
                  <a:pt x="175137" y="37191"/>
                  <a:pt x="164685" y="32815"/>
                  <a:pt x="153503" y="30142"/>
                </a:cubicBezTo>
                <a:lnTo>
                  <a:pt x="153503" y="0"/>
                </a:lnTo>
                <a:lnTo>
                  <a:pt x="106833" y="0"/>
                </a:lnTo>
                <a:lnTo>
                  <a:pt x="106833" y="30142"/>
                </a:lnTo>
                <a:cubicBezTo>
                  <a:pt x="95529" y="32694"/>
                  <a:pt x="85077" y="37191"/>
                  <a:pt x="75476" y="43146"/>
                </a:cubicBezTo>
                <a:lnTo>
                  <a:pt x="54449" y="22120"/>
                </a:lnTo>
                <a:lnTo>
                  <a:pt x="21391" y="55179"/>
                </a:lnTo>
                <a:lnTo>
                  <a:pt x="42417" y="76205"/>
                </a:lnTo>
                <a:cubicBezTo>
                  <a:pt x="36340" y="85807"/>
                  <a:pt x="31843" y="96502"/>
                  <a:pt x="29291" y="107805"/>
                </a:cubicBezTo>
                <a:lnTo>
                  <a:pt x="0" y="107805"/>
                </a:lnTo>
                <a:lnTo>
                  <a:pt x="0" y="154476"/>
                </a:lnTo>
                <a:lnTo>
                  <a:pt x="29291" y="154476"/>
                </a:lnTo>
                <a:cubicBezTo>
                  <a:pt x="31964" y="165901"/>
                  <a:pt x="36462" y="176596"/>
                  <a:pt x="42539" y="186319"/>
                </a:cubicBezTo>
                <a:lnTo>
                  <a:pt x="21999" y="206859"/>
                </a:lnTo>
                <a:lnTo>
                  <a:pt x="55057" y="239918"/>
                </a:lnTo>
                <a:lnTo>
                  <a:pt x="75719" y="219256"/>
                </a:lnTo>
                <a:cubicBezTo>
                  <a:pt x="85442" y="225212"/>
                  <a:pt x="96137" y="229709"/>
                  <a:pt x="107683" y="232261"/>
                </a:cubicBezTo>
                <a:lnTo>
                  <a:pt x="107683" y="261430"/>
                </a:lnTo>
                <a:lnTo>
                  <a:pt x="154354" y="261430"/>
                </a:lnTo>
                <a:lnTo>
                  <a:pt x="154354" y="231896"/>
                </a:lnTo>
                <a:cubicBezTo>
                  <a:pt x="165657" y="229223"/>
                  <a:pt x="176353" y="224604"/>
                  <a:pt x="185833" y="218527"/>
                </a:cubicBezTo>
                <a:lnTo>
                  <a:pt x="206738" y="239432"/>
                </a:lnTo>
                <a:lnTo>
                  <a:pt x="239796" y="206373"/>
                </a:lnTo>
                <a:lnTo>
                  <a:pt x="218527" y="185104"/>
                </a:lnTo>
                <a:cubicBezTo>
                  <a:pt x="224361" y="175502"/>
                  <a:pt x="228736" y="165050"/>
                  <a:pt x="231289" y="153747"/>
                </a:cubicBezTo>
                <a:lnTo>
                  <a:pt x="261309" y="153747"/>
                </a:lnTo>
                <a:close/>
                <a:moveTo>
                  <a:pt x="61499" y="131141"/>
                </a:moveTo>
                <a:cubicBezTo>
                  <a:pt x="61499" y="93220"/>
                  <a:pt x="92248" y="62471"/>
                  <a:pt x="130168" y="62471"/>
                </a:cubicBezTo>
                <a:cubicBezTo>
                  <a:pt x="168088" y="62471"/>
                  <a:pt x="198838" y="93220"/>
                  <a:pt x="198838" y="131141"/>
                </a:cubicBezTo>
                <a:cubicBezTo>
                  <a:pt x="198838" y="169061"/>
                  <a:pt x="168088" y="199810"/>
                  <a:pt x="130168" y="199810"/>
                </a:cubicBezTo>
                <a:cubicBezTo>
                  <a:pt x="92248" y="199810"/>
                  <a:pt x="61499" y="169061"/>
                  <a:pt x="61499" y="131141"/>
                </a:cubicBezTo>
                <a:close/>
              </a:path>
            </a:pathLst>
          </a:custGeom>
          <a:solidFill>
            <a:schemeClr val="accent2"/>
          </a:solidFill>
          <a:ln w="12154" cap="flat">
            <a:noFill/>
            <a:prstDash val="solid"/>
            <a:miter/>
          </a:ln>
        </p:spPr>
        <p:txBody>
          <a:bodyPr rtlCol="0" anchor="ctr"/>
          <a:lstStyle/>
          <a:p>
            <a:endParaRPr lang="es-CO"/>
          </a:p>
        </p:txBody>
      </p:sp>
      <p:sp>
        <p:nvSpPr>
          <p:cNvPr id="26" name="Freeform: Shape 25">
            <a:extLst>
              <a:ext uri="{FF2B5EF4-FFF2-40B4-BE49-F238E27FC236}">
                <a16:creationId xmlns:a16="http://schemas.microsoft.com/office/drawing/2014/main" id="{888EAA38-69B4-2A11-6857-9DAC04BCFA28}"/>
              </a:ext>
            </a:extLst>
          </p:cNvPr>
          <p:cNvSpPr/>
          <p:nvPr/>
        </p:nvSpPr>
        <p:spPr>
          <a:xfrm>
            <a:off x="6412457" y="2826389"/>
            <a:ext cx="727532" cy="727532"/>
          </a:xfrm>
          <a:custGeom>
            <a:avLst/>
            <a:gdLst>
              <a:gd name="connsiteX0" fmla="*/ 727532 w 727532"/>
              <a:gd name="connsiteY0" fmla="*/ 363766 h 727532"/>
              <a:gd name="connsiteX1" fmla="*/ 363766 w 727532"/>
              <a:gd name="connsiteY1" fmla="*/ 727533 h 727532"/>
              <a:gd name="connsiteX2" fmla="*/ 0 w 727532"/>
              <a:gd name="connsiteY2" fmla="*/ 363766 h 727532"/>
              <a:gd name="connsiteX3" fmla="*/ 363766 w 727532"/>
              <a:gd name="connsiteY3" fmla="*/ 0 h 727532"/>
              <a:gd name="connsiteX4" fmla="*/ 727532 w 727532"/>
              <a:gd name="connsiteY4" fmla="*/ 363766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2" y="363766"/>
                </a:moveTo>
                <a:cubicBezTo>
                  <a:pt x="727532" y="564669"/>
                  <a:pt x="564669" y="727533"/>
                  <a:pt x="363766" y="727533"/>
                </a:cubicBezTo>
                <a:cubicBezTo>
                  <a:pt x="162864" y="727533"/>
                  <a:pt x="0" y="564669"/>
                  <a:pt x="0" y="363766"/>
                </a:cubicBezTo>
                <a:cubicBezTo>
                  <a:pt x="0" y="162864"/>
                  <a:pt x="162864" y="0"/>
                  <a:pt x="363766" y="0"/>
                </a:cubicBezTo>
                <a:cubicBezTo>
                  <a:pt x="564669" y="0"/>
                  <a:pt x="727532" y="162864"/>
                  <a:pt x="727532" y="363766"/>
                </a:cubicBezTo>
                <a:close/>
              </a:path>
            </a:pathLst>
          </a:custGeom>
          <a:solidFill>
            <a:srgbClr val="FFFFFF"/>
          </a:solidFill>
          <a:ln w="12154" cap="flat">
            <a:noFill/>
            <a:prstDash val="solid"/>
            <a:miter/>
          </a:ln>
        </p:spPr>
        <p:txBody>
          <a:bodyPr rtlCol="0" anchor="ctr"/>
          <a:lstStyle/>
          <a:p>
            <a:endParaRPr lang="es-CO"/>
          </a:p>
        </p:txBody>
      </p:sp>
      <p:sp>
        <p:nvSpPr>
          <p:cNvPr id="27" name="Freeform: Shape 26">
            <a:extLst>
              <a:ext uri="{FF2B5EF4-FFF2-40B4-BE49-F238E27FC236}">
                <a16:creationId xmlns:a16="http://schemas.microsoft.com/office/drawing/2014/main" id="{40C5097C-081C-C5F2-DDEA-A6A702E136FB}"/>
              </a:ext>
            </a:extLst>
          </p:cNvPr>
          <p:cNvSpPr/>
          <p:nvPr/>
        </p:nvSpPr>
        <p:spPr>
          <a:xfrm rot="18900000">
            <a:off x="6434300" y="2848092"/>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9" y="684022"/>
                  <a:pt x="342011" y="684022"/>
                </a:cubicBezTo>
                <a:cubicBezTo>
                  <a:pt x="153123" y="684022"/>
                  <a:pt x="0" y="530899"/>
                  <a:pt x="0" y="342011"/>
                </a:cubicBezTo>
                <a:cubicBezTo>
                  <a:pt x="0" y="153124"/>
                  <a:pt x="153123" y="0"/>
                  <a:pt x="342011" y="0"/>
                </a:cubicBezTo>
                <a:cubicBezTo>
                  <a:pt x="530898" y="0"/>
                  <a:pt x="684022" y="153124"/>
                  <a:pt x="684022" y="342011"/>
                </a:cubicBezTo>
                <a:close/>
              </a:path>
            </a:pathLst>
          </a:custGeom>
          <a:solidFill>
            <a:schemeClr val="accent4"/>
          </a:solidFill>
          <a:ln w="12154" cap="flat">
            <a:noFill/>
            <a:prstDash val="solid"/>
            <a:miter/>
          </a:ln>
        </p:spPr>
        <p:txBody>
          <a:bodyPr rtlCol="0" anchor="ctr"/>
          <a:lstStyle/>
          <a:p>
            <a:endParaRPr lang="es-CO"/>
          </a:p>
        </p:txBody>
      </p:sp>
      <p:sp>
        <p:nvSpPr>
          <p:cNvPr id="28" name="Freeform: Shape 27">
            <a:extLst>
              <a:ext uri="{FF2B5EF4-FFF2-40B4-BE49-F238E27FC236}">
                <a16:creationId xmlns:a16="http://schemas.microsoft.com/office/drawing/2014/main" id="{3EA9FFCA-2234-EDA9-301D-43017E8FC6FF}"/>
              </a:ext>
            </a:extLst>
          </p:cNvPr>
          <p:cNvSpPr/>
          <p:nvPr/>
        </p:nvSpPr>
        <p:spPr>
          <a:xfrm rot="16540800">
            <a:off x="6551042" y="2952905"/>
            <a:ext cx="467438" cy="467438"/>
          </a:xfrm>
          <a:custGeom>
            <a:avLst/>
            <a:gdLst>
              <a:gd name="connsiteX0" fmla="*/ 467439 w 467438"/>
              <a:gd name="connsiteY0" fmla="*/ 233720 h 467438"/>
              <a:gd name="connsiteX1" fmla="*/ 233719 w 467438"/>
              <a:gd name="connsiteY1" fmla="*/ 467439 h 467438"/>
              <a:gd name="connsiteX2" fmla="*/ 0 w 467438"/>
              <a:gd name="connsiteY2" fmla="*/ 233720 h 467438"/>
              <a:gd name="connsiteX3" fmla="*/ 233719 w 467438"/>
              <a:gd name="connsiteY3" fmla="*/ 0 h 467438"/>
              <a:gd name="connsiteX4" fmla="*/ 467439 w 467438"/>
              <a:gd name="connsiteY4" fmla="*/ 233720 h 46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38" h="467438">
                <a:moveTo>
                  <a:pt x="467439" y="233720"/>
                </a:moveTo>
                <a:cubicBezTo>
                  <a:pt x="467439" y="362799"/>
                  <a:pt x="362799" y="467439"/>
                  <a:pt x="233719" y="467439"/>
                </a:cubicBezTo>
                <a:cubicBezTo>
                  <a:pt x="104640" y="467439"/>
                  <a:pt x="0" y="362800"/>
                  <a:pt x="0" y="233720"/>
                </a:cubicBezTo>
                <a:cubicBezTo>
                  <a:pt x="0" y="104640"/>
                  <a:pt x="104640" y="0"/>
                  <a:pt x="233719" y="0"/>
                </a:cubicBezTo>
                <a:cubicBezTo>
                  <a:pt x="362799" y="0"/>
                  <a:pt x="467439" y="104640"/>
                  <a:pt x="467439" y="233720"/>
                </a:cubicBezTo>
                <a:close/>
              </a:path>
            </a:pathLst>
          </a:custGeom>
          <a:solidFill>
            <a:srgbClr val="FFFFFF"/>
          </a:solidFill>
          <a:ln w="12154" cap="flat">
            <a:noFill/>
            <a:prstDash val="solid"/>
            <a:miter/>
          </a:ln>
        </p:spPr>
        <p:txBody>
          <a:bodyPr rtlCol="0" anchor="ctr"/>
          <a:lstStyle/>
          <a:p>
            <a:endParaRPr lang="es-CO"/>
          </a:p>
        </p:txBody>
      </p:sp>
      <p:grpSp>
        <p:nvGrpSpPr>
          <p:cNvPr id="59" name="Group 58">
            <a:extLst>
              <a:ext uri="{FF2B5EF4-FFF2-40B4-BE49-F238E27FC236}">
                <a16:creationId xmlns:a16="http://schemas.microsoft.com/office/drawing/2014/main" id="{A76CDE9E-8789-5453-D8DA-5D9FF714A99F}"/>
              </a:ext>
            </a:extLst>
          </p:cNvPr>
          <p:cNvGrpSpPr/>
          <p:nvPr/>
        </p:nvGrpSpPr>
        <p:grpSpPr>
          <a:xfrm>
            <a:off x="6624786" y="3083809"/>
            <a:ext cx="319525" cy="205279"/>
            <a:chOff x="6624786" y="3083809"/>
            <a:chExt cx="319525" cy="205279"/>
          </a:xfrm>
        </p:grpSpPr>
        <p:sp>
          <p:nvSpPr>
            <p:cNvPr id="29" name="Freeform: Shape 28">
              <a:extLst>
                <a:ext uri="{FF2B5EF4-FFF2-40B4-BE49-F238E27FC236}">
                  <a16:creationId xmlns:a16="http://schemas.microsoft.com/office/drawing/2014/main" id="{6B60A1A1-33A9-A368-18F0-93E3CA2F54D0}"/>
                </a:ext>
              </a:extLst>
            </p:cNvPr>
            <p:cNvSpPr/>
            <p:nvPr/>
          </p:nvSpPr>
          <p:spPr>
            <a:xfrm>
              <a:off x="6706338" y="3083809"/>
              <a:ext cx="156785" cy="205279"/>
            </a:xfrm>
            <a:custGeom>
              <a:avLst/>
              <a:gdLst>
                <a:gd name="connsiteX0" fmla="*/ 113882 w 156785"/>
                <a:gd name="connsiteY0" fmla="*/ 103673 h 205279"/>
                <a:gd name="connsiteX1" fmla="*/ 136245 w 156785"/>
                <a:gd name="connsiteY1" fmla="*/ 57974 h 205279"/>
                <a:gd name="connsiteX2" fmla="*/ 78271 w 156785"/>
                <a:gd name="connsiteY2" fmla="*/ 0 h 205279"/>
                <a:gd name="connsiteX3" fmla="*/ 20297 w 156785"/>
                <a:gd name="connsiteY3" fmla="*/ 57974 h 205279"/>
                <a:gd name="connsiteX4" fmla="*/ 42660 w 156785"/>
                <a:gd name="connsiteY4" fmla="*/ 103673 h 205279"/>
                <a:gd name="connsiteX5" fmla="*/ 0 w 156785"/>
                <a:gd name="connsiteY5" fmla="*/ 173436 h 205279"/>
                <a:gd name="connsiteX6" fmla="*/ 0 w 156785"/>
                <a:gd name="connsiteY6" fmla="*/ 205279 h 205279"/>
                <a:gd name="connsiteX7" fmla="*/ 156785 w 156785"/>
                <a:gd name="connsiteY7" fmla="*/ 205279 h 205279"/>
                <a:gd name="connsiteX8" fmla="*/ 156785 w 156785"/>
                <a:gd name="connsiteY8" fmla="*/ 173436 h 205279"/>
                <a:gd name="connsiteX9" fmla="*/ 114125 w 156785"/>
                <a:gd name="connsiteY9" fmla="*/ 103673 h 20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785" h="205279">
                  <a:moveTo>
                    <a:pt x="113882" y="103673"/>
                  </a:moveTo>
                  <a:cubicBezTo>
                    <a:pt x="127494" y="93099"/>
                    <a:pt x="136245" y="76570"/>
                    <a:pt x="136245" y="57974"/>
                  </a:cubicBezTo>
                  <a:cubicBezTo>
                    <a:pt x="136245" y="25888"/>
                    <a:pt x="110236" y="0"/>
                    <a:pt x="78271" y="0"/>
                  </a:cubicBezTo>
                  <a:cubicBezTo>
                    <a:pt x="46306" y="0"/>
                    <a:pt x="20297" y="26009"/>
                    <a:pt x="20297" y="57974"/>
                  </a:cubicBezTo>
                  <a:cubicBezTo>
                    <a:pt x="20297" y="76570"/>
                    <a:pt x="29048" y="92977"/>
                    <a:pt x="42660" y="103673"/>
                  </a:cubicBezTo>
                  <a:cubicBezTo>
                    <a:pt x="17380" y="116677"/>
                    <a:pt x="0" y="142930"/>
                    <a:pt x="0" y="173436"/>
                  </a:cubicBezTo>
                  <a:lnTo>
                    <a:pt x="0" y="205279"/>
                  </a:lnTo>
                  <a:lnTo>
                    <a:pt x="156785" y="205279"/>
                  </a:lnTo>
                  <a:lnTo>
                    <a:pt x="156785" y="173436"/>
                  </a:lnTo>
                  <a:cubicBezTo>
                    <a:pt x="156785" y="143051"/>
                    <a:pt x="139405" y="116677"/>
                    <a:pt x="114125" y="103673"/>
                  </a:cubicBezTo>
                  <a:close/>
                </a:path>
              </a:pathLst>
            </a:custGeom>
            <a:solidFill>
              <a:schemeClr val="accent4"/>
            </a:solidFill>
            <a:ln w="12154" cap="flat">
              <a:noFill/>
              <a:prstDash val="solid"/>
              <a:miter/>
            </a:ln>
          </p:spPr>
          <p:txBody>
            <a:bodyPr rtlCol="0" anchor="ctr"/>
            <a:lstStyle/>
            <a:p>
              <a:endParaRPr lang="es-CO"/>
            </a:p>
          </p:txBody>
        </p:sp>
        <p:sp>
          <p:nvSpPr>
            <p:cNvPr id="30" name="Freeform: Shape 29">
              <a:extLst>
                <a:ext uri="{FF2B5EF4-FFF2-40B4-BE49-F238E27FC236}">
                  <a16:creationId xmlns:a16="http://schemas.microsoft.com/office/drawing/2014/main" id="{3395AC2C-3A28-C45E-B458-F7E61219755A}"/>
                </a:ext>
              </a:extLst>
            </p:cNvPr>
            <p:cNvSpPr/>
            <p:nvPr/>
          </p:nvSpPr>
          <p:spPr>
            <a:xfrm>
              <a:off x="6624786" y="3119541"/>
              <a:ext cx="108047" cy="169546"/>
            </a:xfrm>
            <a:custGeom>
              <a:avLst/>
              <a:gdLst>
                <a:gd name="connsiteX0" fmla="*/ 108048 w 108047"/>
                <a:gd name="connsiteY0" fmla="*/ 66239 h 169546"/>
                <a:gd name="connsiteX1" fmla="*/ 71465 w 108047"/>
                <a:gd name="connsiteY1" fmla="*/ 137704 h 169546"/>
                <a:gd name="connsiteX2" fmla="*/ 71465 w 108047"/>
                <a:gd name="connsiteY2" fmla="*/ 169547 h 169546"/>
                <a:gd name="connsiteX3" fmla="*/ 0 w 108047"/>
                <a:gd name="connsiteY3" fmla="*/ 169547 h 169546"/>
                <a:gd name="connsiteX4" fmla="*/ 0 w 108047"/>
                <a:gd name="connsiteY4" fmla="*/ 143173 h 169546"/>
                <a:gd name="connsiteX5" fmla="*/ 35246 w 108047"/>
                <a:gd name="connsiteY5" fmla="*/ 85563 h 169546"/>
                <a:gd name="connsiteX6" fmla="*/ 16772 w 108047"/>
                <a:gd name="connsiteY6" fmla="*/ 47886 h 169546"/>
                <a:gd name="connsiteX7" fmla="*/ 64659 w 108047"/>
                <a:gd name="connsiteY7" fmla="*/ 0 h 169546"/>
                <a:gd name="connsiteX8" fmla="*/ 93099 w 108047"/>
                <a:gd name="connsiteY8" fmla="*/ 9237 h 169546"/>
                <a:gd name="connsiteX9" fmla="*/ 91883 w 108047"/>
                <a:gd name="connsiteY9" fmla="*/ 22120 h 169546"/>
                <a:gd name="connsiteX10" fmla="*/ 108048 w 108047"/>
                <a:gd name="connsiteY10" fmla="*/ 66117 h 1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47" h="169546">
                  <a:moveTo>
                    <a:pt x="108048" y="66239"/>
                  </a:moveTo>
                  <a:cubicBezTo>
                    <a:pt x="85199" y="82646"/>
                    <a:pt x="71465" y="109021"/>
                    <a:pt x="71465" y="137704"/>
                  </a:cubicBezTo>
                  <a:lnTo>
                    <a:pt x="71465" y="169547"/>
                  </a:lnTo>
                  <a:lnTo>
                    <a:pt x="0" y="169547"/>
                  </a:lnTo>
                  <a:lnTo>
                    <a:pt x="0" y="143173"/>
                  </a:lnTo>
                  <a:cubicBezTo>
                    <a:pt x="0" y="118014"/>
                    <a:pt x="14342" y="96259"/>
                    <a:pt x="35246" y="85563"/>
                  </a:cubicBezTo>
                  <a:cubicBezTo>
                    <a:pt x="24064" y="76812"/>
                    <a:pt x="16772" y="63200"/>
                    <a:pt x="16772" y="47886"/>
                  </a:cubicBezTo>
                  <a:cubicBezTo>
                    <a:pt x="16772" y="21391"/>
                    <a:pt x="38163" y="0"/>
                    <a:pt x="64659" y="0"/>
                  </a:cubicBezTo>
                  <a:cubicBezTo>
                    <a:pt x="75233" y="0"/>
                    <a:pt x="85077" y="3403"/>
                    <a:pt x="93099" y="9237"/>
                  </a:cubicBezTo>
                  <a:cubicBezTo>
                    <a:pt x="92248" y="13491"/>
                    <a:pt x="91883" y="17745"/>
                    <a:pt x="91883" y="22120"/>
                  </a:cubicBezTo>
                  <a:cubicBezTo>
                    <a:pt x="91883" y="38406"/>
                    <a:pt x="97717" y="53963"/>
                    <a:pt x="108048" y="66117"/>
                  </a:cubicBezTo>
                  <a:close/>
                </a:path>
              </a:pathLst>
            </a:custGeom>
            <a:solidFill>
              <a:schemeClr val="accent4"/>
            </a:solidFill>
            <a:ln w="12154" cap="flat">
              <a:noFill/>
              <a:prstDash val="solid"/>
              <a:miter/>
            </a:ln>
          </p:spPr>
          <p:txBody>
            <a:bodyPr rtlCol="0" anchor="ctr"/>
            <a:lstStyle/>
            <a:p>
              <a:endParaRPr lang="es-CO"/>
            </a:p>
          </p:txBody>
        </p:sp>
        <p:sp>
          <p:nvSpPr>
            <p:cNvPr id="31" name="Freeform: Shape 30">
              <a:extLst>
                <a:ext uri="{FF2B5EF4-FFF2-40B4-BE49-F238E27FC236}">
                  <a16:creationId xmlns:a16="http://schemas.microsoft.com/office/drawing/2014/main" id="{4B701730-F1E1-6E50-6E98-603619844559}"/>
                </a:ext>
              </a:extLst>
            </p:cNvPr>
            <p:cNvSpPr/>
            <p:nvPr/>
          </p:nvSpPr>
          <p:spPr>
            <a:xfrm>
              <a:off x="6836263" y="3119663"/>
              <a:ext cx="108048" cy="169425"/>
            </a:xfrm>
            <a:custGeom>
              <a:avLst/>
              <a:gdLst>
                <a:gd name="connsiteX0" fmla="*/ 108048 w 108048"/>
                <a:gd name="connsiteY0" fmla="*/ 143052 h 169425"/>
                <a:gd name="connsiteX1" fmla="*/ 108048 w 108048"/>
                <a:gd name="connsiteY1" fmla="*/ 169425 h 169425"/>
                <a:gd name="connsiteX2" fmla="*/ 36583 w 108048"/>
                <a:gd name="connsiteY2" fmla="*/ 169425 h 169425"/>
                <a:gd name="connsiteX3" fmla="*/ 36583 w 108048"/>
                <a:gd name="connsiteY3" fmla="*/ 137582 h 169425"/>
                <a:gd name="connsiteX4" fmla="*/ 0 w 108048"/>
                <a:gd name="connsiteY4" fmla="*/ 66117 h 169425"/>
                <a:gd name="connsiteX5" fmla="*/ 16165 w 108048"/>
                <a:gd name="connsiteY5" fmla="*/ 22120 h 169425"/>
                <a:gd name="connsiteX6" fmla="*/ 14949 w 108048"/>
                <a:gd name="connsiteY6" fmla="*/ 9237 h 169425"/>
                <a:gd name="connsiteX7" fmla="*/ 43390 w 108048"/>
                <a:gd name="connsiteY7" fmla="*/ 0 h 169425"/>
                <a:gd name="connsiteX8" fmla="*/ 91276 w 108048"/>
                <a:gd name="connsiteY8" fmla="*/ 47886 h 169425"/>
                <a:gd name="connsiteX9" fmla="*/ 72802 w 108048"/>
                <a:gd name="connsiteY9" fmla="*/ 85564 h 169425"/>
                <a:gd name="connsiteX10" fmla="*/ 108048 w 108048"/>
                <a:gd name="connsiteY10" fmla="*/ 143173 h 16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48" h="169425">
                  <a:moveTo>
                    <a:pt x="108048" y="143052"/>
                  </a:moveTo>
                  <a:lnTo>
                    <a:pt x="108048" y="169425"/>
                  </a:lnTo>
                  <a:lnTo>
                    <a:pt x="36583" y="169425"/>
                  </a:lnTo>
                  <a:lnTo>
                    <a:pt x="36583" y="137582"/>
                  </a:lnTo>
                  <a:cubicBezTo>
                    <a:pt x="36583" y="108899"/>
                    <a:pt x="22849" y="82525"/>
                    <a:pt x="0" y="66117"/>
                  </a:cubicBezTo>
                  <a:cubicBezTo>
                    <a:pt x="10452" y="53963"/>
                    <a:pt x="16165" y="38528"/>
                    <a:pt x="16165" y="22120"/>
                  </a:cubicBezTo>
                  <a:cubicBezTo>
                    <a:pt x="16165" y="17623"/>
                    <a:pt x="15679" y="13369"/>
                    <a:pt x="14949" y="9237"/>
                  </a:cubicBezTo>
                  <a:cubicBezTo>
                    <a:pt x="22849" y="3403"/>
                    <a:pt x="32694" y="0"/>
                    <a:pt x="43390" y="0"/>
                  </a:cubicBezTo>
                  <a:cubicBezTo>
                    <a:pt x="69885" y="0"/>
                    <a:pt x="91276" y="21391"/>
                    <a:pt x="91276" y="47886"/>
                  </a:cubicBezTo>
                  <a:cubicBezTo>
                    <a:pt x="91276" y="63200"/>
                    <a:pt x="83983" y="76813"/>
                    <a:pt x="72802" y="85564"/>
                  </a:cubicBezTo>
                  <a:cubicBezTo>
                    <a:pt x="93706" y="96259"/>
                    <a:pt x="108048" y="118015"/>
                    <a:pt x="108048" y="143173"/>
                  </a:cubicBezTo>
                  <a:close/>
                </a:path>
              </a:pathLst>
            </a:custGeom>
            <a:solidFill>
              <a:schemeClr val="accent4"/>
            </a:solidFill>
            <a:ln w="12154" cap="flat">
              <a:noFill/>
              <a:prstDash val="solid"/>
              <a:miter/>
            </a:ln>
          </p:spPr>
          <p:txBody>
            <a:bodyPr rtlCol="0" anchor="ctr"/>
            <a:lstStyle/>
            <a:p>
              <a:endParaRPr lang="es-CO"/>
            </a:p>
          </p:txBody>
        </p:sp>
      </p:grpSp>
      <p:sp>
        <p:nvSpPr>
          <p:cNvPr id="32" name="Freeform: Shape 31">
            <a:extLst>
              <a:ext uri="{FF2B5EF4-FFF2-40B4-BE49-F238E27FC236}">
                <a16:creationId xmlns:a16="http://schemas.microsoft.com/office/drawing/2014/main" id="{82E33AE8-1247-E513-7E7E-FD3DA6CF10A0}"/>
              </a:ext>
            </a:extLst>
          </p:cNvPr>
          <p:cNvSpPr/>
          <p:nvPr/>
        </p:nvSpPr>
        <p:spPr>
          <a:xfrm>
            <a:off x="4431371" y="1213931"/>
            <a:ext cx="727532" cy="727532"/>
          </a:xfrm>
          <a:custGeom>
            <a:avLst/>
            <a:gdLst>
              <a:gd name="connsiteX0" fmla="*/ 727533 w 727532"/>
              <a:gd name="connsiteY0" fmla="*/ 363766 h 727532"/>
              <a:gd name="connsiteX1" fmla="*/ 363766 w 727532"/>
              <a:gd name="connsiteY1" fmla="*/ 727532 h 727532"/>
              <a:gd name="connsiteX2" fmla="*/ 0 w 727532"/>
              <a:gd name="connsiteY2" fmla="*/ 363766 h 727532"/>
              <a:gd name="connsiteX3" fmla="*/ 363766 w 727532"/>
              <a:gd name="connsiteY3" fmla="*/ 0 h 727532"/>
              <a:gd name="connsiteX4" fmla="*/ 727533 w 727532"/>
              <a:gd name="connsiteY4" fmla="*/ 363766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3" y="363766"/>
                </a:moveTo>
                <a:cubicBezTo>
                  <a:pt x="727533" y="564669"/>
                  <a:pt x="564669" y="727532"/>
                  <a:pt x="363766" y="727532"/>
                </a:cubicBezTo>
                <a:cubicBezTo>
                  <a:pt x="162864" y="727532"/>
                  <a:pt x="0" y="564669"/>
                  <a:pt x="0" y="363766"/>
                </a:cubicBezTo>
                <a:cubicBezTo>
                  <a:pt x="0" y="162864"/>
                  <a:pt x="162864" y="0"/>
                  <a:pt x="363766" y="0"/>
                </a:cubicBezTo>
                <a:cubicBezTo>
                  <a:pt x="564669" y="0"/>
                  <a:pt x="727533" y="162864"/>
                  <a:pt x="727533" y="363766"/>
                </a:cubicBezTo>
                <a:close/>
              </a:path>
            </a:pathLst>
          </a:custGeom>
          <a:solidFill>
            <a:srgbClr val="FFFFFF"/>
          </a:solidFill>
          <a:ln w="12154" cap="flat">
            <a:noFill/>
            <a:prstDash val="solid"/>
            <a:miter/>
          </a:ln>
        </p:spPr>
        <p:txBody>
          <a:bodyPr rtlCol="0" anchor="ctr"/>
          <a:lstStyle/>
          <a:p>
            <a:endParaRPr lang="es-CO"/>
          </a:p>
        </p:txBody>
      </p:sp>
      <p:sp>
        <p:nvSpPr>
          <p:cNvPr id="33" name="Freeform: Shape 32">
            <a:extLst>
              <a:ext uri="{FF2B5EF4-FFF2-40B4-BE49-F238E27FC236}">
                <a16:creationId xmlns:a16="http://schemas.microsoft.com/office/drawing/2014/main" id="{23C608C6-AB13-833A-A6B6-D187C594B498}"/>
              </a:ext>
            </a:extLst>
          </p:cNvPr>
          <p:cNvSpPr/>
          <p:nvPr/>
        </p:nvSpPr>
        <p:spPr>
          <a:xfrm rot="17017199">
            <a:off x="4453119" y="1235676"/>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2"/>
                  <a:pt x="342011" y="684022"/>
                </a:cubicBezTo>
                <a:cubicBezTo>
                  <a:pt x="153123" y="684022"/>
                  <a:pt x="0" y="530898"/>
                  <a:pt x="0" y="342011"/>
                </a:cubicBezTo>
                <a:cubicBezTo>
                  <a:pt x="0" y="153123"/>
                  <a:pt x="153123" y="0"/>
                  <a:pt x="342011" y="0"/>
                </a:cubicBezTo>
                <a:cubicBezTo>
                  <a:pt x="530898" y="0"/>
                  <a:pt x="684022" y="153123"/>
                  <a:pt x="684022" y="342011"/>
                </a:cubicBezTo>
                <a:close/>
              </a:path>
            </a:pathLst>
          </a:custGeom>
          <a:solidFill>
            <a:schemeClr val="accent1"/>
          </a:solidFill>
          <a:ln w="12154" cap="flat">
            <a:noFill/>
            <a:prstDash val="solid"/>
            <a:miter/>
          </a:ln>
        </p:spPr>
        <p:txBody>
          <a:bodyPr rtlCol="0" anchor="ctr"/>
          <a:lstStyle/>
          <a:p>
            <a:endParaRPr lang="es-CO"/>
          </a:p>
        </p:txBody>
      </p:sp>
      <p:sp>
        <p:nvSpPr>
          <p:cNvPr id="34" name="Freeform: Shape 33">
            <a:extLst>
              <a:ext uri="{FF2B5EF4-FFF2-40B4-BE49-F238E27FC236}">
                <a16:creationId xmlns:a16="http://schemas.microsoft.com/office/drawing/2014/main" id="{8D269961-3432-721F-FA69-BCE3829A7EE2}"/>
              </a:ext>
            </a:extLst>
          </p:cNvPr>
          <p:cNvSpPr/>
          <p:nvPr/>
        </p:nvSpPr>
        <p:spPr>
          <a:xfrm>
            <a:off x="4567738" y="1347259"/>
            <a:ext cx="467438" cy="467439"/>
          </a:xfrm>
          <a:custGeom>
            <a:avLst/>
            <a:gdLst>
              <a:gd name="connsiteX0" fmla="*/ 467439 w 467438"/>
              <a:gd name="connsiteY0" fmla="*/ 233720 h 467439"/>
              <a:gd name="connsiteX1" fmla="*/ 233720 w 467438"/>
              <a:gd name="connsiteY1" fmla="*/ 467439 h 467439"/>
              <a:gd name="connsiteX2" fmla="*/ 0 w 467438"/>
              <a:gd name="connsiteY2" fmla="*/ 233720 h 467439"/>
              <a:gd name="connsiteX3" fmla="*/ 233720 w 467438"/>
              <a:gd name="connsiteY3" fmla="*/ 0 h 467439"/>
              <a:gd name="connsiteX4" fmla="*/ 467439 w 467438"/>
              <a:gd name="connsiteY4" fmla="*/ 233720 h 46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38" h="467439">
                <a:moveTo>
                  <a:pt x="467439" y="233720"/>
                </a:moveTo>
                <a:cubicBezTo>
                  <a:pt x="467439" y="362799"/>
                  <a:pt x="362799" y="467439"/>
                  <a:pt x="233720" y="467439"/>
                </a:cubicBezTo>
                <a:cubicBezTo>
                  <a:pt x="104640" y="467439"/>
                  <a:pt x="0" y="362799"/>
                  <a:pt x="0" y="233720"/>
                </a:cubicBezTo>
                <a:cubicBezTo>
                  <a:pt x="0" y="104640"/>
                  <a:pt x="104640" y="0"/>
                  <a:pt x="233720" y="0"/>
                </a:cubicBezTo>
                <a:cubicBezTo>
                  <a:pt x="362799" y="0"/>
                  <a:pt x="467439" y="104640"/>
                  <a:pt x="467439" y="233720"/>
                </a:cubicBezTo>
                <a:close/>
              </a:path>
            </a:pathLst>
          </a:custGeom>
          <a:solidFill>
            <a:srgbClr val="FFFFFF"/>
          </a:solidFill>
          <a:ln w="12154" cap="flat">
            <a:noFill/>
            <a:prstDash val="solid"/>
            <a:miter/>
          </a:ln>
        </p:spPr>
        <p:txBody>
          <a:bodyPr rtlCol="0" anchor="ctr"/>
          <a:lstStyle/>
          <a:p>
            <a:endParaRPr lang="es-CO"/>
          </a:p>
        </p:txBody>
      </p:sp>
      <p:sp>
        <p:nvSpPr>
          <p:cNvPr id="35" name="Freeform: Shape 34">
            <a:extLst>
              <a:ext uri="{FF2B5EF4-FFF2-40B4-BE49-F238E27FC236}">
                <a16:creationId xmlns:a16="http://schemas.microsoft.com/office/drawing/2014/main" id="{0F22D835-BFB8-A26C-8A25-CF64F615F386}"/>
              </a:ext>
            </a:extLst>
          </p:cNvPr>
          <p:cNvSpPr/>
          <p:nvPr/>
        </p:nvSpPr>
        <p:spPr>
          <a:xfrm>
            <a:off x="4760013" y="1652444"/>
            <a:ext cx="18473" cy="9966"/>
          </a:xfrm>
          <a:custGeom>
            <a:avLst/>
            <a:gdLst>
              <a:gd name="connsiteX0" fmla="*/ 0 w 18473"/>
              <a:gd name="connsiteY0" fmla="*/ 5469 h 9966"/>
              <a:gd name="connsiteX1" fmla="*/ 0 w 18473"/>
              <a:gd name="connsiteY1" fmla="*/ 972 h 9966"/>
              <a:gd name="connsiteX2" fmla="*/ 0 w 18473"/>
              <a:gd name="connsiteY2" fmla="*/ 0 h 9966"/>
              <a:gd name="connsiteX3" fmla="*/ 0 w 18473"/>
              <a:gd name="connsiteY3" fmla="*/ 9966 h 9966"/>
              <a:gd name="connsiteX4" fmla="*/ 18474 w 18473"/>
              <a:gd name="connsiteY4" fmla="*/ 5348 h 9966"/>
              <a:gd name="connsiteX5" fmla="*/ 0 w 18473"/>
              <a:gd name="connsiteY5" fmla="*/ 5348 h 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3" h="9966">
                <a:moveTo>
                  <a:pt x="0" y="5469"/>
                </a:moveTo>
                <a:lnTo>
                  <a:pt x="0" y="972"/>
                </a:lnTo>
                <a:cubicBezTo>
                  <a:pt x="0" y="972"/>
                  <a:pt x="0" y="365"/>
                  <a:pt x="0" y="0"/>
                </a:cubicBezTo>
                <a:lnTo>
                  <a:pt x="0" y="9966"/>
                </a:lnTo>
                <a:lnTo>
                  <a:pt x="18474" y="5348"/>
                </a:lnTo>
                <a:lnTo>
                  <a:pt x="0" y="5348"/>
                </a:lnTo>
                <a:close/>
              </a:path>
            </a:pathLst>
          </a:custGeom>
          <a:solidFill>
            <a:srgbClr val="4134FF"/>
          </a:solidFill>
          <a:ln w="12154" cap="flat">
            <a:noFill/>
            <a:prstDash val="solid"/>
            <a:miter/>
          </a:ln>
        </p:spPr>
        <p:txBody>
          <a:bodyPr rtlCol="0" anchor="ctr"/>
          <a:lstStyle/>
          <a:p>
            <a:endParaRPr lang="es-CO"/>
          </a:p>
        </p:txBody>
      </p:sp>
      <p:grpSp>
        <p:nvGrpSpPr>
          <p:cNvPr id="57" name="Group 56">
            <a:extLst>
              <a:ext uri="{FF2B5EF4-FFF2-40B4-BE49-F238E27FC236}">
                <a16:creationId xmlns:a16="http://schemas.microsoft.com/office/drawing/2014/main" id="{AEC78405-BA8B-E053-E41B-60D609F7F9F4}"/>
              </a:ext>
            </a:extLst>
          </p:cNvPr>
          <p:cNvGrpSpPr/>
          <p:nvPr/>
        </p:nvGrpSpPr>
        <p:grpSpPr>
          <a:xfrm>
            <a:off x="4724766" y="1450715"/>
            <a:ext cx="153279" cy="260310"/>
            <a:chOff x="4724766" y="1450715"/>
            <a:chExt cx="153279" cy="260310"/>
          </a:xfrm>
          <a:solidFill>
            <a:schemeClr val="accent1"/>
          </a:solidFill>
        </p:grpSpPr>
        <p:sp>
          <p:nvSpPr>
            <p:cNvPr id="36" name="Freeform: Shape 35">
              <a:extLst>
                <a:ext uri="{FF2B5EF4-FFF2-40B4-BE49-F238E27FC236}">
                  <a16:creationId xmlns:a16="http://schemas.microsoft.com/office/drawing/2014/main" id="{BE3A8F94-1BAB-EA49-2375-D26EF17B19E0}"/>
                </a:ext>
              </a:extLst>
            </p:cNvPr>
            <p:cNvSpPr/>
            <p:nvPr/>
          </p:nvSpPr>
          <p:spPr>
            <a:xfrm>
              <a:off x="4724766" y="1450715"/>
              <a:ext cx="153279" cy="226887"/>
            </a:xfrm>
            <a:custGeom>
              <a:avLst/>
              <a:gdLst>
                <a:gd name="connsiteX0" fmla="*/ 35246 w 153279"/>
                <a:gd name="connsiteY0" fmla="*/ 207199 h 226887"/>
                <a:gd name="connsiteX1" fmla="*/ 53720 w 153279"/>
                <a:gd name="connsiteY1" fmla="*/ 207199 h 226887"/>
                <a:gd name="connsiteX2" fmla="*/ 35246 w 153279"/>
                <a:gd name="connsiteY2" fmla="*/ 211817 h 226887"/>
                <a:gd name="connsiteX3" fmla="*/ 35246 w 153279"/>
                <a:gd name="connsiteY3" fmla="*/ 226888 h 226887"/>
                <a:gd name="connsiteX4" fmla="*/ 118014 w 153279"/>
                <a:gd name="connsiteY4" fmla="*/ 206469 h 226887"/>
                <a:gd name="connsiteX5" fmla="*/ 118014 w 153279"/>
                <a:gd name="connsiteY5" fmla="*/ 200271 h 226887"/>
                <a:gd name="connsiteX6" fmla="*/ 143051 w 153279"/>
                <a:gd name="connsiteY6" fmla="*/ 114951 h 226887"/>
                <a:gd name="connsiteX7" fmla="*/ 152774 w 153279"/>
                <a:gd name="connsiteY7" fmla="*/ 67550 h 226887"/>
                <a:gd name="connsiteX8" fmla="*/ 85199 w 153279"/>
                <a:gd name="connsiteY8" fmla="*/ 461 h 226887"/>
                <a:gd name="connsiteX9" fmla="*/ 0 w 153279"/>
                <a:gd name="connsiteY9" fmla="*/ 76666 h 226887"/>
                <a:gd name="connsiteX10" fmla="*/ 11303 w 153279"/>
                <a:gd name="connsiteY10" fmla="*/ 116652 h 226887"/>
                <a:gd name="connsiteX11" fmla="*/ 35246 w 153279"/>
                <a:gd name="connsiteY11" fmla="*/ 199785 h 226887"/>
                <a:gd name="connsiteX12" fmla="*/ 35246 w 153279"/>
                <a:gd name="connsiteY12" fmla="*/ 207077 h 22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79" h="226887">
                  <a:moveTo>
                    <a:pt x="35246" y="207199"/>
                  </a:moveTo>
                  <a:lnTo>
                    <a:pt x="53720" y="207199"/>
                  </a:lnTo>
                  <a:lnTo>
                    <a:pt x="35246" y="211817"/>
                  </a:lnTo>
                  <a:lnTo>
                    <a:pt x="35246" y="226888"/>
                  </a:lnTo>
                  <a:lnTo>
                    <a:pt x="118014" y="206469"/>
                  </a:lnTo>
                  <a:lnTo>
                    <a:pt x="118014" y="200271"/>
                  </a:lnTo>
                  <a:cubicBezTo>
                    <a:pt x="118622" y="170129"/>
                    <a:pt x="127981" y="141081"/>
                    <a:pt x="143051" y="114951"/>
                  </a:cubicBezTo>
                  <a:cubicBezTo>
                    <a:pt x="150951" y="101217"/>
                    <a:pt x="154719" y="84930"/>
                    <a:pt x="152774" y="67550"/>
                  </a:cubicBezTo>
                  <a:cubicBezTo>
                    <a:pt x="148764" y="32547"/>
                    <a:pt x="120202" y="4228"/>
                    <a:pt x="85199" y="461"/>
                  </a:cubicBezTo>
                  <a:cubicBezTo>
                    <a:pt x="39014" y="-4522"/>
                    <a:pt x="0" y="31575"/>
                    <a:pt x="0" y="76666"/>
                  </a:cubicBezTo>
                  <a:cubicBezTo>
                    <a:pt x="0" y="91372"/>
                    <a:pt x="4132" y="105106"/>
                    <a:pt x="11303" y="116652"/>
                  </a:cubicBezTo>
                  <a:cubicBezTo>
                    <a:pt x="26617" y="141689"/>
                    <a:pt x="34760" y="170494"/>
                    <a:pt x="35246" y="199785"/>
                  </a:cubicBezTo>
                  <a:lnTo>
                    <a:pt x="35246" y="207077"/>
                  </a:lnTo>
                  <a:close/>
                </a:path>
              </a:pathLst>
            </a:custGeom>
            <a:grpFill/>
            <a:ln w="12154" cap="flat">
              <a:noFill/>
              <a:prstDash val="solid"/>
              <a:miter/>
            </a:ln>
          </p:spPr>
          <p:txBody>
            <a:bodyPr rtlCol="0" anchor="ctr"/>
            <a:lstStyle/>
            <a:p>
              <a:endParaRPr lang="es-CO"/>
            </a:p>
          </p:txBody>
        </p:sp>
        <p:sp>
          <p:nvSpPr>
            <p:cNvPr id="37" name="Freeform: Shape 36">
              <a:extLst>
                <a:ext uri="{FF2B5EF4-FFF2-40B4-BE49-F238E27FC236}">
                  <a16:creationId xmlns:a16="http://schemas.microsoft.com/office/drawing/2014/main" id="{578A05B3-3D2B-82B1-3520-5D919A71C59A}"/>
                </a:ext>
              </a:extLst>
            </p:cNvPr>
            <p:cNvSpPr/>
            <p:nvPr/>
          </p:nvSpPr>
          <p:spPr>
            <a:xfrm>
              <a:off x="4765360" y="1664112"/>
              <a:ext cx="72194" cy="30020"/>
            </a:xfrm>
            <a:custGeom>
              <a:avLst/>
              <a:gdLst>
                <a:gd name="connsiteX0" fmla="*/ 0 w 72194"/>
                <a:gd name="connsiteY0" fmla="*/ 30020 h 30020"/>
                <a:gd name="connsiteX1" fmla="*/ 72194 w 72194"/>
                <a:gd name="connsiteY1" fmla="*/ 12275 h 30020"/>
                <a:gd name="connsiteX2" fmla="*/ 72194 w 72194"/>
                <a:gd name="connsiteY2" fmla="*/ 0 h 30020"/>
                <a:gd name="connsiteX3" fmla="*/ 0 w 72194"/>
                <a:gd name="connsiteY3" fmla="*/ 18352 h 30020"/>
                <a:gd name="connsiteX4" fmla="*/ 0 w 72194"/>
                <a:gd name="connsiteY4" fmla="*/ 30020 h 3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94" h="30020">
                  <a:moveTo>
                    <a:pt x="0" y="30020"/>
                  </a:moveTo>
                  <a:lnTo>
                    <a:pt x="72194" y="12275"/>
                  </a:lnTo>
                  <a:lnTo>
                    <a:pt x="72194" y="0"/>
                  </a:lnTo>
                  <a:lnTo>
                    <a:pt x="0" y="18352"/>
                  </a:lnTo>
                  <a:lnTo>
                    <a:pt x="0" y="30020"/>
                  </a:lnTo>
                  <a:close/>
                </a:path>
              </a:pathLst>
            </a:custGeom>
            <a:grpFill/>
            <a:ln w="12154" cap="flat">
              <a:noFill/>
              <a:prstDash val="solid"/>
              <a:miter/>
            </a:ln>
          </p:spPr>
          <p:txBody>
            <a:bodyPr rtlCol="0" anchor="ctr"/>
            <a:lstStyle/>
            <a:p>
              <a:endParaRPr lang="es-CO"/>
            </a:p>
          </p:txBody>
        </p:sp>
        <p:sp>
          <p:nvSpPr>
            <p:cNvPr id="38" name="Freeform: Shape 37">
              <a:extLst>
                <a:ext uri="{FF2B5EF4-FFF2-40B4-BE49-F238E27FC236}">
                  <a16:creationId xmlns:a16="http://schemas.microsoft.com/office/drawing/2014/main" id="{BA2A23C2-E0DA-86A3-3E7C-6C15C116EB42}"/>
                </a:ext>
              </a:extLst>
            </p:cNvPr>
            <p:cNvSpPr/>
            <p:nvPr/>
          </p:nvSpPr>
          <p:spPr>
            <a:xfrm>
              <a:off x="4773017" y="1685016"/>
              <a:ext cx="53477" cy="26009"/>
            </a:xfrm>
            <a:custGeom>
              <a:avLst/>
              <a:gdLst>
                <a:gd name="connsiteX0" fmla="*/ 0 w 53477"/>
                <a:gd name="connsiteY0" fmla="*/ 13491 h 26009"/>
                <a:gd name="connsiteX1" fmla="*/ 0 w 53477"/>
                <a:gd name="connsiteY1" fmla="*/ 26009 h 26009"/>
                <a:gd name="connsiteX2" fmla="*/ 53477 w 53477"/>
                <a:gd name="connsiteY2" fmla="*/ 12883 h 26009"/>
                <a:gd name="connsiteX3" fmla="*/ 53477 w 53477"/>
                <a:gd name="connsiteY3" fmla="*/ 0 h 26009"/>
                <a:gd name="connsiteX4" fmla="*/ 0 w 53477"/>
                <a:gd name="connsiteY4" fmla="*/ 13491 h 2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7" h="26009">
                  <a:moveTo>
                    <a:pt x="0" y="13491"/>
                  </a:moveTo>
                  <a:lnTo>
                    <a:pt x="0" y="26009"/>
                  </a:lnTo>
                  <a:lnTo>
                    <a:pt x="53477" y="12883"/>
                  </a:lnTo>
                  <a:lnTo>
                    <a:pt x="53477" y="0"/>
                  </a:lnTo>
                  <a:lnTo>
                    <a:pt x="0" y="13491"/>
                  </a:lnTo>
                  <a:close/>
                </a:path>
              </a:pathLst>
            </a:custGeom>
            <a:grpFill/>
            <a:ln w="12154" cap="flat">
              <a:noFill/>
              <a:prstDash val="solid"/>
              <a:miter/>
            </a:ln>
          </p:spPr>
          <p:txBody>
            <a:bodyPr rtlCol="0" anchor="ctr"/>
            <a:lstStyle/>
            <a:p>
              <a:endParaRPr lang="es-CO"/>
            </a:p>
          </p:txBody>
        </p:sp>
      </p:grpSp>
      <p:sp>
        <p:nvSpPr>
          <p:cNvPr id="39" name="Freeform: Shape 38">
            <a:extLst>
              <a:ext uri="{FF2B5EF4-FFF2-40B4-BE49-F238E27FC236}">
                <a16:creationId xmlns:a16="http://schemas.microsoft.com/office/drawing/2014/main" id="{A4450A51-BF51-3F0E-1575-758926238FE1}"/>
              </a:ext>
            </a:extLst>
          </p:cNvPr>
          <p:cNvSpPr/>
          <p:nvPr/>
        </p:nvSpPr>
        <p:spPr>
          <a:xfrm>
            <a:off x="4455679" y="2279464"/>
            <a:ext cx="727532" cy="727532"/>
          </a:xfrm>
          <a:custGeom>
            <a:avLst/>
            <a:gdLst>
              <a:gd name="connsiteX0" fmla="*/ 727533 w 727532"/>
              <a:gd name="connsiteY0" fmla="*/ 363766 h 727532"/>
              <a:gd name="connsiteX1" fmla="*/ 363766 w 727532"/>
              <a:gd name="connsiteY1" fmla="*/ 727532 h 727532"/>
              <a:gd name="connsiteX2" fmla="*/ 0 w 727532"/>
              <a:gd name="connsiteY2" fmla="*/ 363766 h 727532"/>
              <a:gd name="connsiteX3" fmla="*/ 363766 w 727532"/>
              <a:gd name="connsiteY3" fmla="*/ 0 h 727532"/>
              <a:gd name="connsiteX4" fmla="*/ 727533 w 727532"/>
              <a:gd name="connsiteY4" fmla="*/ 363766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3" y="363766"/>
                </a:moveTo>
                <a:cubicBezTo>
                  <a:pt x="727533" y="564669"/>
                  <a:pt x="564669" y="727532"/>
                  <a:pt x="363766" y="727532"/>
                </a:cubicBezTo>
                <a:cubicBezTo>
                  <a:pt x="162864" y="727532"/>
                  <a:pt x="0" y="564669"/>
                  <a:pt x="0" y="363766"/>
                </a:cubicBezTo>
                <a:cubicBezTo>
                  <a:pt x="0" y="162864"/>
                  <a:pt x="162864" y="0"/>
                  <a:pt x="363766" y="0"/>
                </a:cubicBezTo>
                <a:cubicBezTo>
                  <a:pt x="564669" y="0"/>
                  <a:pt x="727533" y="162864"/>
                  <a:pt x="727533" y="363766"/>
                </a:cubicBezTo>
                <a:close/>
              </a:path>
            </a:pathLst>
          </a:custGeom>
          <a:solidFill>
            <a:srgbClr val="FFFFFF"/>
          </a:solidFill>
          <a:ln w="12154" cap="flat">
            <a:noFill/>
            <a:prstDash val="solid"/>
            <a:miter/>
          </a:ln>
        </p:spPr>
        <p:txBody>
          <a:bodyPr rtlCol="0" anchor="ctr"/>
          <a:lstStyle/>
          <a:p>
            <a:endParaRPr lang="es-CO"/>
          </a:p>
        </p:txBody>
      </p:sp>
      <p:sp>
        <p:nvSpPr>
          <p:cNvPr id="40" name="Freeform: Shape 39">
            <a:extLst>
              <a:ext uri="{FF2B5EF4-FFF2-40B4-BE49-F238E27FC236}">
                <a16:creationId xmlns:a16="http://schemas.microsoft.com/office/drawing/2014/main" id="{07A29941-2339-1F28-C9FD-9E88160E13FA}"/>
              </a:ext>
            </a:extLst>
          </p:cNvPr>
          <p:cNvSpPr/>
          <p:nvPr/>
        </p:nvSpPr>
        <p:spPr>
          <a:xfrm rot="18900000">
            <a:off x="4477473" y="2301220"/>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2"/>
                  <a:pt x="342011" y="684022"/>
                </a:cubicBezTo>
                <a:cubicBezTo>
                  <a:pt x="153123" y="684022"/>
                  <a:pt x="0" y="530898"/>
                  <a:pt x="0" y="342011"/>
                </a:cubicBezTo>
                <a:cubicBezTo>
                  <a:pt x="0" y="153123"/>
                  <a:pt x="153123" y="0"/>
                  <a:pt x="342011" y="0"/>
                </a:cubicBezTo>
                <a:cubicBezTo>
                  <a:pt x="530898" y="0"/>
                  <a:pt x="684022" y="153123"/>
                  <a:pt x="684022" y="342011"/>
                </a:cubicBezTo>
                <a:close/>
              </a:path>
            </a:pathLst>
          </a:custGeom>
          <a:solidFill>
            <a:schemeClr val="accent3"/>
          </a:solidFill>
          <a:ln w="12154" cap="flat">
            <a:noFill/>
            <a:prstDash val="solid"/>
            <a:miter/>
          </a:ln>
        </p:spPr>
        <p:txBody>
          <a:bodyPr rtlCol="0" anchor="ctr"/>
          <a:lstStyle/>
          <a:p>
            <a:endParaRPr lang="es-CO"/>
          </a:p>
        </p:txBody>
      </p:sp>
      <p:sp>
        <p:nvSpPr>
          <p:cNvPr id="41" name="Freeform: Shape 40">
            <a:extLst>
              <a:ext uri="{FF2B5EF4-FFF2-40B4-BE49-F238E27FC236}">
                <a16:creationId xmlns:a16="http://schemas.microsoft.com/office/drawing/2014/main" id="{9C0958FA-29B7-3D2A-CE29-0C21243B8A04}"/>
              </a:ext>
            </a:extLst>
          </p:cNvPr>
          <p:cNvSpPr/>
          <p:nvPr/>
        </p:nvSpPr>
        <p:spPr>
          <a:xfrm>
            <a:off x="4571141" y="2420206"/>
            <a:ext cx="458688" cy="458688"/>
          </a:xfrm>
          <a:custGeom>
            <a:avLst/>
            <a:gdLst>
              <a:gd name="connsiteX0" fmla="*/ 458688 w 458688"/>
              <a:gd name="connsiteY0" fmla="*/ 229344 h 458688"/>
              <a:gd name="connsiteX1" fmla="*/ 229344 w 458688"/>
              <a:gd name="connsiteY1" fmla="*/ 458688 h 458688"/>
              <a:gd name="connsiteX2" fmla="*/ 0 w 458688"/>
              <a:gd name="connsiteY2" fmla="*/ 229344 h 458688"/>
              <a:gd name="connsiteX3" fmla="*/ 229344 w 458688"/>
              <a:gd name="connsiteY3" fmla="*/ 0 h 458688"/>
              <a:gd name="connsiteX4" fmla="*/ 458688 w 458688"/>
              <a:gd name="connsiteY4" fmla="*/ 229344 h 45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688" h="458688">
                <a:moveTo>
                  <a:pt x="458688" y="229344"/>
                </a:moveTo>
                <a:cubicBezTo>
                  <a:pt x="458688" y="356007"/>
                  <a:pt x="356007" y="458688"/>
                  <a:pt x="229344" y="458688"/>
                </a:cubicBezTo>
                <a:cubicBezTo>
                  <a:pt x="102681" y="458688"/>
                  <a:pt x="0" y="356007"/>
                  <a:pt x="0" y="229344"/>
                </a:cubicBezTo>
                <a:cubicBezTo>
                  <a:pt x="0" y="102681"/>
                  <a:pt x="102681" y="0"/>
                  <a:pt x="229344" y="0"/>
                </a:cubicBezTo>
                <a:cubicBezTo>
                  <a:pt x="356007" y="0"/>
                  <a:pt x="458688" y="102681"/>
                  <a:pt x="458688" y="229344"/>
                </a:cubicBezTo>
                <a:close/>
              </a:path>
            </a:pathLst>
          </a:custGeom>
          <a:solidFill>
            <a:srgbClr val="FFFFFF"/>
          </a:solidFill>
          <a:ln w="12154" cap="flat">
            <a:noFill/>
            <a:prstDash val="solid"/>
            <a:miter/>
          </a:ln>
        </p:spPr>
        <p:txBody>
          <a:bodyPr rtlCol="0" anchor="ctr"/>
          <a:lstStyle/>
          <a:p>
            <a:endParaRPr lang="es-CO"/>
          </a:p>
        </p:txBody>
      </p:sp>
      <p:grpSp>
        <p:nvGrpSpPr>
          <p:cNvPr id="58" name="Group 57">
            <a:extLst>
              <a:ext uri="{FF2B5EF4-FFF2-40B4-BE49-F238E27FC236}">
                <a16:creationId xmlns:a16="http://schemas.microsoft.com/office/drawing/2014/main" id="{0B208DDA-F2C9-AE82-664C-D480183DE455}"/>
              </a:ext>
            </a:extLst>
          </p:cNvPr>
          <p:cNvGrpSpPr/>
          <p:nvPr/>
        </p:nvGrpSpPr>
        <p:grpSpPr>
          <a:xfrm>
            <a:off x="4670438" y="2535303"/>
            <a:ext cx="244536" cy="228007"/>
            <a:chOff x="4670438" y="2535303"/>
            <a:chExt cx="244536" cy="228007"/>
          </a:xfrm>
        </p:grpSpPr>
        <p:sp>
          <p:nvSpPr>
            <p:cNvPr id="42" name="Freeform: Shape 41">
              <a:extLst>
                <a:ext uri="{FF2B5EF4-FFF2-40B4-BE49-F238E27FC236}">
                  <a16:creationId xmlns:a16="http://schemas.microsoft.com/office/drawing/2014/main" id="{1B926086-AA6F-65E0-18CC-AF85550E92E8}"/>
                </a:ext>
              </a:extLst>
            </p:cNvPr>
            <p:cNvSpPr/>
            <p:nvPr/>
          </p:nvSpPr>
          <p:spPr>
            <a:xfrm>
              <a:off x="4670438" y="2646268"/>
              <a:ext cx="69884" cy="117042"/>
            </a:xfrm>
            <a:custGeom>
              <a:avLst/>
              <a:gdLst>
                <a:gd name="connsiteX0" fmla="*/ 0 w 69884"/>
                <a:gd name="connsiteY0" fmla="*/ 0 h 117042"/>
                <a:gd name="connsiteX1" fmla="*/ 69885 w 69884"/>
                <a:gd name="connsiteY1" fmla="*/ 0 h 117042"/>
                <a:gd name="connsiteX2" fmla="*/ 69885 w 69884"/>
                <a:gd name="connsiteY2" fmla="*/ 117042 h 117042"/>
                <a:gd name="connsiteX3" fmla="*/ 0 w 69884"/>
                <a:gd name="connsiteY3" fmla="*/ 117042 h 117042"/>
              </a:gdLst>
              <a:ahLst/>
              <a:cxnLst>
                <a:cxn ang="0">
                  <a:pos x="connsiteX0" y="connsiteY0"/>
                </a:cxn>
                <a:cxn ang="0">
                  <a:pos x="connsiteX1" y="connsiteY1"/>
                </a:cxn>
                <a:cxn ang="0">
                  <a:pos x="connsiteX2" y="connsiteY2"/>
                </a:cxn>
                <a:cxn ang="0">
                  <a:pos x="connsiteX3" y="connsiteY3"/>
                </a:cxn>
              </a:cxnLst>
              <a:rect l="l" t="t" r="r" b="b"/>
              <a:pathLst>
                <a:path w="69884" h="117042">
                  <a:moveTo>
                    <a:pt x="0" y="0"/>
                  </a:moveTo>
                  <a:lnTo>
                    <a:pt x="69885" y="0"/>
                  </a:lnTo>
                  <a:lnTo>
                    <a:pt x="69885" y="117042"/>
                  </a:lnTo>
                  <a:lnTo>
                    <a:pt x="0" y="117042"/>
                  </a:lnTo>
                  <a:close/>
                </a:path>
              </a:pathLst>
            </a:custGeom>
            <a:solidFill>
              <a:schemeClr val="accent3"/>
            </a:solidFill>
            <a:ln w="12154" cap="flat">
              <a:noFill/>
              <a:prstDash val="solid"/>
              <a:miter/>
            </a:ln>
          </p:spPr>
          <p:txBody>
            <a:bodyPr rtlCol="0" anchor="ctr"/>
            <a:lstStyle/>
            <a:p>
              <a:endParaRPr lang="es-CO"/>
            </a:p>
          </p:txBody>
        </p:sp>
        <p:sp>
          <p:nvSpPr>
            <p:cNvPr id="43" name="Freeform: Shape 42">
              <a:extLst>
                <a:ext uri="{FF2B5EF4-FFF2-40B4-BE49-F238E27FC236}">
                  <a16:creationId xmlns:a16="http://schemas.microsoft.com/office/drawing/2014/main" id="{F7CFA0C6-F2CE-50F4-AFD4-6433303EDAD8}"/>
                </a:ext>
              </a:extLst>
            </p:cNvPr>
            <p:cNvSpPr/>
            <p:nvPr/>
          </p:nvSpPr>
          <p:spPr>
            <a:xfrm>
              <a:off x="4757703" y="2595951"/>
              <a:ext cx="69884" cy="167359"/>
            </a:xfrm>
            <a:custGeom>
              <a:avLst/>
              <a:gdLst>
                <a:gd name="connsiteX0" fmla="*/ 0 w 69884"/>
                <a:gd name="connsiteY0" fmla="*/ 0 h 167359"/>
                <a:gd name="connsiteX1" fmla="*/ 69885 w 69884"/>
                <a:gd name="connsiteY1" fmla="*/ 0 h 167359"/>
                <a:gd name="connsiteX2" fmla="*/ 69885 w 69884"/>
                <a:gd name="connsiteY2" fmla="*/ 167359 h 167359"/>
                <a:gd name="connsiteX3" fmla="*/ 0 w 69884"/>
                <a:gd name="connsiteY3" fmla="*/ 167359 h 167359"/>
              </a:gdLst>
              <a:ahLst/>
              <a:cxnLst>
                <a:cxn ang="0">
                  <a:pos x="connsiteX0" y="connsiteY0"/>
                </a:cxn>
                <a:cxn ang="0">
                  <a:pos x="connsiteX1" y="connsiteY1"/>
                </a:cxn>
                <a:cxn ang="0">
                  <a:pos x="connsiteX2" y="connsiteY2"/>
                </a:cxn>
                <a:cxn ang="0">
                  <a:pos x="connsiteX3" y="connsiteY3"/>
                </a:cxn>
              </a:cxnLst>
              <a:rect l="l" t="t" r="r" b="b"/>
              <a:pathLst>
                <a:path w="69884" h="167359">
                  <a:moveTo>
                    <a:pt x="0" y="0"/>
                  </a:moveTo>
                  <a:lnTo>
                    <a:pt x="69885" y="0"/>
                  </a:lnTo>
                  <a:lnTo>
                    <a:pt x="69885" y="167359"/>
                  </a:lnTo>
                  <a:lnTo>
                    <a:pt x="0" y="167359"/>
                  </a:lnTo>
                  <a:close/>
                </a:path>
              </a:pathLst>
            </a:custGeom>
            <a:solidFill>
              <a:schemeClr val="accent3"/>
            </a:solidFill>
            <a:ln w="12154" cap="flat">
              <a:noFill/>
              <a:prstDash val="solid"/>
              <a:miter/>
            </a:ln>
          </p:spPr>
          <p:txBody>
            <a:bodyPr rtlCol="0" anchor="ctr"/>
            <a:lstStyle/>
            <a:p>
              <a:endParaRPr lang="es-CO"/>
            </a:p>
          </p:txBody>
        </p:sp>
        <p:sp>
          <p:nvSpPr>
            <p:cNvPr id="44" name="Freeform: Shape 43">
              <a:extLst>
                <a:ext uri="{FF2B5EF4-FFF2-40B4-BE49-F238E27FC236}">
                  <a16:creationId xmlns:a16="http://schemas.microsoft.com/office/drawing/2014/main" id="{3AAD01DB-AF89-0245-A88D-7E656D409B96}"/>
                </a:ext>
              </a:extLst>
            </p:cNvPr>
            <p:cNvSpPr/>
            <p:nvPr/>
          </p:nvSpPr>
          <p:spPr>
            <a:xfrm>
              <a:off x="4845090" y="2535303"/>
              <a:ext cx="69884" cy="228007"/>
            </a:xfrm>
            <a:custGeom>
              <a:avLst/>
              <a:gdLst>
                <a:gd name="connsiteX0" fmla="*/ 0 w 69884"/>
                <a:gd name="connsiteY0" fmla="*/ 0 h 228007"/>
                <a:gd name="connsiteX1" fmla="*/ 69885 w 69884"/>
                <a:gd name="connsiteY1" fmla="*/ 0 h 228007"/>
                <a:gd name="connsiteX2" fmla="*/ 69885 w 69884"/>
                <a:gd name="connsiteY2" fmla="*/ 228007 h 228007"/>
                <a:gd name="connsiteX3" fmla="*/ 0 w 69884"/>
                <a:gd name="connsiteY3" fmla="*/ 228007 h 228007"/>
              </a:gdLst>
              <a:ahLst/>
              <a:cxnLst>
                <a:cxn ang="0">
                  <a:pos x="connsiteX0" y="connsiteY0"/>
                </a:cxn>
                <a:cxn ang="0">
                  <a:pos x="connsiteX1" y="connsiteY1"/>
                </a:cxn>
                <a:cxn ang="0">
                  <a:pos x="connsiteX2" y="connsiteY2"/>
                </a:cxn>
                <a:cxn ang="0">
                  <a:pos x="connsiteX3" y="connsiteY3"/>
                </a:cxn>
              </a:cxnLst>
              <a:rect l="l" t="t" r="r" b="b"/>
              <a:pathLst>
                <a:path w="69884" h="228007">
                  <a:moveTo>
                    <a:pt x="0" y="0"/>
                  </a:moveTo>
                  <a:lnTo>
                    <a:pt x="69885" y="0"/>
                  </a:lnTo>
                  <a:lnTo>
                    <a:pt x="69885" y="228007"/>
                  </a:lnTo>
                  <a:lnTo>
                    <a:pt x="0" y="228007"/>
                  </a:lnTo>
                  <a:close/>
                </a:path>
              </a:pathLst>
            </a:custGeom>
            <a:solidFill>
              <a:schemeClr val="accent3"/>
            </a:solidFill>
            <a:ln w="12154" cap="flat">
              <a:noFill/>
              <a:prstDash val="solid"/>
              <a:miter/>
            </a:ln>
          </p:spPr>
          <p:txBody>
            <a:bodyPr rtlCol="0" anchor="ctr"/>
            <a:lstStyle/>
            <a:p>
              <a:endParaRPr lang="es-CO"/>
            </a:p>
          </p:txBody>
        </p:sp>
      </p:grpSp>
      <p:sp>
        <p:nvSpPr>
          <p:cNvPr id="45" name="Freeform: Shape 44">
            <a:extLst>
              <a:ext uri="{FF2B5EF4-FFF2-40B4-BE49-F238E27FC236}">
                <a16:creationId xmlns:a16="http://schemas.microsoft.com/office/drawing/2014/main" id="{E5D194CB-182D-E620-2251-1F08E503A770}"/>
              </a:ext>
            </a:extLst>
          </p:cNvPr>
          <p:cNvSpPr/>
          <p:nvPr/>
        </p:nvSpPr>
        <p:spPr>
          <a:xfrm>
            <a:off x="6412457" y="4957333"/>
            <a:ext cx="727532" cy="727532"/>
          </a:xfrm>
          <a:custGeom>
            <a:avLst/>
            <a:gdLst>
              <a:gd name="connsiteX0" fmla="*/ 727532 w 727532"/>
              <a:gd name="connsiteY0" fmla="*/ 363766 h 727532"/>
              <a:gd name="connsiteX1" fmla="*/ 363766 w 727532"/>
              <a:gd name="connsiteY1" fmla="*/ 727532 h 727532"/>
              <a:gd name="connsiteX2" fmla="*/ 0 w 727532"/>
              <a:gd name="connsiteY2" fmla="*/ 363766 h 727532"/>
              <a:gd name="connsiteX3" fmla="*/ 363766 w 727532"/>
              <a:gd name="connsiteY3" fmla="*/ 0 h 727532"/>
              <a:gd name="connsiteX4" fmla="*/ 727532 w 727532"/>
              <a:gd name="connsiteY4" fmla="*/ 363766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2" y="363766"/>
                </a:moveTo>
                <a:cubicBezTo>
                  <a:pt x="727532" y="564669"/>
                  <a:pt x="564669" y="727532"/>
                  <a:pt x="363766" y="727532"/>
                </a:cubicBezTo>
                <a:cubicBezTo>
                  <a:pt x="162864" y="727532"/>
                  <a:pt x="0" y="564669"/>
                  <a:pt x="0" y="363766"/>
                </a:cubicBezTo>
                <a:cubicBezTo>
                  <a:pt x="0" y="162864"/>
                  <a:pt x="162864" y="0"/>
                  <a:pt x="363766" y="0"/>
                </a:cubicBezTo>
                <a:cubicBezTo>
                  <a:pt x="564669" y="0"/>
                  <a:pt x="727532" y="162864"/>
                  <a:pt x="727532" y="363766"/>
                </a:cubicBezTo>
                <a:close/>
              </a:path>
            </a:pathLst>
          </a:custGeom>
          <a:solidFill>
            <a:srgbClr val="FFFFFF"/>
          </a:solidFill>
          <a:ln w="12154" cap="flat">
            <a:noFill/>
            <a:prstDash val="solid"/>
            <a:miter/>
          </a:ln>
        </p:spPr>
        <p:txBody>
          <a:bodyPr rtlCol="0" anchor="ctr"/>
          <a:lstStyle/>
          <a:p>
            <a:endParaRPr lang="es-CO"/>
          </a:p>
        </p:txBody>
      </p:sp>
      <p:sp>
        <p:nvSpPr>
          <p:cNvPr id="46" name="Freeform: Shape 45">
            <a:extLst>
              <a:ext uri="{FF2B5EF4-FFF2-40B4-BE49-F238E27FC236}">
                <a16:creationId xmlns:a16="http://schemas.microsoft.com/office/drawing/2014/main" id="{27E2712E-4A58-A877-FC2D-228DE6F0AD70}"/>
              </a:ext>
            </a:extLst>
          </p:cNvPr>
          <p:cNvSpPr/>
          <p:nvPr/>
        </p:nvSpPr>
        <p:spPr>
          <a:xfrm rot="17032201">
            <a:off x="6434061" y="4978900"/>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2"/>
                  <a:pt x="342011" y="684022"/>
                </a:cubicBezTo>
                <a:cubicBezTo>
                  <a:pt x="153123" y="684022"/>
                  <a:pt x="0" y="530898"/>
                  <a:pt x="0" y="342011"/>
                </a:cubicBezTo>
                <a:cubicBezTo>
                  <a:pt x="0" y="153123"/>
                  <a:pt x="153123" y="0"/>
                  <a:pt x="342011" y="0"/>
                </a:cubicBezTo>
                <a:cubicBezTo>
                  <a:pt x="530898" y="0"/>
                  <a:pt x="684022" y="153123"/>
                  <a:pt x="684022" y="342011"/>
                </a:cubicBezTo>
                <a:close/>
              </a:path>
            </a:pathLst>
          </a:custGeom>
          <a:solidFill>
            <a:schemeClr val="tx2"/>
          </a:solidFill>
          <a:ln w="12154" cap="flat">
            <a:noFill/>
            <a:prstDash val="solid"/>
            <a:miter/>
          </a:ln>
        </p:spPr>
        <p:txBody>
          <a:bodyPr rtlCol="0" anchor="ctr"/>
          <a:lstStyle/>
          <a:p>
            <a:endParaRPr lang="es-CO"/>
          </a:p>
        </p:txBody>
      </p:sp>
      <p:sp>
        <p:nvSpPr>
          <p:cNvPr id="47" name="Freeform: Shape 46">
            <a:extLst>
              <a:ext uri="{FF2B5EF4-FFF2-40B4-BE49-F238E27FC236}">
                <a16:creationId xmlns:a16="http://schemas.microsoft.com/office/drawing/2014/main" id="{4F4F6FAE-7CCB-6537-89BA-2648DBCBC6A6}"/>
              </a:ext>
            </a:extLst>
          </p:cNvPr>
          <p:cNvSpPr/>
          <p:nvPr/>
        </p:nvSpPr>
        <p:spPr>
          <a:xfrm>
            <a:off x="6539951" y="5079844"/>
            <a:ext cx="485912" cy="485912"/>
          </a:xfrm>
          <a:custGeom>
            <a:avLst/>
            <a:gdLst>
              <a:gd name="connsiteX0" fmla="*/ 485913 w 485912"/>
              <a:gd name="connsiteY0" fmla="*/ 242957 h 485912"/>
              <a:gd name="connsiteX1" fmla="*/ 242957 w 485912"/>
              <a:gd name="connsiteY1" fmla="*/ 485913 h 485912"/>
              <a:gd name="connsiteX2" fmla="*/ 0 w 485912"/>
              <a:gd name="connsiteY2" fmla="*/ 242957 h 485912"/>
              <a:gd name="connsiteX3" fmla="*/ 242957 w 485912"/>
              <a:gd name="connsiteY3" fmla="*/ 0 h 485912"/>
              <a:gd name="connsiteX4" fmla="*/ 485913 w 485912"/>
              <a:gd name="connsiteY4" fmla="*/ 242957 h 48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12" h="485912">
                <a:moveTo>
                  <a:pt x="485913" y="242957"/>
                </a:moveTo>
                <a:cubicBezTo>
                  <a:pt x="485913" y="377138"/>
                  <a:pt x="377138" y="485913"/>
                  <a:pt x="242957" y="485913"/>
                </a:cubicBezTo>
                <a:cubicBezTo>
                  <a:pt x="108776" y="485913"/>
                  <a:pt x="0" y="377138"/>
                  <a:pt x="0" y="242957"/>
                </a:cubicBezTo>
                <a:cubicBezTo>
                  <a:pt x="0" y="108776"/>
                  <a:pt x="108776" y="0"/>
                  <a:pt x="242957" y="0"/>
                </a:cubicBezTo>
                <a:cubicBezTo>
                  <a:pt x="377138" y="0"/>
                  <a:pt x="485913" y="108776"/>
                  <a:pt x="485913" y="242957"/>
                </a:cubicBezTo>
                <a:close/>
              </a:path>
            </a:pathLst>
          </a:custGeom>
          <a:solidFill>
            <a:srgbClr val="FFFFFF"/>
          </a:solidFill>
          <a:ln w="12154" cap="flat">
            <a:noFill/>
            <a:prstDash val="solid"/>
            <a:miter/>
          </a:ln>
        </p:spPr>
        <p:txBody>
          <a:bodyPr rtlCol="0" anchor="ctr"/>
          <a:lstStyle/>
          <a:p>
            <a:endParaRPr lang="es-CO"/>
          </a:p>
        </p:txBody>
      </p:sp>
      <p:sp>
        <p:nvSpPr>
          <p:cNvPr id="48" name="Freeform: Shape 47">
            <a:extLst>
              <a:ext uri="{FF2B5EF4-FFF2-40B4-BE49-F238E27FC236}">
                <a16:creationId xmlns:a16="http://schemas.microsoft.com/office/drawing/2014/main" id="{DD78B4DE-06A8-BDA6-0A9B-B569280EA4A5}"/>
              </a:ext>
            </a:extLst>
          </p:cNvPr>
          <p:cNvSpPr/>
          <p:nvPr/>
        </p:nvSpPr>
        <p:spPr>
          <a:xfrm>
            <a:off x="6638033" y="5233348"/>
            <a:ext cx="290842" cy="179027"/>
          </a:xfrm>
          <a:custGeom>
            <a:avLst/>
            <a:gdLst>
              <a:gd name="connsiteX0" fmla="*/ 276744 w 290842"/>
              <a:gd name="connsiteY0" fmla="*/ 0 h 179027"/>
              <a:gd name="connsiteX1" fmla="*/ 276744 w 290842"/>
              <a:gd name="connsiteY1" fmla="*/ 11060 h 179027"/>
              <a:gd name="connsiteX2" fmla="*/ 267872 w 290842"/>
              <a:gd name="connsiteY2" fmla="*/ 11060 h 179027"/>
              <a:gd name="connsiteX3" fmla="*/ 267872 w 290842"/>
              <a:gd name="connsiteY3" fmla="*/ 0 h 179027"/>
              <a:gd name="connsiteX4" fmla="*/ 257177 w 290842"/>
              <a:gd name="connsiteY4" fmla="*/ 0 h 179027"/>
              <a:gd name="connsiteX5" fmla="*/ 257177 w 290842"/>
              <a:gd name="connsiteY5" fmla="*/ 11060 h 179027"/>
              <a:gd name="connsiteX6" fmla="*/ 248304 w 290842"/>
              <a:gd name="connsiteY6" fmla="*/ 11060 h 179027"/>
              <a:gd name="connsiteX7" fmla="*/ 248304 w 290842"/>
              <a:gd name="connsiteY7" fmla="*/ 0 h 179027"/>
              <a:gd name="connsiteX8" fmla="*/ 237609 w 290842"/>
              <a:gd name="connsiteY8" fmla="*/ 0 h 179027"/>
              <a:gd name="connsiteX9" fmla="*/ 237609 w 290842"/>
              <a:gd name="connsiteY9" fmla="*/ 11060 h 179027"/>
              <a:gd name="connsiteX10" fmla="*/ 228736 w 290842"/>
              <a:gd name="connsiteY10" fmla="*/ 11060 h 179027"/>
              <a:gd name="connsiteX11" fmla="*/ 228736 w 290842"/>
              <a:gd name="connsiteY11" fmla="*/ 0 h 179027"/>
              <a:gd name="connsiteX12" fmla="*/ 218163 w 290842"/>
              <a:gd name="connsiteY12" fmla="*/ 0 h 179027"/>
              <a:gd name="connsiteX13" fmla="*/ 218163 w 290842"/>
              <a:gd name="connsiteY13" fmla="*/ 11060 h 179027"/>
              <a:gd name="connsiteX14" fmla="*/ 209290 w 290842"/>
              <a:gd name="connsiteY14" fmla="*/ 11060 h 179027"/>
              <a:gd name="connsiteX15" fmla="*/ 209290 w 290842"/>
              <a:gd name="connsiteY15" fmla="*/ 0 h 179027"/>
              <a:gd name="connsiteX16" fmla="*/ 198595 w 290842"/>
              <a:gd name="connsiteY16" fmla="*/ 0 h 179027"/>
              <a:gd name="connsiteX17" fmla="*/ 198595 w 290842"/>
              <a:gd name="connsiteY17" fmla="*/ 11060 h 179027"/>
              <a:gd name="connsiteX18" fmla="*/ 189722 w 290842"/>
              <a:gd name="connsiteY18" fmla="*/ 11060 h 179027"/>
              <a:gd name="connsiteX19" fmla="*/ 189722 w 290842"/>
              <a:gd name="connsiteY19" fmla="*/ 0 h 179027"/>
              <a:gd name="connsiteX20" fmla="*/ 179027 w 290842"/>
              <a:gd name="connsiteY20" fmla="*/ 0 h 179027"/>
              <a:gd name="connsiteX21" fmla="*/ 179027 w 290842"/>
              <a:gd name="connsiteY21" fmla="*/ 11060 h 179027"/>
              <a:gd name="connsiteX22" fmla="*/ 170155 w 290842"/>
              <a:gd name="connsiteY22" fmla="*/ 11060 h 179027"/>
              <a:gd name="connsiteX23" fmla="*/ 170155 w 290842"/>
              <a:gd name="connsiteY23" fmla="*/ 0 h 179027"/>
              <a:gd name="connsiteX24" fmla="*/ 159459 w 290842"/>
              <a:gd name="connsiteY24" fmla="*/ 0 h 179027"/>
              <a:gd name="connsiteX25" fmla="*/ 159459 w 290842"/>
              <a:gd name="connsiteY25" fmla="*/ 11060 h 179027"/>
              <a:gd name="connsiteX26" fmla="*/ 150587 w 290842"/>
              <a:gd name="connsiteY26" fmla="*/ 11060 h 179027"/>
              <a:gd name="connsiteX27" fmla="*/ 150587 w 290842"/>
              <a:gd name="connsiteY27" fmla="*/ 0 h 179027"/>
              <a:gd name="connsiteX28" fmla="*/ 140013 w 290842"/>
              <a:gd name="connsiteY28" fmla="*/ 0 h 179027"/>
              <a:gd name="connsiteX29" fmla="*/ 140013 w 290842"/>
              <a:gd name="connsiteY29" fmla="*/ 11060 h 179027"/>
              <a:gd name="connsiteX30" fmla="*/ 131141 w 290842"/>
              <a:gd name="connsiteY30" fmla="*/ 11060 h 179027"/>
              <a:gd name="connsiteX31" fmla="*/ 131141 w 290842"/>
              <a:gd name="connsiteY31" fmla="*/ 0 h 179027"/>
              <a:gd name="connsiteX32" fmla="*/ 120445 w 290842"/>
              <a:gd name="connsiteY32" fmla="*/ 0 h 179027"/>
              <a:gd name="connsiteX33" fmla="*/ 120445 w 290842"/>
              <a:gd name="connsiteY33" fmla="*/ 11060 h 179027"/>
              <a:gd name="connsiteX34" fmla="*/ 111573 w 290842"/>
              <a:gd name="connsiteY34" fmla="*/ 11060 h 179027"/>
              <a:gd name="connsiteX35" fmla="*/ 111573 w 290842"/>
              <a:gd name="connsiteY35" fmla="*/ 0 h 179027"/>
              <a:gd name="connsiteX36" fmla="*/ 100877 w 290842"/>
              <a:gd name="connsiteY36" fmla="*/ 0 h 179027"/>
              <a:gd name="connsiteX37" fmla="*/ 100877 w 290842"/>
              <a:gd name="connsiteY37" fmla="*/ 11060 h 179027"/>
              <a:gd name="connsiteX38" fmla="*/ 92005 w 290842"/>
              <a:gd name="connsiteY38" fmla="*/ 11060 h 179027"/>
              <a:gd name="connsiteX39" fmla="*/ 92005 w 290842"/>
              <a:gd name="connsiteY39" fmla="*/ 0 h 179027"/>
              <a:gd name="connsiteX40" fmla="*/ 81310 w 290842"/>
              <a:gd name="connsiteY40" fmla="*/ 0 h 179027"/>
              <a:gd name="connsiteX41" fmla="*/ 81310 w 290842"/>
              <a:gd name="connsiteY41" fmla="*/ 11060 h 179027"/>
              <a:gd name="connsiteX42" fmla="*/ 72437 w 290842"/>
              <a:gd name="connsiteY42" fmla="*/ 11060 h 179027"/>
              <a:gd name="connsiteX43" fmla="*/ 72437 w 290842"/>
              <a:gd name="connsiteY43" fmla="*/ 0 h 179027"/>
              <a:gd name="connsiteX44" fmla="*/ 61863 w 290842"/>
              <a:gd name="connsiteY44" fmla="*/ 0 h 179027"/>
              <a:gd name="connsiteX45" fmla="*/ 61863 w 290842"/>
              <a:gd name="connsiteY45" fmla="*/ 11060 h 179027"/>
              <a:gd name="connsiteX46" fmla="*/ 52991 w 290842"/>
              <a:gd name="connsiteY46" fmla="*/ 11060 h 179027"/>
              <a:gd name="connsiteX47" fmla="*/ 52991 w 290842"/>
              <a:gd name="connsiteY47" fmla="*/ 0 h 179027"/>
              <a:gd name="connsiteX48" fmla="*/ 42296 w 290842"/>
              <a:gd name="connsiteY48" fmla="*/ 0 h 179027"/>
              <a:gd name="connsiteX49" fmla="*/ 42296 w 290842"/>
              <a:gd name="connsiteY49" fmla="*/ 11060 h 179027"/>
              <a:gd name="connsiteX50" fmla="*/ 33423 w 290842"/>
              <a:gd name="connsiteY50" fmla="*/ 11060 h 179027"/>
              <a:gd name="connsiteX51" fmla="*/ 33423 w 290842"/>
              <a:gd name="connsiteY51" fmla="*/ 0 h 179027"/>
              <a:gd name="connsiteX52" fmla="*/ 22728 w 290842"/>
              <a:gd name="connsiteY52" fmla="*/ 0 h 179027"/>
              <a:gd name="connsiteX53" fmla="*/ 22728 w 290842"/>
              <a:gd name="connsiteY53" fmla="*/ 11060 h 179027"/>
              <a:gd name="connsiteX54" fmla="*/ 13855 w 290842"/>
              <a:gd name="connsiteY54" fmla="*/ 11060 h 179027"/>
              <a:gd name="connsiteX55" fmla="*/ 13855 w 290842"/>
              <a:gd name="connsiteY55" fmla="*/ 0 h 179027"/>
              <a:gd name="connsiteX56" fmla="*/ 0 w 290842"/>
              <a:gd name="connsiteY56" fmla="*/ 0 h 179027"/>
              <a:gd name="connsiteX57" fmla="*/ 0 w 290842"/>
              <a:gd name="connsiteY57" fmla="*/ 163470 h 179027"/>
              <a:gd name="connsiteX58" fmla="*/ 15557 w 290842"/>
              <a:gd name="connsiteY58" fmla="*/ 179027 h 179027"/>
              <a:gd name="connsiteX59" fmla="*/ 275286 w 290842"/>
              <a:gd name="connsiteY59" fmla="*/ 179027 h 179027"/>
              <a:gd name="connsiteX60" fmla="*/ 290843 w 290842"/>
              <a:gd name="connsiteY60" fmla="*/ 163470 h 179027"/>
              <a:gd name="connsiteX61" fmla="*/ 290843 w 290842"/>
              <a:gd name="connsiteY61" fmla="*/ 0 h 179027"/>
              <a:gd name="connsiteX62" fmla="*/ 277352 w 290842"/>
              <a:gd name="connsiteY62" fmla="*/ 0 h 179027"/>
              <a:gd name="connsiteX63" fmla="*/ 82160 w 290842"/>
              <a:gd name="connsiteY63" fmla="*/ 150465 h 179027"/>
              <a:gd name="connsiteX64" fmla="*/ 35003 w 290842"/>
              <a:gd name="connsiteY64" fmla="*/ 150465 h 179027"/>
              <a:gd name="connsiteX65" fmla="*/ 35003 w 290842"/>
              <a:gd name="connsiteY65" fmla="*/ 121417 h 179027"/>
              <a:gd name="connsiteX66" fmla="*/ 82160 w 290842"/>
              <a:gd name="connsiteY66" fmla="*/ 121417 h 179027"/>
              <a:gd name="connsiteX67" fmla="*/ 82160 w 290842"/>
              <a:gd name="connsiteY67" fmla="*/ 150465 h 179027"/>
              <a:gd name="connsiteX68" fmla="*/ 82160 w 290842"/>
              <a:gd name="connsiteY68" fmla="*/ 111451 h 179027"/>
              <a:gd name="connsiteX69" fmla="*/ 35003 w 290842"/>
              <a:gd name="connsiteY69" fmla="*/ 111451 h 179027"/>
              <a:gd name="connsiteX70" fmla="*/ 35003 w 290842"/>
              <a:gd name="connsiteY70" fmla="*/ 82403 h 179027"/>
              <a:gd name="connsiteX71" fmla="*/ 82160 w 290842"/>
              <a:gd name="connsiteY71" fmla="*/ 82403 h 179027"/>
              <a:gd name="connsiteX72" fmla="*/ 82160 w 290842"/>
              <a:gd name="connsiteY72" fmla="*/ 111451 h 179027"/>
              <a:gd name="connsiteX73" fmla="*/ 82160 w 290842"/>
              <a:gd name="connsiteY73" fmla="*/ 72316 h 179027"/>
              <a:gd name="connsiteX74" fmla="*/ 35003 w 290842"/>
              <a:gd name="connsiteY74" fmla="*/ 72316 h 179027"/>
              <a:gd name="connsiteX75" fmla="*/ 35003 w 290842"/>
              <a:gd name="connsiteY75" fmla="*/ 43268 h 179027"/>
              <a:gd name="connsiteX76" fmla="*/ 82160 w 290842"/>
              <a:gd name="connsiteY76" fmla="*/ 43268 h 179027"/>
              <a:gd name="connsiteX77" fmla="*/ 82160 w 290842"/>
              <a:gd name="connsiteY77" fmla="*/ 72316 h 179027"/>
              <a:gd name="connsiteX78" fmla="*/ 139648 w 290842"/>
              <a:gd name="connsiteY78" fmla="*/ 150465 h 179027"/>
              <a:gd name="connsiteX79" fmla="*/ 92491 w 290842"/>
              <a:gd name="connsiteY79" fmla="*/ 150465 h 179027"/>
              <a:gd name="connsiteX80" fmla="*/ 92491 w 290842"/>
              <a:gd name="connsiteY80" fmla="*/ 121417 h 179027"/>
              <a:gd name="connsiteX81" fmla="*/ 139648 w 290842"/>
              <a:gd name="connsiteY81" fmla="*/ 121417 h 179027"/>
              <a:gd name="connsiteX82" fmla="*/ 139648 w 290842"/>
              <a:gd name="connsiteY82" fmla="*/ 150465 h 179027"/>
              <a:gd name="connsiteX83" fmla="*/ 139648 w 290842"/>
              <a:gd name="connsiteY83" fmla="*/ 111451 h 179027"/>
              <a:gd name="connsiteX84" fmla="*/ 92491 w 290842"/>
              <a:gd name="connsiteY84" fmla="*/ 111451 h 179027"/>
              <a:gd name="connsiteX85" fmla="*/ 92491 w 290842"/>
              <a:gd name="connsiteY85" fmla="*/ 82403 h 179027"/>
              <a:gd name="connsiteX86" fmla="*/ 139648 w 290842"/>
              <a:gd name="connsiteY86" fmla="*/ 82403 h 179027"/>
              <a:gd name="connsiteX87" fmla="*/ 139648 w 290842"/>
              <a:gd name="connsiteY87" fmla="*/ 111451 h 179027"/>
              <a:gd name="connsiteX88" fmla="*/ 139648 w 290842"/>
              <a:gd name="connsiteY88" fmla="*/ 72316 h 179027"/>
              <a:gd name="connsiteX89" fmla="*/ 92491 w 290842"/>
              <a:gd name="connsiteY89" fmla="*/ 72316 h 179027"/>
              <a:gd name="connsiteX90" fmla="*/ 92491 w 290842"/>
              <a:gd name="connsiteY90" fmla="*/ 43268 h 179027"/>
              <a:gd name="connsiteX91" fmla="*/ 139648 w 290842"/>
              <a:gd name="connsiteY91" fmla="*/ 43268 h 179027"/>
              <a:gd name="connsiteX92" fmla="*/ 139648 w 290842"/>
              <a:gd name="connsiteY92" fmla="*/ 72316 h 179027"/>
              <a:gd name="connsiteX93" fmla="*/ 197136 w 290842"/>
              <a:gd name="connsiteY93" fmla="*/ 150465 h 179027"/>
              <a:gd name="connsiteX94" fmla="*/ 149979 w 290842"/>
              <a:gd name="connsiteY94" fmla="*/ 150465 h 179027"/>
              <a:gd name="connsiteX95" fmla="*/ 149979 w 290842"/>
              <a:gd name="connsiteY95" fmla="*/ 121417 h 179027"/>
              <a:gd name="connsiteX96" fmla="*/ 197136 w 290842"/>
              <a:gd name="connsiteY96" fmla="*/ 121417 h 179027"/>
              <a:gd name="connsiteX97" fmla="*/ 197136 w 290842"/>
              <a:gd name="connsiteY97" fmla="*/ 150465 h 179027"/>
              <a:gd name="connsiteX98" fmla="*/ 197136 w 290842"/>
              <a:gd name="connsiteY98" fmla="*/ 111451 h 179027"/>
              <a:gd name="connsiteX99" fmla="*/ 149979 w 290842"/>
              <a:gd name="connsiteY99" fmla="*/ 111451 h 179027"/>
              <a:gd name="connsiteX100" fmla="*/ 149979 w 290842"/>
              <a:gd name="connsiteY100" fmla="*/ 82403 h 179027"/>
              <a:gd name="connsiteX101" fmla="*/ 197136 w 290842"/>
              <a:gd name="connsiteY101" fmla="*/ 82403 h 179027"/>
              <a:gd name="connsiteX102" fmla="*/ 197136 w 290842"/>
              <a:gd name="connsiteY102" fmla="*/ 111451 h 179027"/>
              <a:gd name="connsiteX103" fmla="*/ 197136 w 290842"/>
              <a:gd name="connsiteY103" fmla="*/ 72316 h 179027"/>
              <a:gd name="connsiteX104" fmla="*/ 149979 w 290842"/>
              <a:gd name="connsiteY104" fmla="*/ 72316 h 179027"/>
              <a:gd name="connsiteX105" fmla="*/ 149979 w 290842"/>
              <a:gd name="connsiteY105" fmla="*/ 43268 h 179027"/>
              <a:gd name="connsiteX106" fmla="*/ 197136 w 290842"/>
              <a:gd name="connsiteY106" fmla="*/ 43268 h 179027"/>
              <a:gd name="connsiteX107" fmla="*/ 197136 w 290842"/>
              <a:gd name="connsiteY107" fmla="*/ 72316 h 179027"/>
              <a:gd name="connsiteX108" fmla="*/ 254624 w 290842"/>
              <a:gd name="connsiteY108" fmla="*/ 111451 h 179027"/>
              <a:gd name="connsiteX109" fmla="*/ 207467 w 290842"/>
              <a:gd name="connsiteY109" fmla="*/ 111451 h 179027"/>
              <a:gd name="connsiteX110" fmla="*/ 207467 w 290842"/>
              <a:gd name="connsiteY110" fmla="*/ 82403 h 179027"/>
              <a:gd name="connsiteX111" fmla="*/ 254624 w 290842"/>
              <a:gd name="connsiteY111" fmla="*/ 82403 h 179027"/>
              <a:gd name="connsiteX112" fmla="*/ 254624 w 290842"/>
              <a:gd name="connsiteY112" fmla="*/ 111451 h 179027"/>
              <a:gd name="connsiteX113" fmla="*/ 254624 w 290842"/>
              <a:gd name="connsiteY113" fmla="*/ 72316 h 179027"/>
              <a:gd name="connsiteX114" fmla="*/ 207467 w 290842"/>
              <a:gd name="connsiteY114" fmla="*/ 72316 h 179027"/>
              <a:gd name="connsiteX115" fmla="*/ 207467 w 290842"/>
              <a:gd name="connsiteY115" fmla="*/ 43268 h 179027"/>
              <a:gd name="connsiteX116" fmla="*/ 254624 w 290842"/>
              <a:gd name="connsiteY116" fmla="*/ 43268 h 179027"/>
              <a:gd name="connsiteX117" fmla="*/ 254624 w 290842"/>
              <a:gd name="connsiteY117" fmla="*/ 72316 h 17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90842" h="179027">
                <a:moveTo>
                  <a:pt x="276744" y="0"/>
                </a:moveTo>
                <a:lnTo>
                  <a:pt x="276744" y="11060"/>
                </a:lnTo>
                <a:lnTo>
                  <a:pt x="267872" y="11060"/>
                </a:lnTo>
                <a:lnTo>
                  <a:pt x="267872" y="0"/>
                </a:lnTo>
                <a:lnTo>
                  <a:pt x="257177" y="0"/>
                </a:lnTo>
                <a:lnTo>
                  <a:pt x="257177" y="11060"/>
                </a:lnTo>
                <a:lnTo>
                  <a:pt x="248304" y="11060"/>
                </a:lnTo>
                <a:lnTo>
                  <a:pt x="248304" y="0"/>
                </a:lnTo>
                <a:lnTo>
                  <a:pt x="237609" y="0"/>
                </a:lnTo>
                <a:lnTo>
                  <a:pt x="237609" y="11060"/>
                </a:lnTo>
                <a:lnTo>
                  <a:pt x="228736" y="11060"/>
                </a:lnTo>
                <a:lnTo>
                  <a:pt x="228736" y="0"/>
                </a:lnTo>
                <a:lnTo>
                  <a:pt x="218163" y="0"/>
                </a:lnTo>
                <a:lnTo>
                  <a:pt x="218163" y="11060"/>
                </a:lnTo>
                <a:lnTo>
                  <a:pt x="209290" y="11060"/>
                </a:lnTo>
                <a:lnTo>
                  <a:pt x="209290" y="0"/>
                </a:lnTo>
                <a:lnTo>
                  <a:pt x="198595" y="0"/>
                </a:lnTo>
                <a:lnTo>
                  <a:pt x="198595" y="11060"/>
                </a:lnTo>
                <a:lnTo>
                  <a:pt x="189722" y="11060"/>
                </a:lnTo>
                <a:lnTo>
                  <a:pt x="189722" y="0"/>
                </a:lnTo>
                <a:lnTo>
                  <a:pt x="179027" y="0"/>
                </a:lnTo>
                <a:lnTo>
                  <a:pt x="179027" y="11060"/>
                </a:lnTo>
                <a:lnTo>
                  <a:pt x="170155" y="11060"/>
                </a:lnTo>
                <a:lnTo>
                  <a:pt x="170155" y="0"/>
                </a:lnTo>
                <a:lnTo>
                  <a:pt x="159459" y="0"/>
                </a:lnTo>
                <a:lnTo>
                  <a:pt x="159459" y="11060"/>
                </a:lnTo>
                <a:lnTo>
                  <a:pt x="150587" y="11060"/>
                </a:lnTo>
                <a:lnTo>
                  <a:pt x="150587" y="0"/>
                </a:lnTo>
                <a:lnTo>
                  <a:pt x="140013" y="0"/>
                </a:lnTo>
                <a:lnTo>
                  <a:pt x="140013" y="11060"/>
                </a:lnTo>
                <a:lnTo>
                  <a:pt x="131141" y="11060"/>
                </a:lnTo>
                <a:lnTo>
                  <a:pt x="131141" y="0"/>
                </a:lnTo>
                <a:lnTo>
                  <a:pt x="120445" y="0"/>
                </a:lnTo>
                <a:lnTo>
                  <a:pt x="120445" y="11060"/>
                </a:lnTo>
                <a:lnTo>
                  <a:pt x="111573" y="11060"/>
                </a:lnTo>
                <a:lnTo>
                  <a:pt x="111573" y="0"/>
                </a:lnTo>
                <a:lnTo>
                  <a:pt x="100877" y="0"/>
                </a:lnTo>
                <a:lnTo>
                  <a:pt x="100877" y="11060"/>
                </a:lnTo>
                <a:lnTo>
                  <a:pt x="92005" y="11060"/>
                </a:lnTo>
                <a:lnTo>
                  <a:pt x="92005" y="0"/>
                </a:lnTo>
                <a:lnTo>
                  <a:pt x="81310" y="0"/>
                </a:lnTo>
                <a:lnTo>
                  <a:pt x="81310" y="11060"/>
                </a:lnTo>
                <a:lnTo>
                  <a:pt x="72437" y="11060"/>
                </a:lnTo>
                <a:lnTo>
                  <a:pt x="72437" y="0"/>
                </a:lnTo>
                <a:lnTo>
                  <a:pt x="61863" y="0"/>
                </a:lnTo>
                <a:lnTo>
                  <a:pt x="61863" y="11060"/>
                </a:lnTo>
                <a:lnTo>
                  <a:pt x="52991" y="11060"/>
                </a:lnTo>
                <a:lnTo>
                  <a:pt x="52991" y="0"/>
                </a:lnTo>
                <a:lnTo>
                  <a:pt x="42296" y="0"/>
                </a:lnTo>
                <a:lnTo>
                  <a:pt x="42296" y="11060"/>
                </a:lnTo>
                <a:lnTo>
                  <a:pt x="33423" y="11060"/>
                </a:lnTo>
                <a:lnTo>
                  <a:pt x="33423" y="0"/>
                </a:lnTo>
                <a:lnTo>
                  <a:pt x="22728" y="0"/>
                </a:lnTo>
                <a:lnTo>
                  <a:pt x="22728" y="11060"/>
                </a:lnTo>
                <a:lnTo>
                  <a:pt x="13855" y="11060"/>
                </a:lnTo>
                <a:lnTo>
                  <a:pt x="13855" y="0"/>
                </a:lnTo>
                <a:lnTo>
                  <a:pt x="0" y="0"/>
                </a:lnTo>
                <a:lnTo>
                  <a:pt x="0" y="163470"/>
                </a:lnTo>
                <a:cubicBezTo>
                  <a:pt x="0" y="172099"/>
                  <a:pt x="6928" y="179027"/>
                  <a:pt x="15557" y="179027"/>
                </a:cubicBezTo>
                <a:lnTo>
                  <a:pt x="275286" y="179027"/>
                </a:lnTo>
                <a:cubicBezTo>
                  <a:pt x="283915" y="179027"/>
                  <a:pt x="290843" y="172099"/>
                  <a:pt x="290843" y="163470"/>
                </a:cubicBezTo>
                <a:lnTo>
                  <a:pt x="290843" y="0"/>
                </a:lnTo>
                <a:lnTo>
                  <a:pt x="277352" y="0"/>
                </a:lnTo>
                <a:close/>
                <a:moveTo>
                  <a:pt x="82160" y="150465"/>
                </a:moveTo>
                <a:lnTo>
                  <a:pt x="35003" y="150465"/>
                </a:lnTo>
                <a:lnTo>
                  <a:pt x="35003" y="121417"/>
                </a:lnTo>
                <a:lnTo>
                  <a:pt x="82160" y="121417"/>
                </a:lnTo>
                <a:lnTo>
                  <a:pt x="82160" y="150465"/>
                </a:lnTo>
                <a:close/>
                <a:moveTo>
                  <a:pt x="82160" y="111451"/>
                </a:moveTo>
                <a:lnTo>
                  <a:pt x="35003" y="111451"/>
                </a:lnTo>
                <a:lnTo>
                  <a:pt x="35003" y="82403"/>
                </a:lnTo>
                <a:lnTo>
                  <a:pt x="82160" y="82403"/>
                </a:lnTo>
                <a:lnTo>
                  <a:pt x="82160" y="111451"/>
                </a:lnTo>
                <a:close/>
                <a:moveTo>
                  <a:pt x="82160" y="72316"/>
                </a:moveTo>
                <a:lnTo>
                  <a:pt x="35003" y="72316"/>
                </a:lnTo>
                <a:lnTo>
                  <a:pt x="35003" y="43268"/>
                </a:lnTo>
                <a:lnTo>
                  <a:pt x="82160" y="43268"/>
                </a:lnTo>
                <a:lnTo>
                  <a:pt x="82160" y="72316"/>
                </a:lnTo>
                <a:close/>
                <a:moveTo>
                  <a:pt x="139648" y="150465"/>
                </a:moveTo>
                <a:lnTo>
                  <a:pt x="92491" y="150465"/>
                </a:lnTo>
                <a:lnTo>
                  <a:pt x="92491" y="121417"/>
                </a:lnTo>
                <a:lnTo>
                  <a:pt x="139648" y="121417"/>
                </a:lnTo>
                <a:lnTo>
                  <a:pt x="139648" y="150465"/>
                </a:lnTo>
                <a:close/>
                <a:moveTo>
                  <a:pt x="139648" y="111451"/>
                </a:moveTo>
                <a:lnTo>
                  <a:pt x="92491" y="111451"/>
                </a:lnTo>
                <a:lnTo>
                  <a:pt x="92491" y="82403"/>
                </a:lnTo>
                <a:lnTo>
                  <a:pt x="139648" y="82403"/>
                </a:lnTo>
                <a:lnTo>
                  <a:pt x="139648" y="111451"/>
                </a:lnTo>
                <a:close/>
                <a:moveTo>
                  <a:pt x="139648" y="72316"/>
                </a:moveTo>
                <a:lnTo>
                  <a:pt x="92491" y="72316"/>
                </a:lnTo>
                <a:lnTo>
                  <a:pt x="92491" y="43268"/>
                </a:lnTo>
                <a:lnTo>
                  <a:pt x="139648" y="43268"/>
                </a:lnTo>
                <a:lnTo>
                  <a:pt x="139648" y="72316"/>
                </a:lnTo>
                <a:close/>
                <a:moveTo>
                  <a:pt x="197136" y="150465"/>
                </a:moveTo>
                <a:lnTo>
                  <a:pt x="149979" y="150465"/>
                </a:lnTo>
                <a:lnTo>
                  <a:pt x="149979" y="121417"/>
                </a:lnTo>
                <a:lnTo>
                  <a:pt x="197136" y="121417"/>
                </a:lnTo>
                <a:lnTo>
                  <a:pt x="197136" y="150465"/>
                </a:lnTo>
                <a:close/>
                <a:moveTo>
                  <a:pt x="197136" y="111451"/>
                </a:moveTo>
                <a:lnTo>
                  <a:pt x="149979" y="111451"/>
                </a:lnTo>
                <a:lnTo>
                  <a:pt x="149979" y="82403"/>
                </a:lnTo>
                <a:lnTo>
                  <a:pt x="197136" y="82403"/>
                </a:lnTo>
                <a:lnTo>
                  <a:pt x="197136" y="111451"/>
                </a:lnTo>
                <a:close/>
                <a:moveTo>
                  <a:pt x="197136" y="72316"/>
                </a:moveTo>
                <a:lnTo>
                  <a:pt x="149979" y="72316"/>
                </a:lnTo>
                <a:lnTo>
                  <a:pt x="149979" y="43268"/>
                </a:lnTo>
                <a:lnTo>
                  <a:pt x="197136" y="43268"/>
                </a:lnTo>
                <a:lnTo>
                  <a:pt x="197136" y="72316"/>
                </a:lnTo>
                <a:close/>
                <a:moveTo>
                  <a:pt x="254624" y="111451"/>
                </a:moveTo>
                <a:lnTo>
                  <a:pt x="207467" y="111451"/>
                </a:lnTo>
                <a:lnTo>
                  <a:pt x="207467" y="82403"/>
                </a:lnTo>
                <a:lnTo>
                  <a:pt x="254624" y="82403"/>
                </a:lnTo>
                <a:lnTo>
                  <a:pt x="254624" y="111451"/>
                </a:lnTo>
                <a:close/>
                <a:moveTo>
                  <a:pt x="254624" y="72316"/>
                </a:moveTo>
                <a:lnTo>
                  <a:pt x="207467" y="72316"/>
                </a:lnTo>
                <a:lnTo>
                  <a:pt x="207467" y="43268"/>
                </a:lnTo>
                <a:lnTo>
                  <a:pt x="254624" y="43268"/>
                </a:lnTo>
                <a:lnTo>
                  <a:pt x="254624" y="72316"/>
                </a:lnTo>
                <a:close/>
              </a:path>
            </a:pathLst>
          </a:custGeom>
          <a:solidFill>
            <a:schemeClr val="tx2"/>
          </a:solidFill>
          <a:ln w="12154" cap="flat">
            <a:noFill/>
            <a:prstDash val="solid"/>
            <a:miter/>
          </a:ln>
        </p:spPr>
        <p:txBody>
          <a:bodyPr rtlCol="0" anchor="ctr"/>
          <a:lstStyle/>
          <a:p>
            <a:endParaRPr lang="es-CO"/>
          </a:p>
        </p:txBody>
      </p:sp>
      <p:sp>
        <p:nvSpPr>
          <p:cNvPr id="49" name="Freeform: Shape 48">
            <a:extLst>
              <a:ext uri="{FF2B5EF4-FFF2-40B4-BE49-F238E27FC236}">
                <a16:creationId xmlns:a16="http://schemas.microsoft.com/office/drawing/2014/main" id="{8BC68557-7092-C79B-28BA-893FC1B4A5A6}"/>
              </a:ext>
            </a:extLst>
          </p:cNvPr>
          <p:cNvSpPr/>
          <p:nvPr/>
        </p:nvSpPr>
        <p:spPr>
          <a:xfrm>
            <a:off x="4431371" y="4410407"/>
            <a:ext cx="727532" cy="727532"/>
          </a:xfrm>
          <a:custGeom>
            <a:avLst/>
            <a:gdLst>
              <a:gd name="connsiteX0" fmla="*/ 727533 w 727532"/>
              <a:gd name="connsiteY0" fmla="*/ 363766 h 727532"/>
              <a:gd name="connsiteX1" fmla="*/ 363766 w 727532"/>
              <a:gd name="connsiteY1" fmla="*/ 727532 h 727532"/>
              <a:gd name="connsiteX2" fmla="*/ 0 w 727532"/>
              <a:gd name="connsiteY2" fmla="*/ 363766 h 727532"/>
              <a:gd name="connsiteX3" fmla="*/ 363766 w 727532"/>
              <a:gd name="connsiteY3" fmla="*/ 0 h 727532"/>
              <a:gd name="connsiteX4" fmla="*/ 727533 w 727532"/>
              <a:gd name="connsiteY4" fmla="*/ 363766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3" y="363766"/>
                </a:moveTo>
                <a:cubicBezTo>
                  <a:pt x="727533" y="564669"/>
                  <a:pt x="564669" y="727532"/>
                  <a:pt x="363766" y="727532"/>
                </a:cubicBezTo>
                <a:cubicBezTo>
                  <a:pt x="162864" y="727532"/>
                  <a:pt x="0" y="564669"/>
                  <a:pt x="0" y="363766"/>
                </a:cubicBezTo>
                <a:cubicBezTo>
                  <a:pt x="0" y="162864"/>
                  <a:pt x="162864" y="0"/>
                  <a:pt x="363766" y="0"/>
                </a:cubicBezTo>
                <a:cubicBezTo>
                  <a:pt x="564669" y="0"/>
                  <a:pt x="727533" y="162864"/>
                  <a:pt x="727533" y="363766"/>
                </a:cubicBezTo>
                <a:close/>
              </a:path>
            </a:pathLst>
          </a:custGeom>
          <a:solidFill>
            <a:srgbClr val="FFFFFF"/>
          </a:solidFill>
          <a:ln w="12154" cap="flat">
            <a:noFill/>
            <a:prstDash val="solid"/>
            <a:miter/>
          </a:ln>
        </p:spPr>
        <p:txBody>
          <a:bodyPr rtlCol="0" anchor="ctr"/>
          <a:lstStyle/>
          <a:p>
            <a:endParaRPr lang="es-CO"/>
          </a:p>
        </p:txBody>
      </p:sp>
      <p:sp>
        <p:nvSpPr>
          <p:cNvPr id="50" name="Freeform: Shape 49">
            <a:extLst>
              <a:ext uri="{FF2B5EF4-FFF2-40B4-BE49-F238E27FC236}">
                <a16:creationId xmlns:a16="http://schemas.microsoft.com/office/drawing/2014/main" id="{EA5ADD34-2E4A-C2C4-0A7A-C2C056381D48}"/>
              </a:ext>
            </a:extLst>
          </p:cNvPr>
          <p:cNvSpPr/>
          <p:nvPr/>
        </p:nvSpPr>
        <p:spPr>
          <a:xfrm rot="17017199">
            <a:off x="4453049" y="4432049"/>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2"/>
                  <a:pt x="342011" y="684022"/>
                </a:cubicBezTo>
                <a:cubicBezTo>
                  <a:pt x="153123" y="684022"/>
                  <a:pt x="0" y="530898"/>
                  <a:pt x="0" y="342011"/>
                </a:cubicBezTo>
                <a:cubicBezTo>
                  <a:pt x="0" y="153123"/>
                  <a:pt x="153123" y="0"/>
                  <a:pt x="342011" y="0"/>
                </a:cubicBezTo>
                <a:cubicBezTo>
                  <a:pt x="530898" y="0"/>
                  <a:pt x="684022" y="153123"/>
                  <a:pt x="684022" y="342011"/>
                </a:cubicBezTo>
                <a:close/>
              </a:path>
            </a:pathLst>
          </a:custGeom>
          <a:solidFill>
            <a:schemeClr val="accent1"/>
          </a:solidFill>
          <a:ln w="12154" cap="flat">
            <a:noFill/>
            <a:prstDash val="solid"/>
            <a:miter/>
          </a:ln>
        </p:spPr>
        <p:txBody>
          <a:bodyPr rtlCol="0" anchor="ctr"/>
          <a:lstStyle/>
          <a:p>
            <a:endParaRPr lang="es-CO"/>
          </a:p>
        </p:txBody>
      </p:sp>
      <p:sp>
        <p:nvSpPr>
          <p:cNvPr id="51" name="Freeform: Shape 50">
            <a:extLst>
              <a:ext uri="{FF2B5EF4-FFF2-40B4-BE49-F238E27FC236}">
                <a16:creationId xmlns:a16="http://schemas.microsoft.com/office/drawing/2014/main" id="{F7A114F6-1564-C9D6-0F78-7124322A836D}"/>
              </a:ext>
            </a:extLst>
          </p:cNvPr>
          <p:cNvSpPr/>
          <p:nvPr/>
        </p:nvSpPr>
        <p:spPr>
          <a:xfrm rot="16756799">
            <a:off x="4550546" y="4536355"/>
            <a:ext cx="485912" cy="485912"/>
          </a:xfrm>
          <a:custGeom>
            <a:avLst/>
            <a:gdLst>
              <a:gd name="connsiteX0" fmla="*/ 485913 w 485912"/>
              <a:gd name="connsiteY0" fmla="*/ 242957 h 485912"/>
              <a:gd name="connsiteX1" fmla="*/ 242956 w 485912"/>
              <a:gd name="connsiteY1" fmla="*/ 485913 h 485912"/>
              <a:gd name="connsiteX2" fmla="*/ 0 w 485912"/>
              <a:gd name="connsiteY2" fmla="*/ 242957 h 485912"/>
              <a:gd name="connsiteX3" fmla="*/ 242956 w 485912"/>
              <a:gd name="connsiteY3" fmla="*/ 0 h 485912"/>
              <a:gd name="connsiteX4" fmla="*/ 485913 w 485912"/>
              <a:gd name="connsiteY4" fmla="*/ 242957 h 48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12" h="485912">
                <a:moveTo>
                  <a:pt x="485913" y="242957"/>
                </a:moveTo>
                <a:cubicBezTo>
                  <a:pt x="485913" y="377138"/>
                  <a:pt x="377138" y="485913"/>
                  <a:pt x="242956" y="485913"/>
                </a:cubicBezTo>
                <a:cubicBezTo>
                  <a:pt x="108775" y="485913"/>
                  <a:pt x="0" y="377138"/>
                  <a:pt x="0" y="242957"/>
                </a:cubicBezTo>
                <a:cubicBezTo>
                  <a:pt x="0" y="108776"/>
                  <a:pt x="108775" y="0"/>
                  <a:pt x="242956" y="0"/>
                </a:cubicBezTo>
                <a:cubicBezTo>
                  <a:pt x="377138" y="0"/>
                  <a:pt x="485913" y="108776"/>
                  <a:pt x="485913" y="242957"/>
                </a:cubicBezTo>
                <a:close/>
              </a:path>
            </a:pathLst>
          </a:custGeom>
          <a:solidFill>
            <a:srgbClr val="FFFFFF"/>
          </a:solidFill>
          <a:ln w="12154" cap="flat">
            <a:noFill/>
            <a:prstDash val="solid"/>
            <a:miter/>
          </a:ln>
        </p:spPr>
        <p:txBody>
          <a:bodyPr rtlCol="0" anchor="ctr"/>
          <a:lstStyle/>
          <a:p>
            <a:endParaRPr lang="es-CO"/>
          </a:p>
        </p:txBody>
      </p:sp>
      <p:sp>
        <p:nvSpPr>
          <p:cNvPr id="52" name="Freeform: Shape 51">
            <a:extLst>
              <a:ext uri="{FF2B5EF4-FFF2-40B4-BE49-F238E27FC236}">
                <a16:creationId xmlns:a16="http://schemas.microsoft.com/office/drawing/2014/main" id="{A890D12E-B717-EFEE-5099-8E5366235CC0}"/>
              </a:ext>
            </a:extLst>
          </p:cNvPr>
          <p:cNvSpPr/>
          <p:nvPr/>
        </p:nvSpPr>
        <p:spPr>
          <a:xfrm>
            <a:off x="4705685" y="4619576"/>
            <a:ext cx="175623" cy="318553"/>
          </a:xfrm>
          <a:custGeom>
            <a:avLst/>
            <a:gdLst>
              <a:gd name="connsiteX0" fmla="*/ 159702 w 175623"/>
              <a:gd name="connsiteY0" fmla="*/ 0 h 318553"/>
              <a:gd name="connsiteX1" fmla="*/ 15922 w 175623"/>
              <a:gd name="connsiteY1" fmla="*/ 0 h 318553"/>
              <a:gd name="connsiteX2" fmla="*/ 0 w 175623"/>
              <a:gd name="connsiteY2" fmla="*/ 15922 h 318553"/>
              <a:gd name="connsiteX3" fmla="*/ 0 w 175623"/>
              <a:gd name="connsiteY3" fmla="*/ 302632 h 318553"/>
              <a:gd name="connsiteX4" fmla="*/ 15922 w 175623"/>
              <a:gd name="connsiteY4" fmla="*/ 318554 h 318553"/>
              <a:gd name="connsiteX5" fmla="*/ 159702 w 175623"/>
              <a:gd name="connsiteY5" fmla="*/ 318554 h 318553"/>
              <a:gd name="connsiteX6" fmla="*/ 175624 w 175623"/>
              <a:gd name="connsiteY6" fmla="*/ 302632 h 318553"/>
              <a:gd name="connsiteX7" fmla="*/ 175624 w 175623"/>
              <a:gd name="connsiteY7" fmla="*/ 15922 h 318553"/>
              <a:gd name="connsiteX8" fmla="*/ 159702 w 175623"/>
              <a:gd name="connsiteY8" fmla="*/ 0 h 318553"/>
              <a:gd name="connsiteX9" fmla="*/ 145361 w 175623"/>
              <a:gd name="connsiteY9" fmla="*/ 11060 h 318553"/>
              <a:gd name="connsiteX10" fmla="*/ 149493 w 175623"/>
              <a:gd name="connsiteY10" fmla="*/ 15192 h 318553"/>
              <a:gd name="connsiteX11" fmla="*/ 145361 w 175623"/>
              <a:gd name="connsiteY11" fmla="*/ 19325 h 318553"/>
              <a:gd name="connsiteX12" fmla="*/ 141228 w 175623"/>
              <a:gd name="connsiteY12" fmla="*/ 15192 h 318553"/>
              <a:gd name="connsiteX13" fmla="*/ 145361 w 175623"/>
              <a:gd name="connsiteY13" fmla="*/ 11060 h 318553"/>
              <a:gd name="connsiteX14" fmla="*/ 129561 w 175623"/>
              <a:gd name="connsiteY14" fmla="*/ 8994 h 318553"/>
              <a:gd name="connsiteX15" fmla="*/ 135759 w 175623"/>
              <a:gd name="connsiteY15" fmla="*/ 15192 h 318553"/>
              <a:gd name="connsiteX16" fmla="*/ 129561 w 175623"/>
              <a:gd name="connsiteY16" fmla="*/ 21391 h 318553"/>
              <a:gd name="connsiteX17" fmla="*/ 123362 w 175623"/>
              <a:gd name="connsiteY17" fmla="*/ 15192 h 318553"/>
              <a:gd name="connsiteX18" fmla="*/ 129561 w 175623"/>
              <a:gd name="connsiteY18" fmla="*/ 8994 h 318553"/>
              <a:gd name="connsiteX19" fmla="*/ 87751 w 175623"/>
              <a:gd name="connsiteY19" fmla="*/ 309438 h 318553"/>
              <a:gd name="connsiteX20" fmla="*/ 77542 w 175623"/>
              <a:gd name="connsiteY20" fmla="*/ 299229 h 318553"/>
              <a:gd name="connsiteX21" fmla="*/ 87751 w 175623"/>
              <a:gd name="connsiteY21" fmla="*/ 289020 h 318553"/>
              <a:gd name="connsiteX22" fmla="*/ 97960 w 175623"/>
              <a:gd name="connsiteY22" fmla="*/ 299229 h 318553"/>
              <a:gd name="connsiteX23" fmla="*/ 87751 w 175623"/>
              <a:gd name="connsiteY23" fmla="*/ 309438 h 318553"/>
              <a:gd name="connsiteX24" fmla="*/ 159945 w 175623"/>
              <a:gd name="connsiteY24" fmla="*/ 274921 h 318553"/>
              <a:gd name="connsiteX25" fmla="*/ 154355 w 175623"/>
              <a:gd name="connsiteY25" fmla="*/ 280512 h 318553"/>
              <a:gd name="connsiteX26" fmla="*/ 21026 w 175623"/>
              <a:gd name="connsiteY26" fmla="*/ 280512 h 318553"/>
              <a:gd name="connsiteX27" fmla="*/ 15436 w 175623"/>
              <a:gd name="connsiteY27" fmla="*/ 274921 h 318553"/>
              <a:gd name="connsiteX28" fmla="*/ 15436 w 175623"/>
              <a:gd name="connsiteY28" fmla="*/ 35733 h 318553"/>
              <a:gd name="connsiteX29" fmla="*/ 21026 w 175623"/>
              <a:gd name="connsiteY29" fmla="*/ 30142 h 318553"/>
              <a:gd name="connsiteX30" fmla="*/ 154355 w 175623"/>
              <a:gd name="connsiteY30" fmla="*/ 30142 h 318553"/>
              <a:gd name="connsiteX31" fmla="*/ 159945 w 175623"/>
              <a:gd name="connsiteY31" fmla="*/ 35733 h 318553"/>
              <a:gd name="connsiteX32" fmla="*/ 159945 w 175623"/>
              <a:gd name="connsiteY32" fmla="*/ 274921 h 31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623" h="318553">
                <a:moveTo>
                  <a:pt x="159702" y="0"/>
                </a:moveTo>
                <a:lnTo>
                  <a:pt x="15922" y="0"/>
                </a:lnTo>
                <a:cubicBezTo>
                  <a:pt x="7049" y="0"/>
                  <a:pt x="0" y="7171"/>
                  <a:pt x="0" y="15922"/>
                </a:cubicBezTo>
                <a:lnTo>
                  <a:pt x="0" y="302632"/>
                </a:lnTo>
                <a:cubicBezTo>
                  <a:pt x="0" y="311505"/>
                  <a:pt x="7171" y="318554"/>
                  <a:pt x="15922" y="318554"/>
                </a:cubicBezTo>
                <a:lnTo>
                  <a:pt x="159702" y="318554"/>
                </a:lnTo>
                <a:cubicBezTo>
                  <a:pt x="168575" y="318554"/>
                  <a:pt x="175624" y="311383"/>
                  <a:pt x="175624" y="302632"/>
                </a:cubicBezTo>
                <a:lnTo>
                  <a:pt x="175624" y="15922"/>
                </a:lnTo>
                <a:cubicBezTo>
                  <a:pt x="175624" y="7049"/>
                  <a:pt x="168453" y="0"/>
                  <a:pt x="159702" y="0"/>
                </a:cubicBezTo>
                <a:close/>
                <a:moveTo>
                  <a:pt x="145361" y="11060"/>
                </a:moveTo>
                <a:cubicBezTo>
                  <a:pt x="147670" y="11060"/>
                  <a:pt x="149493" y="12883"/>
                  <a:pt x="149493" y="15192"/>
                </a:cubicBezTo>
                <a:cubicBezTo>
                  <a:pt x="149493" y="17502"/>
                  <a:pt x="147670" y="19325"/>
                  <a:pt x="145361" y="19325"/>
                </a:cubicBezTo>
                <a:cubicBezTo>
                  <a:pt x="143051" y="19325"/>
                  <a:pt x="141228" y="17502"/>
                  <a:pt x="141228" y="15192"/>
                </a:cubicBezTo>
                <a:cubicBezTo>
                  <a:pt x="141228" y="12883"/>
                  <a:pt x="143051" y="11060"/>
                  <a:pt x="145361" y="11060"/>
                </a:cubicBezTo>
                <a:close/>
                <a:moveTo>
                  <a:pt x="129561" y="8994"/>
                </a:moveTo>
                <a:cubicBezTo>
                  <a:pt x="132964" y="8994"/>
                  <a:pt x="135759" y="11789"/>
                  <a:pt x="135759" y="15192"/>
                </a:cubicBezTo>
                <a:cubicBezTo>
                  <a:pt x="135759" y="18595"/>
                  <a:pt x="132964" y="21391"/>
                  <a:pt x="129561" y="21391"/>
                </a:cubicBezTo>
                <a:cubicBezTo>
                  <a:pt x="126158" y="21391"/>
                  <a:pt x="123362" y="18595"/>
                  <a:pt x="123362" y="15192"/>
                </a:cubicBezTo>
                <a:cubicBezTo>
                  <a:pt x="123362" y="11789"/>
                  <a:pt x="126158" y="8994"/>
                  <a:pt x="129561" y="8994"/>
                </a:cubicBezTo>
                <a:close/>
                <a:moveTo>
                  <a:pt x="87751" y="309438"/>
                </a:moveTo>
                <a:cubicBezTo>
                  <a:pt x="82160" y="309438"/>
                  <a:pt x="77542" y="304820"/>
                  <a:pt x="77542" y="299229"/>
                </a:cubicBezTo>
                <a:cubicBezTo>
                  <a:pt x="77542" y="293638"/>
                  <a:pt x="82039" y="289020"/>
                  <a:pt x="87751" y="289020"/>
                </a:cubicBezTo>
                <a:cubicBezTo>
                  <a:pt x="93464" y="289020"/>
                  <a:pt x="97960" y="293638"/>
                  <a:pt x="97960" y="299229"/>
                </a:cubicBezTo>
                <a:cubicBezTo>
                  <a:pt x="97960" y="304820"/>
                  <a:pt x="93464" y="309438"/>
                  <a:pt x="87751" y="309438"/>
                </a:cubicBezTo>
                <a:close/>
                <a:moveTo>
                  <a:pt x="159945" y="274921"/>
                </a:moveTo>
                <a:cubicBezTo>
                  <a:pt x="159945" y="277960"/>
                  <a:pt x="157393" y="280512"/>
                  <a:pt x="154355" y="280512"/>
                </a:cubicBezTo>
                <a:lnTo>
                  <a:pt x="21026" y="280512"/>
                </a:lnTo>
                <a:cubicBezTo>
                  <a:pt x="17988" y="280512"/>
                  <a:pt x="15436" y="278081"/>
                  <a:pt x="15436" y="274921"/>
                </a:cubicBezTo>
                <a:lnTo>
                  <a:pt x="15436" y="35733"/>
                </a:lnTo>
                <a:cubicBezTo>
                  <a:pt x="15436" y="32694"/>
                  <a:pt x="17988" y="30142"/>
                  <a:pt x="21026" y="30142"/>
                </a:cubicBezTo>
                <a:lnTo>
                  <a:pt x="154355" y="30142"/>
                </a:lnTo>
                <a:cubicBezTo>
                  <a:pt x="157393" y="30142"/>
                  <a:pt x="159945" y="32572"/>
                  <a:pt x="159945" y="35733"/>
                </a:cubicBezTo>
                <a:lnTo>
                  <a:pt x="159945" y="274921"/>
                </a:lnTo>
                <a:close/>
              </a:path>
            </a:pathLst>
          </a:custGeom>
          <a:solidFill>
            <a:schemeClr val="accent1"/>
          </a:solidFill>
          <a:ln w="12154" cap="flat">
            <a:noFill/>
            <a:prstDash val="solid"/>
            <a:miter/>
          </a:ln>
        </p:spPr>
        <p:txBody>
          <a:bodyPr rtlCol="0" anchor="ctr"/>
          <a:lstStyle/>
          <a:p>
            <a:endParaRPr lang="es-CO"/>
          </a:p>
        </p:txBody>
      </p:sp>
      <p:sp>
        <p:nvSpPr>
          <p:cNvPr id="53" name="Freeform: Shape 52">
            <a:extLst>
              <a:ext uri="{FF2B5EF4-FFF2-40B4-BE49-F238E27FC236}">
                <a16:creationId xmlns:a16="http://schemas.microsoft.com/office/drawing/2014/main" id="{0E0081D8-6506-C050-425F-80C6BE949E81}"/>
              </a:ext>
            </a:extLst>
          </p:cNvPr>
          <p:cNvSpPr/>
          <p:nvPr/>
        </p:nvSpPr>
        <p:spPr>
          <a:xfrm rot="20223601">
            <a:off x="6412405" y="3891755"/>
            <a:ext cx="727532" cy="727532"/>
          </a:xfrm>
          <a:custGeom>
            <a:avLst/>
            <a:gdLst>
              <a:gd name="connsiteX0" fmla="*/ 727533 w 727532"/>
              <a:gd name="connsiteY0" fmla="*/ 363767 h 727532"/>
              <a:gd name="connsiteX1" fmla="*/ 363766 w 727532"/>
              <a:gd name="connsiteY1" fmla="*/ 727533 h 727532"/>
              <a:gd name="connsiteX2" fmla="*/ 0 w 727532"/>
              <a:gd name="connsiteY2" fmla="*/ 363767 h 727532"/>
              <a:gd name="connsiteX3" fmla="*/ 363766 w 727532"/>
              <a:gd name="connsiteY3" fmla="*/ 0 h 727532"/>
              <a:gd name="connsiteX4" fmla="*/ 727533 w 727532"/>
              <a:gd name="connsiteY4" fmla="*/ 363767 h 72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32" h="727532">
                <a:moveTo>
                  <a:pt x="727533" y="363767"/>
                </a:moveTo>
                <a:cubicBezTo>
                  <a:pt x="727533" y="564669"/>
                  <a:pt x="564669" y="727533"/>
                  <a:pt x="363766" y="727533"/>
                </a:cubicBezTo>
                <a:cubicBezTo>
                  <a:pt x="162864" y="727533"/>
                  <a:pt x="0" y="564669"/>
                  <a:pt x="0" y="363767"/>
                </a:cubicBezTo>
                <a:cubicBezTo>
                  <a:pt x="0" y="162864"/>
                  <a:pt x="162864" y="0"/>
                  <a:pt x="363766" y="0"/>
                </a:cubicBezTo>
                <a:cubicBezTo>
                  <a:pt x="564669" y="0"/>
                  <a:pt x="727533" y="162864"/>
                  <a:pt x="727533" y="363767"/>
                </a:cubicBezTo>
                <a:close/>
              </a:path>
            </a:pathLst>
          </a:custGeom>
          <a:solidFill>
            <a:srgbClr val="FFFFFF"/>
          </a:solidFill>
          <a:ln w="12154" cap="flat">
            <a:noFill/>
            <a:prstDash val="solid"/>
            <a:miter/>
          </a:ln>
        </p:spPr>
        <p:txBody>
          <a:bodyPr rtlCol="0" anchor="ctr"/>
          <a:lstStyle/>
          <a:p>
            <a:endParaRPr lang="es-CO"/>
          </a:p>
        </p:txBody>
      </p:sp>
      <p:sp>
        <p:nvSpPr>
          <p:cNvPr id="54" name="Freeform: Shape 53">
            <a:extLst>
              <a:ext uri="{FF2B5EF4-FFF2-40B4-BE49-F238E27FC236}">
                <a16:creationId xmlns:a16="http://schemas.microsoft.com/office/drawing/2014/main" id="{7F04ACC4-6FF9-5BC8-DF69-876500202493}"/>
              </a:ext>
            </a:extLst>
          </p:cNvPr>
          <p:cNvSpPr/>
          <p:nvPr/>
        </p:nvSpPr>
        <p:spPr>
          <a:xfrm rot="17032201">
            <a:off x="6434016" y="3913413"/>
            <a:ext cx="684021" cy="684021"/>
          </a:xfrm>
          <a:custGeom>
            <a:avLst/>
            <a:gdLst>
              <a:gd name="connsiteX0" fmla="*/ 684022 w 684021"/>
              <a:gd name="connsiteY0" fmla="*/ 342011 h 684021"/>
              <a:gd name="connsiteX1" fmla="*/ 342011 w 684021"/>
              <a:gd name="connsiteY1" fmla="*/ 684022 h 684021"/>
              <a:gd name="connsiteX2" fmla="*/ 0 w 684021"/>
              <a:gd name="connsiteY2" fmla="*/ 342011 h 684021"/>
              <a:gd name="connsiteX3" fmla="*/ 342011 w 684021"/>
              <a:gd name="connsiteY3" fmla="*/ 0 h 684021"/>
              <a:gd name="connsiteX4" fmla="*/ 684022 w 684021"/>
              <a:gd name="connsiteY4" fmla="*/ 342011 h 68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21" h="684021">
                <a:moveTo>
                  <a:pt x="684022" y="342011"/>
                </a:moveTo>
                <a:cubicBezTo>
                  <a:pt x="684022" y="530898"/>
                  <a:pt x="530898" y="684022"/>
                  <a:pt x="342011" y="684022"/>
                </a:cubicBezTo>
                <a:cubicBezTo>
                  <a:pt x="153123" y="684022"/>
                  <a:pt x="0" y="530899"/>
                  <a:pt x="0" y="342011"/>
                </a:cubicBezTo>
                <a:cubicBezTo>
                  <a:pt x="0" y="153124"/>
                  <a:pt x="153123" y="0"/>
                  <a:pt x="342011" y="0"/>
                </a:cubicBezTo>
                <a:cubicBezTo>
                  <a:pt x="530898" y="0"/>
                  <a:pt x="684022" y="153123"/>
                  <a:pt x="684022" y="342011"/>
                </a:cubicBezTo>
                <a:close/>
              </a:path>
            </a:pathLst>
          </a:custGeom>
          <a:solidFill>
            <a:schemeClr val="accent5"/>
          </a:solidFill>
          <a:ln w="12154" cap="flat">
            <a:noFill/>
            <a:prstDash val="solid"/>
            <a:miter/>
          </a:ln>
        </p:spPr>
        <p:txBody>
          <a:bodyPr rtlCol="0" anchor="ctr"/>
          <a:lstStyle/>
          <a:p>
            <a:endParaRPr lang="es-CO"/>
          </a:p>
        </p:txBody>
      </p:sp>
      <p:sp>
        <p:nvSpPr>
          <p:cNvPr id="55" name="Freeform: Shape 54">
            <a:extLst>
              <a:ext uri="{FF2B5EF4-FFF2-40B4-BE49-F238E27FC236}">
                <a16:creationId xmlns:a16="http://schemas.microsoft.com/office/drawing/2014/main" id="{435A3903-239F-FB87-9EBA-289404848C44}"/>
              </a:ext>
            </a:extLst>
          </p:cNvPr>
          <p:cNvSpPr/>
          <p:nvPr/>
        </p:nvSpPr>
        <p:spPr>
          <a:xfrm>
            <a:off x="6536548" y="4008721"/>
            <a:ext cx="485912" cy="485912"/>
          </a:xfrm>
          <a:custGeom>
            <a:avLst/>
            <a:gdLst>
              <a:gd name="connsiteX0" fmla="*/ 485913 w 485912"/>
              <a:gd name="connsiteY0" fmla="*/ 242957 h 485912"/>
              <a:gd name="connsiteX1" fmla="*/ 242957 w 485912"/>
              <a:gd name="connsiteY1" fmla="*/ 485913 h 485912"/>
              <a:gd name="connsiteX2" fmla="*/ 0 w 485912"/>
              <a:gd name="connsiteY2" fmla="*/ 242957 h 485912"/>
              <a:gd name="connsiteX3" fmla="*/ 242957 w 485912"/>
              <a:gd name="connsiteY3" fmla="*/ 0 h 485912"/>
              <a:gd name="connsiteX4" fmla="*/ 485913 w 485912"/>
              <a:gd name="connsiteY4" fmla="*/ 242957 h 48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12" h="485912">
                <a:moveTo>
                  <a:pt x="485913" y="242957"/>
                </a:moveTo>
                <a:cubicBezTo>
                  <a:pt x="485913" y="377138"/>
                  <a:pt x="377138" y="485913"/>
                  <a:pt x="242957" y="485913"/>
                </a:cubicBezTo>
                <a:cubicBezTo>
                  <a:pt x="108776" y="485913"/>
                  <a:pt x="0" y="377138"/>
                  <a:pt x="0" y="242957"/>
                </a:cubicBezTo>
                <a:cubicBezTo>
                  <a:pt x="0" y="108776"/>
                  <a:pt x="108776" y="0"/>
                  <a:pt x="242957" y="0"/>
                </a:cubicBezTo>
                <a:cubicBezTo>
                  <a:pt x="377138" y="0"/>
                  <a:pt x="485913" y="108776"/>
                  <a:pt x="485913" y="242957"/>
                </a:cubicBezTo>
                <a:close/>
              </a:path>
            </a:pathLst>
          </a:custGeom>
          <a:solidFill>
            <a:srgbClr val="FFFFFF"/>
          </a:solidFill>
          <a:ln w="12154" cap="flat">
            <a:noFill/>
            <a:prstDash val="solid"/>
            <a:miter/>
          </a:ln>
        </p:spPr>
        <p:txBody>
          <a:bodyPr rtlCol="0" anchor="ctr"/>
          <a:lstStyle/>
          <a:p>
            <a:endParaRPr lang="es-CO"/>
          </a:p>
        </p:txBody>
      </p:sp>
      <p:sp>
        <p:nvSpPr>
          <p:cNvPr id="56" name="Freeform: Shape 55">
            <a:extLst>
              <a:ext uri="{FF2B5EF4-FFF2-40B4-BE49-F238E27FC236}">
                <a16:creationId xmlns:a16="http://schemas.microsoft.com/office/drawing/2014/main" id="{CCD590D7-69B0-91E6-4F98-AFD6071C0314}"/>
              </a:ext>
            </a:extLst>
          </p:cNvPr>
          <p:cNvSpPr/>
          <p:nvPr/>
        </p:nvSpPr>
        <p:spPr>
          <a:xfrm>
            <a:off x="6708447" y="4086793"/>
            <a:ext cx="178326" cy="330541"/>
          </a:xfrm>
          <a:custGeom>
            <a:avLst/>
            <a:gdLst>
              <a:gd name="connsiteX0" fmla="*/ 110194 w 178326"/>
              <a:gd name="connsiteY0" fmla="*/ 2508 h 330541"/>
              <a:gd name="connsiteX1" fmla="*/ 2510 w 178326"/>
              <a:gd name="connsiteY1" fmla="*/ 68382 h 330541"/>
              <a:gd name="connsiteX2" fmla="*/ 49424 w 178326"/>
              <a:gd name="connsiteY2" fmla="*/ 169138 h 330541"/>
              <a:gd name="connsiteX3" fmla="*/ 41524 w 178326"/>
              <a:gd name="connsiteY3" fmla="*/ 201953 h 330541"/>
              <a:gd name="connsiteX4" fmla="*/ 48087 w 178326"/>
              <a:gd name="connsiteY4" fmla="*/ 203533 h 330541"/>
              <a:gd name="connsiteX5" fmla="*/ 18918 w 178326"/>
              <a:gd name="connsiteY5" fmla="*/ 324343 h 330541"/>
              <a:gd name="connsiteX6" fmla="*/ 44563 w 178326"/>
              <a:gd name="connsiteY6" fmla="*/ 330542 h 330541"/>
              <a:gd name="connsiteX7" fmla="*/ 73732 w 178326"/>
              <a:gd name="connsiteY7" fmla="*/ 209732 h 330541"/>
              <a:gd name="connsiteX8" fmla="*/ 80295 w 178326"/>
              <a:gd name="connsiteY8" fmla="*/ 211312 h 330541"/>
              <a:gd name="connsiteX9" fmla="*/ 88195 w 178326"/>
              <a:gd name="connsiteY9" fmla="*/ 178496 h 330541"/>
              <a:gd name="connsiteX10" fmla="*/ 175825 w 178326"/>
              <a:gd name="connsiteY10" fmla="*/ 110191 h 330541"/>
              <a:gd name="connsiteX11" fmla="*/ 110072 w 178326"/>
              <a:gd name="connsiteY11" fmla="*/ 2629 h 330541"/>
              <a:gd name="connsiteX12" fmla="*/ 73003 w 178326"/>
              <a:gd name="connsiteY12" fmla="*/ 156984 h 330541"/>
              <a:gd name="connsiteX13" fmla="*/ 21592 w 178326"/>
              <a:gd name="connsiteY13" fmla="*/ 73000 h 330541"/>
              <a:gd name="connsiteX14" fmla="*/ 105575 w 178326"/>
              <a:gd name="connsiteY14" fmla="*/ 21589 h 330541"/>
              <a:gd name="connsiteX15" fmla="*/ 156986 w 178326"/>
              <a:gd name="connsiteY15" fmla="*/ 105573 h 330541"/>
              <a:gd name="connsiteX16" fmla="*/ 73003 w 178326"/>
              <a:gd name="connsiteY16" fmla="*/ 156984 h 33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326" h="330541">
                <a:moveTo>
                  <a:pt x="110194" y="2508"/>
                </a:moveTo>
                <a:cubicBezTo>
                  <a:pt x="62307" y="-9038"/>
                  <a:pt x="14057" y="20374"/>
                  <a:pt x="2510" y="68382"/>
                </a:cubicBezTo>
                <a:cubicBezTo>
                  <a:pt x="-7456" y="109583"/>
                  <a:pt x="13084" y="151028"/>
                  <a:pt x="49424" y="169138"/>
                </a:cubicBezTo>
                <a:lnTo>
                  <a:pt x="41524" y="201953"/>
                </a:lnTo>
                <a:lnTo>
                  <a:pt x="48087" y="203533"/>
                </a:lnTo>
                <a:lnTo>
                  <a:pt x="18918" y="324343"/>
                </a:lnTo>
                <a:lnTo>
                  <a:pt x="44563" y="330542"/>
                </a:lnTo>
                <a:lnTo>
                  <a:pt x="73732" y="209732"/>
                </a:lnTo>
                <a:lnTo>
                  <a:pt x="80295" y="211312"/>
                </a:lnTo>
                <a:lnTo>
                  <a:pt x="88195" y="178496"/>
                </a:lnTo>
                <a:cubicBezTo>
                  <a:pt x="128911" y="178983"/>
                  <a:pt x="165859" y="151393"/>
                  <a:pt x="175825" y="110191"/>
                </a:cubicBezTo>
                <a:cubicBezTo>
                  <a:pt x="187371" y="62305"/>
                  <a:pt x="157837" y="14176"/>
                  <a:pt x="110072" y="2629"/>
                </a:cubicBezTo>
                <a:close/>
                <a:moveTo>
                  <a:pt x="73003" y="156984"/>
                </a:moveTo>
                <a:cubicBezTo>
                  <a:pt x="35569" y="147990"/>
                  <a:pt x="12598" y="110313"/>
                  <a:pt x="21592" y="73000"/>
                </a:cubicBezTo>
                <a:cubicBezTo>
                  <a:pt x="30586" y="35566"/>
                  <a:pt x="68141" y="12596"/>
                  <a:pt x="105575" y="21589"/>
                </a:cubicBezTo>
                <a:cubicBezTo>
                  <a:pt x="143009" y="30583"/>
                  <a:pt x="165980" y="68260"/>
                  <a:pt x="156986" y="105573"/>
                </a:cubicBezTo>
                <a:cubicBezTo>
                  <a:pt x="147992" y="143007"/>
                  <a:pt x="110315" y="165978"/>
                  <a:pt x="73003" y="156984"/>
                </a:cubicBezTo>
                <a:close/>
              </a:path>
            </a:pathLst>
          </a:custGeom>
          <a:solidFill>
            <a:schemeClr val="accent5"/>
          </a:solidFill>
          <a:ln w="12154" cap="flat">
            <a:noFill/>
            <a:prstDash val="solid"/>
            <a:miter/>
          </a:ln>
        </p:spPr>
        <p:txBody>
          <a:bodyPr rtlCol="0" anchor="ctr"/>
          <a:lstStyle/>
          <a:p>
            <a:endParaRPr lang="es-CO"/>
          </a:p>
        </p:txBody>
      </p:sp>
      <p:sp>
        <p:nvSpPr>
          <p:cNvPr id="61" name="TextBox 60">
            <a:extLst>
              <a:ext uri="{FF2B5EF4-FFF2-40B4-BE49-F238E27FC236}">
                <a16:creationId xmlns:a16="http://schemas.microsoft.com/office/drawing/2014/main" id="{DD07FE06-5D5A-A94B-B28A-CAA513286B1B}"/>
              </a:ext>
            </a:extLst>
          </p:cNvPr>
          <p:cNvSpPr txBox="1"/>
          <p:nvPr/>
        </p:nvSpPr>
        <p:spPr>
          <a:xfrm>
            <a:off x="3209130" y="1227264"/>
            <a:ext cx="1176284" cy="656590"/>
          </a:xfrm>
          <a:prstGeom prst="rect">
            <a:avLst/>
          </a:prstGeom>
          <a:noFill/>
        </p:spPr>
        <p:txBody>
          <a:bodyPr wrap="none" rtlCol="0" anchor="ctr">
            <a:spAutoFit/>
          </a:bodyPr>
          <a:lstStyle/>
          <a:p>
            <a:pPr algn="ctr">
              <a:lnSpc>
                <a:spcPts val="4440"/>
              </a:lnSpc>
            </a:pPr>
            <a:r>
              <a:rPr lang="en-US" sz="3700" b="1" spc="-145" dirty="0">
                <a:solidFill>
                  <a:schemeClr val="accent1"/>
                </a:solidFill>
                <a:latin typeface="DM Sans" pitchFamily="2" charset="77"/>
              </a:rPr>
              <a:t>2015</a:t>
            </a:r>
          </a:p>
        </p:txBody>
      </p:sp>
      <p:sp>
        <p:nvSpPr>
          <p:cNvPr id="62" name="TextBox 61">
            <a:extLst>
              <a:ext uri="{FF2B5EF4-FFF2-40B4-BE49-F238E27FC236}">
                <a16:creationId xmlns:a16="http://schemas.microsoft.com/office/drawing/2014/main" id="{6B41DF20-CF44-77CF-AF7A-4F27FD604D83}"/>
              </a:ext>
            </a:extLst>
          </p:cNvPr>
          <p:cNvSpPr txBox="1"/>
          <p:nvPr/>
        </p:nvSpPr>
        <p:spPr>
          <a:xfrm>
            <a:off x="1376433" y="1136937"/>
            <a:ext cx="1810152" cy="938719"/>
          </a:xfrm>
          <a:prstGeom prst="rect">
            <a:avLst/>
          </a:prstGeom>
          <a:noFill/>
        </p:spPr>
        <p:txBody>
          <a:bodyPr wrap="square" rtlCol="0" anchor="t">
            <a:spAutoFit/>
          </a:bodyPr>
          <a:lstStyle/>
          <a:p>
            <a:pPr algn="r"/>
            <a:r>
              <a:rPr lang="en-US" sz="1100" spc="-15" dirty="0">
                <a:latin typeface="DM Sans" pitchFamily="2" charset="77"/>
              </a:rPr>
              <a:t>You can achieve anything you set your mind to—just put in the effort. Now go out there and present like a pro!</a:t>
            </a:r>
          </a:p>
        </p:txBody>
      </p:sp>
      <p:sp>
        <p:nvSpPr>
          <p:cNvPr id="63" name="TextBox 62">
            <a:extLst>
              <a:ext uri="{FF2B5EF4-FFF2-40B4-BE49-F238E27FC236}">
                <a16:creationId xmlns:a16="http://schemas.microsoft.com/office/drawing/2014/main" id="{D0732CA3-1D59-543C-7433-2462D4306996}"/>
              </a:ext>
            </a:extLst>
          </p:cNvPr>
          <p:cNvSpPr txBox="1"/>
          <p:nvPr/>
        </p:nvSpPr>
        <p:spPr>
          <a:xfrm>
            <a:off x="299107" y="87567"/>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
        <p:nvSpPr>
          <p:cNvPr id="64" name="TextBox 63">
            <a:extLst>
              <a:ext uri="{FF2B5EF4-FFF2-40B4-BE49-F238E27FC236}">
                <a16:creationId xmlns:a16="http://schemas.microsoft.com/office/drawing/2014/main" id="{0EC5E586-6A15-F303-935E-A16CC975D11E}"/>
              </a:ext>
            </a:extLst>
          </p:cNvPr>
          <p:cNvSpPr txBox="1"/>
          <p:nvPr/>
        </p:nvSpPr>
        <p:spPr>
          <a:xfrm>
            <a:off x="3209130" y="2257910"/>
            <a:ext cx="1176284" cy="656590"/>
          </a:xfrm>
          <a:prstGeom prst="rect">
            <a:avLst/>
          </a:prstGeom>
          <a:noFill/>
        </p:spPr>
        <p:txBody>
          <a:bodyPr wrap="none" rtlCol="0" anchor="ctr">
            <a:spAutoFit/>
          </a:bodyPr>
          <a:lstStyle/>
          <a:p>
            <a:pPr algn="ctr">
              <a:lnSpc>
                <a:spcPts val="4440"/>
              </a:lnSpc>
            </a:pPr>
            <a:r>
              <a:rPr lang="en-US" sz="3700" b="1" spc="-145" dirty="0">
                <a:solidFill>
                  <a:schemeClr val="accent3"/>
                </a:solidFill>
                <a:latin typeface="DM Sans" pitchFamily="2" charset="77"/>
              </a:rPr>
              <a:t>2015</a:t>
            </a:r>
          </a:p>
        </p:txBody>
      </p:sp>
      <p:sp>
        <p:nvSpPr>
          <p:cNvPr id="65" name="TextBox 64">
            <a:extLst>
              <a:ext uri="{FF2B5EF4-FFF2-40B4-BE49-F238E27FC236}">
                <a16:creationId xmlns:a16="http://schemas.microsoft.com/office/drawing/2014/main" id="{9D0A64AA-1D09-C577-5FF7-F97E48C3D15B}"/>
              </a:ext>
            </a:extLst>
          </p:cNvPr>
          <p:cNvSpPr txBox="1"/>
          <p:nvPr/>
        </p:nvSpPr>
        <p:spPr>
          <a:xfrm>
            <a:off x="1376433" y="2167583"/>
            <a:ext cx="1810152" cy="938719"/>
          </a:xfrm>
          <a:prstGeom prst="rect">
            <a:avLst/>
          </a:prstGeom>
          <a:noFill/>
        </p:spPr>
        <p:txBody>
          <a:bodyPr wrap="square" rtlCol="0" anchor="t">
            <a:spAutoFit/>
          </a:bodyPr>
          <a:lstStyle/>
          <a:p>
            <a:pPr algn="r"/>
            <a:r>
              <a:rPr lang="en-US" sz="1100" spc="-15" dirty="0">
                <a:latin typeface="DM Sans" pitchFamily="2" charset="77"/>
              </a:rPr>
              <a:t>You can achieve anything you set your mind to—just put in the effort. Now go out there and present like a pro!</a:t>
            </a:r>
          </a:p>
        </p:txBody>
      </p:sp>
      <p:sp>
        <p:nvSpPr>
          <p:cNvPr id="66" name="TextBox 65">
            <a:extLst>
              <a:ext uri="{FF2B5EF4-FFF2-40B4-BE49-F238E27FC236}">
                <a16:creationId xmlns:a16="http://schemas.microsoft.com/office/drawing/2014/main" id="{73C52DA6-9902-8899-D7F7-1AF84DE2336E}"/>
              </a:ext>
            </a:extLst>
          </p:cNvPr>
          <p:cNvSpPr txBox="1"/>
          <p:nvPr/>
        </p:nvSpPr>
        <p:spPr>
          <a:xfrm>
            <a:off x="3209130" y="3315283"/>
            <a:ext cx="1176284" cy="656590"/>
          </a:xfrm>
          <a:prstGeom prst="rect">
            <a:avLst/>
          </a:prstGeom>
          <a:noFill/>
        </p:spPr>
        <p:txBody>
          <a:bodyPr wrap="none" rtlCol="0" anchor="ctr">
            <a:spAutoFit/>
          </a:bodyPr>
          <a:lstStyle/>
          <a:p>
            <a:pPr algn="ctr">
              <a:lnSpc>
                <a:spcPts val="4440"/>
              </a:lnSpc>
            </a:pPr>
            <a:r>
              <a:rPr lang="en-US" sz="3700" b="1" spc="-145" dirty="0">
                <a:solidFill>
                  <a:schemeClr val="accent6"/>
                </a:solidFill>
                <a:latin typeface="DM Sans" pitchFamily="2" charset="77"/>
              </a:rPr>
              <a:t>2015</a:t>
            </a:r>
          </a:p>
        </p:txBody>
      </p:sp>
      <p:sp>
        <p:nvSpPr>
          <p:cNvPr id="67" name="TextBox 66">
            <a:extLst>
              <a:ext uri="{FF2B5EF4-FFF2-40B4-BE49-F238E27FC236}">
                <a16:creationId xmlns:a16="http://schemas.microsoft.com/office/drawing/2014/main" id="{B0E29107-5276-3119-CC48-B70C4BDF17F9}"/>
              </a:ext>
            </a:extLst>
          </p:cNvPr>
          <p:cNvSpPr txBox="1"/>
          <p:nvPr/>
        </p:nvSpPr>
        <p:spPr>
          <a:xfrm>
            <a:off x="1376433" y="3224956"/>
            <a:ext cx="1810152" cy="938719"/>
          </a:xfrm>
          <a:prstGeom prst="rect">
            <a:avLst/>
          </a:prstGeom>
          <a:noFill/>
        </p:spPr>
        <p:txBody>
          <a:bodyPr wrap="square" rtlCol="0" anchor="t">
            <a:spAutoFit/>
          </a:bodyPr>
          <a:lstStyle/>
          <a:p>
            <a:pPr algn="r"/>
            <a:r>
              <a:rPr lang="en-US" sz="1100" spc="-15" dirty="0">
                <a:latin typeface="DM Sans" pitchFamily="2" charset="77"/>
              </a:rPr>
              <a:t>You can achieve anything you set your mind to—just put in the effort. Now go out there and present like a pro!</a:t>
            </a:r>
          </a:p>
        </p:txBody>
      </p:sp>
      <p:sp>
        <p:nvSpPr>
          <p:cNvPr id="68" name="TextBox 67">
            <a:extLst>
              <a:ext uri="{FF2B5EF4-FFF2-40B4-BE49-F238E27FC236}">
                <a16:creationId xmlns:a16="http://schemas.microsoft.com/office/drawing/2014/main" id="{455923C5-6A68-FA3F-5C70-4BABFE32B6D0}"/>
              </a:ext>
            </a:extLst>
          </p:cNvPr>
          <p:cNvSpPr txBox="1"/>
          <p:nvPr/>
        </p:nvSpPr>
        <p:spPr>
          <a:xfrm>
            <a:off x="3209130" y="4362453"/>
            <a:ext cx="1176284" cy="656590"/>
          </a:xfrm>
          <a:prstGeom prst="rect">
            <a:avLst/>
          </a:prstGeom>
          <a:noFill/>
        </p:spPr>
        <p:txBody>
          <a:bodyPr wrap="none" rtlCol="0" anchor="ctr">
            <a:spAutoFit/>
          </a:bodyPr>
          <a:lstStyle/>
          <a:p>
            <a:pPr algn="ctr">
              <a:lnSpc>
                <a:spcPts val="4440"/>
              </a:lnSpc>
            </a:pPr>
            <a:r>
              <a:rPr lang="en-US" sz="3700" b="1" spc="-145" dirty="0">
                <a:solidFill>
                  <a:schemeClr val="accent1"/>
                </a:solidFill>
                <a:latin typeface="DM Sans" pitchFamily="2" charset="77"/>
              </a:rPr>
              <a:t>2015</a:t>
            </a:r>
          </a:p>
        </p:txBody>
      </p:sp>
      <p:sp>
        <p:nvSpPr>
          <p:cNvPr id="69" name="TextBox 68">
            <a:extLst>
              <a:ext uri="{FF2B5EF4-FFF2-40B4-BE49-F238E27FC236}">
                <a16:creationId xmlns:a16="http://schemas.microsoft.com/office/drawing/2014/main" id="{7F1529E3-E66D-CE0F-A747-949C92FA81BB}"/>
              </a:ext>
            </a:extLst>
          </p:cNvPr>
          <p:cNvSpPr txBox="1"/>
          <p:nvPr/>
        </p:nvSpPr>
        <p:spPr>
          <a:xfrm>
            <a:off x="1376433" y="4272126"/>
            <a:ext cx="1810152" cy="938719"/>
          </a:xfrm>
          <a:prstGeom prst="rect">
            <a:avLst/>
          </a:prstGeom>
          <a:noFill/>
        </p:spPr>
        <p:txBody>
          <a:bodyPr wrap="square" rtlCol="0" anchor="t">
            <a:spAutoFit/>
          </a:bodyPr>
          <a:lstStyle/>
          <a:p>
            <a:pPr algn="r"/>
            <a:r>
              <a:rPr lang="en-US" sz="1100" spc="-15" dirty="0">
                <a:latin typeface="DM Sans" pitchFamily="2" charset="77"/>
              </a:rPr>
              <a:t>You can achieve anything you set your mind to—just put in the effort. Now go out there and present like a pro!</a:t>
            </a:r>
          </a:p>
        </p:txBody>
      </p:sp>
      <p:sp>
        <p:nvSpPr>
          <p:cNvPr id="70" name="TextBox 69">
            <a:extLst>
              <a:ext uri="{FF2B5EF4-FFF2-40B4-BE49-F238E27FC236}">
                <a16:creationId xmlns:a16="http://schemas.microsoft.com/office/drawing/2014/main" id="{3BDAA85E-FD3E-4473-4E1A-F03451EBDAE3}"/>
              </a:ext>
            </a:extLst>
          </p:cNvPr>
          <p:cNvSpPr txBox="1"/>
          <p:nvPr/>
        </p:nvSpPr>
        <p:spPr>
          <a:xfrm>
            <a:off x="7238071" y="4997212"/>
            <a:ext cx="117628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2015</a:t>
            </a:r>
          </a:p>
        </p:txBody>
      </p:sp>
      <p:sp>
        <p:nvSpPr>
          <p:cNvPr id="71" name="TextBox 70">
            <a:extLst>
              <a:ext uri="{FF2B5EF4-FFF2-40B4-BE49-F238E27FC236}">
                <a16:creationId xmlns:a16="http://schemas.microsoft.com/office/drawing/2014/main" id="{04AB6574-F25C-CB59-EF72-0E832027C35E}"/>
              </a:ext>
            </a:extLst>
          </p:cNvPr>
          <p:cNvSpPr txBox="1"/>
          <p:nvPr/>
        </p:nvSpPr>
        <p:spPr>
          <a:xfrm>
            <a:off x="8442917" y="4906885"/>
            <a:ext cx="1810152" cy="938719"/>
          </a:xfrm>
          <a:prstGeom prst="rect">
            <a:avLst/>
          </a:prstGeom>
          <a:noFill/>
        </p:spPr>
        <p:txBody>
          <a:bodyPr wrap="square" rtlCol="0" anchor="t">
            <a:spAutoFit/>
          </a:bodyPr>
          <a:lstStyle/>
          <a:p>
            <a:r>
              <a:rPr lang="en-US" sz="1100" spc="-15" dirty="0">
                <a:latin typeface="DM Sans" pitchFamily="2" charset="77"/>
              </a:rPr>
              <a:t>You can achieve anything you set your mind to—just put in the effort. Now go out there and present like a pro!</a:t>
            </a:r>
          </a:p>
        </p:txBody>
      </p:sp>
      <p:sp>
        <p:nvSpPr>
          <p:cNvPr id="72" name="TextBox 71">
            <a:extLst>
              <a:ext uri="{FF2B5EF4-FFF2-40B4-BE49-F238E27FC236}">
                <a16:creationId xmlns:a16="http://schemas.microsoft.com/office/drawing/2014/main" id="{2FCBF9F7-BC5C-EA46-A107-042DCD479EA5}"/>
              </a:ext>
            </a:extLst>
          </p:cNvPr>
          <p:cNvSpPr txBox="1"/>
          <p:nvPr/>
        </p:nvSpPr>
        <p:spPr>
          <a:xfrm>
            <a:off x="7238071" y="3930759"/>
            <a:ext cx="1176284" cy="656590"/>
          </a:xfrm>
          <a:prstGeom prst="rect">
            <a:avLst/>
          </a:prstGeom>
          <a:noFill/>
        </p:spPr>
        <p:txBody>
          <a:bodyPr wrap="none" rtlCol="0" anchor="ctr">
            <a:spAutoFit/>
          </a:bodyPr>
          <a:lstStyle/>
          <a:p>
            <a:pPr algn="ctr">
              <a:lnSpc>
                <a:spcPts val="4440"/>
              </a:lnSpc>
            </a:pPr>
            <a:r>
              <a:rPr lang="en-US" sz="3700" b="1" spc="-145" dirty="0">
                <a:solidFill>
                  <a:schemeClr val="accent5"/>
                </a:solidFill>
                <a:latin typeface="DM Sans" pitchFamily="2" charset="77"/>
              </a:rPr>
              <a:t>2015</a:t>
            </a:r>
          </a:p>
        </p:txBody>
      </p:sp>
      <p:sp>
        <p:nvSpPr>
          <p:cNvPr id="73" name="TextBox 72">
            <a:extLst>
              <a:ext uri="{FF2B5EF4-FFF2-40B4-BE49-F238E27FC236}">
                <a16:creationId xmlns:a16="http://schemas.microsoft.com/office/drawing/2014/main" id="{C4739775-140C-C1B5-938D-C0BF1F7811B0}"/>
              </a:ext>
            </a:extLst>
          </p:cNvPr>
          <p:cNvSpPr txBox="1"/>
          <p:nvPr/>
        </p:nvSpPr>
        <p:spPr>
          <a:xfrm>
            <a:off x="8442917" y="3840432"/>
            <a:ext cx="1810152" cy="938719"/>
          </a:xfrm>
          <a:prstGeom prst="rect">
            <a:avLst/>
          </a:prstGeom>
          <a:noFill/>
        </p:spPr>
        <p:txBody>
          <a:bodyPr wrap="square" rtlCol="0" anchor="t">
            <a:spAutoFit/>
          </a:bodyPr>
          <a:lstStyle/>
          <a:p>
            <a:r>
              <a:rPr lang="en-US" sz="1100" spc="-15" dirty="0">
                <a:latin typeface="DM Sans" pitchFamily="2" charset="77"/>
              </a:rPr>
              <a:t>You can achieve anything you set your mind to—just put in the effort. Now go out there and present like a pro!</a:t>
            </a:r>
          </a:p>
        </p:txBody>
      </p:sp>
      <p:sp>
        <p:nvSpPr>
          <p:cNvPr id="74" name="TextBox 73">
            <a:extLst>
              <a:ext uri="{FF2B5EF4-FFF2-40B4-BE49-F238E27FC236}">
                <a16:creationId xmlns:a16="http://schemas.microsoft.com/office/drawing/2014/main" id="{8AFA477D-EB89-9AEE-4DFA-FA2198A73B59}"/>
              </a:ext>
            </a:extLst>
          </p:cNvPr>
          <p:cNvSpPr txBox="1"/>
          <p:nvPr/>
        </p:nvSpPr>
        <p:spPr>
          <a:xfrm>
            <a:off x="7238071" y="2862558"/>
            <a:ext cx="1176284" cy="656590"/>
          </a:xfrm>
          <a:prstGeom prst="rect">
            <a:avLst/>
          </a:prstGeom>
          <a:noFill/>
        </p:spPr>
        <p:txBody>
          <a:bodyPr wrap="none" rtlCol="0" anchor="ctr">
            <a:spAutoFit/>
          </a:bodyPr>
          <a:lstStyle/>
          <a:p>
            <a:pPr algn="ctr">
              <a:lnSpc>
                <a:spcPts val="4440"/>
              </a:lnSpc>
            </a:pPr>
            <a:r>
              <a:rPr lang="en-US" sz="3700" b="1" spc="-145" dirty="0">
                <a:solidFill>
                  <a:schemeClr val="accent4"/>
                </a:solidFill>
                <a:latin typeface="DM Sans" pitchFamily="2" charset="77"/>
              </a:rPr>
              <a:t>2015</a:t>
            </a:r>
          </a:p>
        </p:txBody>
      </p:sp>
      <p:sp>
        <p:nvSpPr>
          <p:cNvPr id="75" name="TextBox 74">
            <a:extLst>
              <a:ext uri="{FF2B5EF4-FFF2-40B4-BE49-F238E27FC236}">
                <a16:creationId xmlns:a16="http://schemas.microsoft.com/office/drawing/2014/main" id="{310A07BD-8F82-9F81-0284-D85EC7B2F8B9}"/>
              </a:ext>
            </a:extLst>
          </p:cNvPr>
          <p:cNvSpPr txBox="1"/>
          <p:nvPr/>
        </p:nvSpPr>
        <p:spPr>
          <a:xfrm>
            <a:off x="8442917" y="2772231"/>
            <a:ext cx="1810152" cy="938719"/>
          </a:xfrm>
          <a:prstGeom prst="rect">
            <a:avLst/>
          </a:prstGeom>
          <a:noFill/>
        </p:spPr>
        <p:txBody>
          <a:bodyPr wrap="square" rtlCol="0" anchor="t">
            <a:spAutoFit/>
          </a:bodyPr>
          <a:lstStyle/>
          <a:p>
            <a:r>
              <a:rPr lang="en-US" sz="1100" spc="-15" dirty="0">
                <a:latin typeface="DM Sans" pitchFamily="2" charset="77"/>
              </a:rPr>
              <a:t>You can achieve anything you set your mind to—just put in the effort. Now go out there and present like a pro!</a:t>
            </a:r>
          </a:p>
        </p:txBody>
      </p:sp>
      <p:sp>
        <p:nvSpPr>
          <p:cNvPr id="76" name="TextBox 75">
            <a:extLst>
              <a:ext uri="{FF2B5EF4-FFF2-40B4-BE49-F238E27FC236}">
                <a16:creationId xmlns:a16="http://schemas.microsoft.com/office/drawing/2014/main" id="{4DAB3749-5851-4D7D-FB50-E165432EA68C}"/>
              </a:ext>
            </a:extLst>
          </p:cNvPr>
          <p:cNvSpPr txBox="1"/>
          <p:nvPr/>
        </p:nvSpPr>
        <p:spPr>
          <a:xfrm>
            <a:off x="7238071" y="1818878"/>
            <a:ext cx="1176284" cy="656590"/>
          </a:xfrm>
          <a:prstGeom prst="rect">
            <a:avLst/>
          </a:prstGeom>
          <a:noFill/>
        </p:spPr>
        <p:txBody>
          <a:bodyPr wrap="none" rtlCol="0" anchor="ctr">
            <a:spAutoFit/>
          </a:bodyPr>
          <a:lstStyle/>
          <a:p>
            <a:pPr algn="ctr">
              <a:lnSpc>
                <a:spcPts val="4440"/>
              </a:lnSpc>
            </a:pPr>
            <a:r>
              <a:rPr lang="en-US" sz="3700" b="1" spc="-145" dirty="0">
                <a:solidFill>
                  <a:schemeClr val="accent2"/>
                </a:solidFill>
                <a:latin typeface="DM Sans" pitchFamily="2" charset="77"/>
              </a:rPr>
              <a:t>2015</a:t>
            </a:r>
          </a:p>
        </p:txBody>
      </p:sp>
      <p:sp>
        <p:nvSpPr>
          <p:cNvPr id="77" name="TextBox 76">
            <a:extLst>
              <a:ext uri="{FF2B5EF4-FFF2-40B4-BE49-F238E27FC236}">
                <a16:creationId xmlns:a16="http://schemas.microsoft.com/office/drawing/2014/main" id="{933744D1-763C-F01C-2CE9-5D4EA4DE9916}"/>
              </a:ext>
            </a:extLst>
          </p:cNvPr>
          <p:cNvSpPr txBox="1"/>
          <p:nvPr/>
        </p:nvSpPr>
        <p:spPr>
          <a:xfrm>
            <a:off x="8442917" y="1728551"/>
            <a:ext cx="1810152" cy="938719"/>
          </a:xfrm>
          <a:prstGeom prst="rect">
            <a:avLst/>
          </a:prstGeom>
          <a:noFill/>
        </p:spPr>
        <p:txBody>
          <a:bodyPr wrap="square" rtlCol="0" anchor="t">
            <a:spAutoFit/>
          </a:bodyPr>
          <a:lstStyle/>
          <a:p>
            <a:r>
              <a:rPr lang="en-US" sz="1100" spc="-15" dirty="0">
                <a:latin typeface="DM Sans" pitchFamily="2" charset="77"/>
              </a:rPr>
              <a:t>You can achieve anything you set your mind to—just put in the effort. Now go out there and present like a pro!</a:t>
            </a:r>
          </a:p>
        </p:txBody>
      </p:sp>
    </p:spTree>
    <p:extLst>
      <p:ext uri="{BB962C8B-B14F-4D97-AF65-F5344CB8AC3E}">
        <p14:creationId xmlns:p14="http://schemas.microsoft.com/office/powerpoint/2010/main" val="402287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78">
            <a:extLst>
              <a:ext uri="{FF2B5EF4-FFF2-40B4-BE49-F238E27FC236}">
                <a16:creationId xmlns:a16="http://schemas.microsoft.com/office/drawing/2014/main" id="{1B997A7A-0EA5-8F4E-AAC2-BB8C743BE2F2}"/>
              </a:ext>
            </a:extLst>
          </p:cNvPr>
          <p:cNvSpPr>
            <a:spLocks noChangeArrowheads="1"/>
          </p:cNvSpPr>
          <p:nvPr/>
        </p:nvSpPr>
        <p:spPr bwMode="auto">
          <a:xfrm>
            <a:off x="753457" y="3074660"/>
            <a:ext cx="10685089" cy="1966715"/>
          </a:xfrm>
          <a:custGeom>
            <a:avLst/>
            <a:gdLst>
              <a:gd name="T0" fmla="*/ 350 w 17153"/>
              <a:gd name="T1" fmla="*/ 1582 h 3158"/>
              <a:gd name="T2" fmla="*/ 12776 w 17153"/>
              <a:gd name="T3" fmla="*/ 3157 h 3158"/>
              <a:gd name="T4" fmla="*/ 11395 w 17153"/>
              <a:gd name="T5" fmla="*/ 2361 h 3158"/>
              <a:gd name="T6" fmla="*/ 11201 w 17153"/>
              <a:gd name="T7" fmla="*/ 1582 h 3158"/>
              <a:gd name="T8" fmla="*/ 11040 w 17153"/>
              <a:gd name="T9" fmla="*/ 946 h 3158"/>
              <a:gd name="T10" fmla="*/ 9976 w 17153"/>
              <a:gd name="T11" fmla="*/ 350 h 3158"/>
              <a:gd name="T12" fmla="*/ 8912 w 17153"/>
              <a:gd name="T13" fmla="*/ 946 h 3158"/>
              <a:gd name="T14" fmla="*/ 8750 w 17153"/>
              <a:gd name="T15" fmla="*/ 1583 h 3158"/>
              <a:gd name="T16" fmla="*/ 8558 w 17153"/>
              <a:gd name="T17" fmla="*/ 2361 h 3158"/>
              <a:gd name="T18" fmla="*/ 7176 w 17153"/>
              <a:gd name="T19" fmla="*/ 3157 h 3158"/>
              <a:gd name="T20" fmla="*/ 5795 w 17153"/>
              <a:gd name="T21" fmla="*/ 2361 h 3158"/>
              <a:gd name="T22" fmla="*/ 5602 w 17153"/>
              <a:gd name="T23" fmla="*/ 1582 h 3158"/>
              <a:gd name="T24" fmla="*/ 5439 w 17153"/>
              <a:gd name="T25" fmla="*/ 946 h 3158"/>
              <a:gd name="T26" fmla="*/ 4376 w 17153"/>
              <a:gd name="T27" fmla="*/ 350 h 3158"/>
              <a:gd name="T28" fmla="*/ 3312 w 17153"/>
              <a:gd name="T29" fmla="*/ 946 h 3158"/>
              <a:gd name="T30" fmla="*/ 3150 w 17153"/>
              <a:gd name="T31" fmla="*/ 1583 h 3158"/>
              <a:gd name="T32" fmla="*/ 2957 w 17153"/>
              <a:gd name="T33" fmla="*/ 2361 h 3158"/>
              <a:gd name="T34" fmla="*/ 1576 w 17153"/>
              <a:gd name="T35" fmla="*/ 3157 h 3158"/>
              <a:gd name="T36" fmla="*/ 194 w 17153"/>
              <a:gd name="T37" fmla="*/ 2361 h 3158"/>
              <a:gd name="T38" fmla="*/ 0 w 17153"/>
              <a:gd name="T39" fmla="*/ 1582 h 3158"/>
              <a:gd name="T40" fmla="*/ 175 w 17153"/>
              <a:gd name="T41" fmla="*/ 1407 h 3158"/>
              <a:gd name="T42" fmla="*/ 350 w 17153"/>
              <a:gd name="T43" fmla="*/ 1582 h 3158"/>
              <a:gd name="T44" fmla="*/ 512 w 17153"/>
              <a:gd name="T45" fmla="*/ 2214 h 3158"/>
              <a:gd name="T46" fmla="*/ 1576 w 17153"/>
              <a:gd name="T47" fmla="*/ 2808 h 3158"/>
              <a:gd name="T48" fmla="*/ 2645 w 17153"/>
              <a:gd name="T49" fmla="*/ 2204 h 3158"/>
              <a:gd name="T50" fmla="*/ 2801 w 17153"/>
              <a:gd name="T51" fmla="*/ 1582 h 3158"/>
              <a:gd name="T52" fmla="*/ 2994 w 17153"/>
              <a:gd name="T53" fmla="*/ 800 h 3158"/>
              <a:gd name="T54" fmla="*/ 4376 w 17153"/>
              <a:gd name="T55" fmla="*/ 0 h 3158"/>
              <a:gd name="T56" fmla="*/ 5758 w 17153"/>
              <a:gd name="T57" fmla="*/ 800 h 3158"/>
              <a:gd name="T58" fmla="*/ 5951 w 17153"/>
              <a:gd name="T59" fmla="*/ 1582 h 3158"/>
              <a:gd name="T60" fmla="*/ 6112 w 17153"/>
              <a:gd name="T61" fmla="*/ 2214 h 3158"/>
              <a:gd name="T62" fmla="*/ 7176 w 17153"/>
              <a:gd name="T63" fmla="*/ 2808 h 3158"/>
              <a:gd name="T64" fmla="*/ 8245 w 17153"/>
              <a:gd name="T65" fmla="*/ 2204 h 3158"/>
              <a:gd name="T66" fmla="*/ 8402 w 17153"/>
              <a:gd name="T67" fmla="*/ 1582 h 3158"/>
              <a:gd name="T68" fmla="*/ 8594 w 17153"/>
              <a:gd name="T69" fmla="*/ 800 h 3158"/>
              <a:gd name="T70" fmla="*/ 9976 w 17153"/>
              <a:gd name="T71" fmla="*/ 0 h 3158"/>
              <a:gd name="T72" fmla="*/ 11358 w 17153"/>
              <a:gd name="T73" fmla="*/ 800 h 3158"/>
              <a:gd name="T74" fmla="*/ 11551 w 17153"/>
              <a:gd name="T75" fmla="*/ 1582 h 3158"/>
              <a:gd name="T76" fmla="*/ 11713 w 17153"/>
              <a:gd name="T77" fmla="*/ 2214 h 3158"/>
              <a:gd name="T78" fmla="*/ 12776 w 17153"/>
              <a:gd name="T79" fmla="*/ 2808 h 3158"/>
              <a:gd name="T80" fmla="*/ 13845 w 17153"/>
              <a:gd name="T81" fmla="*/ 2204 h 3158"/>
              <a:gd name="T82" fmla="*/ 14002 w 17153"/>
              <a:gd name="T83" fmla="*/ 1582 h 3158"/>
              <a:gd name="T84" fmla="*/ 14195 w 17153"/>
              <a:gd name="T85" fmla="*/ 800 h 3158"/>
              <a:gd name="T86" fmla="*/ 15577 w 17153"/>
              <a:gd name="T87" fmla="*/ 0 h 3158"/>
              <a:gd name="T88" fmla="*/ 16959 w 17153"/>
              <a:gd name="T89" fmla="*/ 800 h 3158"/>
              <a:gd name="T90" fmla="*/ 17152 w 17153"/>
              <a:gd name="T91" fmla="*/ 1582 h 3158"/>
              <a:gd name="T92" fmla="*/ 16977 w 17153"/>
              <a:gd name="T93" fmla="*/ 1757 h 3158"/>
              <a:gd name="T94" fmla="*/ 16803 w 17153"/>
              <a:gd name="T95" fmla="*/ 1582 h 3158"/>
              <a:gd name="T96" fmla="*/ 16641 w 17153"/>
              <a:gd name="T97" fmla="*/ 946 h 3158"/>
              <a:gd name="T98" fmla="*/ 15577 w 17153"/>
              <a:gd name="T99" fmla="*/ 350 h 3158"/>
              <a:gd name="T100" fmla="*/ 14508 w 17153"/>
              <a:gd name="T101" fmla="*/ 956 h 3158"/>
              <a:gd name="T102" fmla="*/ 14352 w 17153"/>
              <a:gd name="T103" fmla="*/ 1582 h 3158"/>
              <a:gd name="T104" fmla="*/ 14158 w 17153"/>
              <a:gd name="T105" fmla="*/ 2361 h 3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153" h="3158">
                <a:moveTo>
                  <a:pt x="350" y="1582"/>
                </a:moveTo>
                <a:lnTo>
                  <a:pt x="350" y="1582"/>
                </a:lnTo>
                <a:close/>
                <a:moveTo>
                  <a:pt x="12776" y="3157"/>
                </a:moveTo>
                <a:lnTo>
                  <a:pt x="12776" y="3157"/>
                </a:lnTo>
                <a:cubicBezTo>
                  <a:pt x="11964" y="3157"/>
                  <a:pt x="11577" y="2724"/>
                  <a:pt x="11395" y="2361"/>
                </a:cubicBezTo>
                <a:lnTo>
                  <a:pt x="11395" y="2361"/>
                </a:lnTo>
                <a:cubicBezTo>
                  <a:pt x="11204" y="1978"/>
                  <a:pt x="11201" y="1598"/>
                  <a:pt x="11201" y="1582"/>
                </a:cubicBezTo>
                <a:lnTo>
                  <a:pt x="11201" y="1582"/>
                </a:lnTo>
                <a:cubicBezTo>
                  <a:pt x="11201" y="1579"/>
                  <a:pt x="11198" y="1258"/>
                  <a:pt x="11040" y="946"/>
                </a:cubicBezTo>
                <a:lnTo>
                  <a:pt x="11040" y="946"/>
                </a:lnTo>
                <a:cubicBezTo>
                  <a:pt x="10839" y="550"/>
                  <a:pt x="10480" y="350"/>
                  <a:pt x="9976" y="350"/>
                </a:cubicBezTo>
                <a:lnTo>
                  <a:pt x="9976" y="350"/>
                </a:lnTo>
                <a:cubicBezTo>
                  <a:pt x="9471" y="350"/>
                  <a:pt x="9113" y="550"/>
                  <a:pt x="8912" y="946"/>
                </a:cubicBezTo>
                <a:lnTo>
                  <a:pt x="8912" y="946"/>
                </a:lnTo>
                <a:cubicBezTo>
                  <a:pt x="8754" y="1258"/>
                  <a:pt x="8750" y="1579"/>
                  <a:pt x="8750" y="1583"/>
                </a:cubicBezTo>
                <a:lnTo>
                  <a:pt x="8750" y="1583"/>
                </a:lnTo>
                <a:cubicBezTo>
                  <a:pt x="8750" y="1598"/>
                  <a:pt x="8748" y="1978"/>
                  <a:pt x="8558" y="2361"/>
                </a:cubicBezTo>
                <a:lnTo>
                  <a:pt x="8558" y="2361"/>
                </a:lnTo>
                <a:cubicBezTo>
                  <a:pt x="8376" y="2724"/>
                  <a:pt x="7989" y="3157"/>
                  <a:pt x="7176" y="3157"/>
                </a:cubicBezTo>
                <a:lnTo>
                  <a:pt x="7176" y="3157"/>
                </a:lnTo>
                <a:cubicBezTo>
                  <a:pt x="6364" y="3157"/>
                  <a:pt x="5977" y="2724"/>
                  <a:pt x="5795" y="2361"/>
                </a:cubicBezTo>
                <a:lnTo>
                  <a:pt x="5795" y="2361"/>
                </a:lnTo>
                <a:cubicBezTo>
                  <a:pt x="5604" y="1978"/>
                  <a:pt x="5602" y="1598"/>
                  <a:pt x="5602" y="1582"/>
                </a:cubicBezTo>
                <a:lnTo>
                  <a:pt x="5602" y="1582"/>
                </a:lnTo>
                <a:cubicBezTo>
                  <a:pt x="5602" y="1579"/>
                  <a:pt x="5598" y="1258"/>
                  <a:pt x="5439" y="946"/>
                </a:cubicBezTo>
                <a:lnTo>
                  <a:pt x="5439" y="946"/>
                </a:lnTo>
                <a:cubicBezTo>
                  <a:pt x="5238" y="550"/>
                  <a:pt x="4881" y="350"/>
                  <a:pt x="4376" y="350"/>
                </a:cubicBezTo>
                <a:lnTo>
                  <a:pt x="4376" y="350"/>
                </a:lnTo>
                <a:cubicBezTo>
                  <a:pt x="3871" y="350"/>
                  <a:pt x="3514" y="550"/>
                  <a:pt x="3312" y="946"/>
                </a:cubicBezTo>
                <a:lnTo>
                  <a:pt x="3312" y="946"/>
                </a:lnTo>
                <a:cubicBezTo>
                  <a:pt x="3154" y="1258"/>
                  <a:pt x="3150" y="1579"/>
                  <a:pt x="3150" y="1583"/>
                </a:cubicBezTo>
                <a:lnTo>
                  <a:pt x="3150" y="1583"/>
                </a:lnTo>
                <a:cubicBezTo>
                  <a:pt x="3150" y="1598"/>
                  <a:pt x="3148" y="1978"/>
                  <a:pt x="2957" y="2361"/>
                </a:cubicBezTo>
                <a:lnTo>
                  <a:pt x="2957" y="2361"/>
                </a:lnTo>
                <a:cubicBezTo>
                  <a:pt x="2775" y="2724"/>
                  <a:pt x="2388" y="3157"/>
                  <a:pt x="1576" y="3157"/>
                </a:cubicBezTo>
                <a:lnTo>
                  <a:pt x="1576" y="3157"/>
                </a:lnTo>
                <a:cubicBezTo>
                  <a:pt x="763" y="3157"/>
                  <a:pt x="376" y="2724"/>
                  <a:pt x="194" y="2361"/>
                </a:cubicBezTo>
                <a:lnTo>
                  <a:pt x="194" y="2361"/>
                </a:lnTo>
                <a:cubicBezTo>
                  <a:pt x="3" y="1978"/>
                  <a:pt x="0" y="1598"/>
                  <a:pt x="0" y="1582"/>
                </a:cubicBezTo>
                <a:lnTo>
                  <a:pt x="0" y="1582"/>
                </a:lnTo>
                <a:cubicBezTo>
                  <a:pt x="0" y="1485"/>
                  <a:pt x="78" y="1407"/>
                  <a:pt x="175" y="1407"/>
                </a:cubicBezTo>
                <a:lnTo>
                  <a:pt x="175" y="1407"/>
                </a:lnTo>
                <a:cubicBezTo>
                  <a:pt x="272" y="1407"/>
                  <a:pt x="350" y="1485"/>
                  <a:pt x="350" y="1582"/>
                </a:cubicBezTo>
                <a:lnTo>
                  <a:pt x="350" y="1582"/>
                </a:lnTo>
                <a:cubicBezTo>
                  <a:pt x="350" y="1585"/>
                  <a:pt x="354" y="1904"/>
                  <a:pt x="512" y="2214"/>
                </a:cubicBezTo>
                <a:lnTo>
                  <a:pt x="512" y="2214"/>
                </a:lnTo>
                <a:cubicBezTo>
                  <a:pt x="713" y="2608"/>
                  <a:pt x="1070" y="2808"/>
                  <a:pt x="1576" y="2808"/>
                </a:cubicBezTo>
                <a:lnTo>
                  <a:pt x="1576" y="2808"/>
                </a:lnTo>
                <a:cubicBezTo>
                  <a:pt x="2085" y="2808"/>
                  <a:pt x="2444" y="2605"/>
                  <a:pt x="2645" y="2204"/>
                </a:cubicBezTo>
                <a:lnTo>
                  <a:pt x="2645" y="2204"/>
                </a:lnTo>
                <a:cubicBezTo>
                  <a:pt x="2799" y="1895"/>
                  <a:pt x="2801" y="1585"/>
                  <a:pt x="2801" y="1582"/>
                </a:cubicBezTo>
                <a:lnTo>
                  <a:pt x="2801" y="1582"/>
                </a:lnTo>
                <a:cubicBezTo>
                  <a:pt x="2801" y="1566"/>
                  <a:pt x="2803" y="1185"/>
                  <a:pt x="2994" y="800"/>
                </a:cubicBezTo>
                <a:lnTo>
                  <a:pt x="2994" y="800"/>
                </a:lnTo>
                <a:cubicBezTo>
                  <a:pt x="3176" y="436"/>
                  <a:pt x="3563" y="0"/>
                  <a:pt x="4376" y="0"/>
                </a:cubicBezTo>
                <a:lnTo>
                  <a:pt x="4376" y="0"/>
                </a:lnTo>
                <a:cubicBezTo>
                  <a:pt x="5189" y="0"/>
                  <a:pt x="5576" y="436"/>
                  <a:pt x="5758" y="800"/>
                </a:cubicBezTo>
                <a:lnTo>
                  <a:pt x="5758" y="800"/>
                </a:lnTo>
                <a:cubicBezTo>
                  <a:pt x="5949" y="1185"/>
                  <a:pt x="5951" y="1566"/>
                  <a:pt x="5951" y="1582"/>
                </a:cubicBezTo>
                <a:lnTo>
                  <a:pt x="5951" y="1582"/>
                </a:lnTo>
                <a:cubicBezTo>
                  <a:pt x="5951" y="1585"/>
                  <a:pt x="5954" y="1904"/>
                  <a:pt x="6112" y="2214"/>
                </a:cubicBezTo>
                <a:lnTo>
                  <a:pt x="6112" y="2214"/>
                </a:lnTo>
                <a:cubicBezTo>
                  <a:pt x="6313" y="2608"/>
                  <a:pt x="6672" y="2808"/>
                  <a:pt x="7176" y="2808"/>
                </a:cubicBezTo>
                <a:lnTo>
                  <a:pt x="7176" y="2808"/>
                </a:lnTo>
                <a:cubicBezTo>
                  <a:pt x="7685" y="2808"/>
                  <a:pt x="8045" y="2605"/>
                  <a:pt x="8245" y="2204"/>
                </a:cubicBezTo>
                <a:lnTo>
                  <a:pt x="8245" y="2204"/>
                </a:lnTo>
                <a:cubicBezTo>
                  <a:pt x="8400" y="1895"/>
                  <a:pt x="8402" y="1585"/>
                  <a:pt x="8402" y="1582"/>
                </a:cubicBezTo>
                <a:lnTo>
                  <a:pt x="8402" y="1582"/>
                </a:lnTo>
                <a:cubicBezTo>
                  <a:pt x="8402" y="1566"/>
                  <a:pt x="8405" y="1185"/>
                  <a:pt x="8594" y="800"/>
                </a:cubicBezTo>
                <a:lnTo>
                  <a:pt x="8594" y="800"/>
                </a:lnTo>
                <a:cubicBezTo>
                  <a:pt x="8776" y="436"/>
                  <a:pt x="9163" y="0"/>
                  <a:pt x="9976" y="0"/>
                </a:cubicBezTo>
                <a:lnTo>
                  <a:pt x="9976" y="0"/>
                </a:lnTo>
                <a:cubicBezTo>
                  <a:pt x="10788" y="0"/>
                  <a:pt x="11176" y="436"/>
                  <a:pt x="11358" y="800"/>
                </a:cubicBezTo>
                <a:lnTo>
                  <a:pt x="11358" y="800"/>
                </a:lnTo>
                <a:cubicBezTo>
                  <a:pt x="11549" y="1185"/>
                  <a:pt x="11551" y="1566"/>
                  <a:pt x="11551" y="1582"/>
                </a:cubicBezTo>
                <a:lnTo>
                  <a:pt x="11551" y="1582"/>
                </a:lnTo>
                <a:cubicBezTo>
                  <a:pt x="11551" y="1585"/>
                  <a:pt x="11554" y="1904"/>
                  <a:pt x="11713" y="2214"/>
                </a:cubicBezTo>
                <a:lnTo>
                  <a:pt x="11713" y="2214"/>
                </a:lnTo>
                <a:cubicBezTo>
                  <a:pt x="11914" y="2608"/>
                  <a:pt x="12272" y="2808"/>
                  <a:pt x="12776" y="2808"/>
                </a:cubicBezTo>
                <a:lnTo>
                  <a:pt x="12776" y="2808"/>
                </a:lnTo>
                <a:cubicBezTo>
                  <a:pt x="13286" y="2808"/>
                  <a:pt x="13645" y="2605"/>
                  <a:pt x="13845" y="2204"/>
                </a:cubicBezTo>
                <a:lnTo>
                  <a:pt x="13845" y="2204"/>
                </a:lnTo>
                <a:cubicBezTo>
                  <a:pt x="14000" y="1895"/>
                  <a:pt x="14002" y="1585"/>
                  <a:pt x="14002" y="1582"/>
                </a:cubicBezTo>
                <a:lnTo>
                  <a:pt x="14002" y="1582"/>
                </a:lnTo>
                <a:cubicBezTo>
                  <a:pt x="14002" y="1566"/>
                  <a:pt x="14004" y="1185"/>
                  <a:pt x="14195" y="800"/>
                </a:cubicBezTo>
                <a:lnTo>
                  <a:pt x="14195" y="800"/>
                </a:lnTo>
                <a:cubicBezTo>
                  <a:pt x="14377" y="436"/>
                  <a:pt x="14764" y="0"/>
                  <a:pt x="15577" y="0"/>
                </a:cubicBezTo>
                <a:lnTo>
                  <a:pt x="15577" y="0"/>
                </a:lnTo>
                <a:cubicBezTo>
                  <a:pt x="16390" y="0"/>
                  <a:pt x="16777" y="436"/>
                  <a:pt x="16959" y="800"/>
                </a:cubicBezTo>
                <a:lnTo>
                  <a:pt x="16959" y="800"/>
                </a:lnTo>
                <a:cubicBezTo>
                  <a:pt x="17149" y="1185"/>
                  <a:pt x="17152" y="1566"/>
                  <a:pt x="17152" y="1582"/>
                </a:cubicBezTo>
                <a:lnTo>
                  <a:pt x="17152" y="1582"/>
                </a:lnTo>
                <a:cubicBezTo>
                  <a:pt x="17152" y="1679"/>
                  <a:pt x="17074" y="1757"/>
                  <a:pt x="16977" y="1757"/>
                </a:cubicBezTo>
                <a:lnTo>
                  <a:pt x="16977" y="1757"/>
                </a:lnTo>
                <a:cubicBezTo>
                  <a:pt x="16880" y="1757"/>
                  <a:pt x="16803" y="1679"/>
                  <a:pt x="16803" y="1582"/>
                </a:cubicBezTo>
                <a:lnTo>
                  <a:pt x="16803" y="1582"/>
                </a:lnTo>
                <a:cubicBezTo>
                  <a:pt x="16802" y="1579"/>
                  <a:pt x="16799" y="1258"/>
                  <a:pt x="16641" y="946"/>
                </a:cubicBezTo>
                <a:lnTo>
                  <a:pt x="16641" y="946"/>
                </a:lnTo>
                <a:cubicBezTo>
                  <a:pt x="16439" y="550"/>
                  <a:pt x="16082" y="350"/>
                  <a:pt x="15577" y="350"/>
                </a:cubicBezTo>
                <a:lnTo>
                  <a:pt x="15577" y="350"/>
                </a:lnTo>
                <a:cubicBezTo>
                  <a:pt x="15068" y="350"/>
                  <a:pt x="14709" y="554"/>
                  <a:pt x="14508" y="956"/>
                </a:cubicBezTo>
                <a:lnTo>
                  <a:pt x="14508" y="956"/>
                </a:lnTo>
                <a:cubicBezTo>
                  <a:pt x="14353" y="1267"/>
                  <a:pt x="14352" y="1579"/>
                  <a:pt x="14352" y="1582"/>
                </a:cubicBezTo>
                <a:lnTo>
                  <a:pt x="14352" y="1582"/>
                </a:lnTo>
                <a:cubicBezTo>
                  <a:pt x="14352" y="1598"/>
                  <a:pt x="14349" y="1978"/>
                  <a:pt x="14158" y="2361"/>
                </a:cubicBezTo>
                <a:lnTo>
                  <a:pt x="14158" y="2361"/>
                </a:lnTo>
                <a:cubicBezTo>
                  <a:pt x="13976" y="2724"/>
                  <a:pt x="13589" y="3157"/>
                  <a:pt x="12776" y="3157"/>
                </a:cubicBezTo>
                <a:close/>
              </a:path>
            </a:pathLst>
          </a:cu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33" name="Freeform 379">
            <a:extLst>
              <a:ext uri="{FF2B5EF4-FFF2-40B4-BE49-F238E27FC236}">
                <a16:creationId xmlns:a16="http://schemas.microsoft.com/office/drawing/2014/main" id="{4EF02C56-C0E3-A047-BBE0-50A00CBA0EC4}"/>
              </a:ext>
            </a:extLst>
          </p:cNvPr>
          <p:cNvSpPr>
            <a:spLocks noChangeArrowheads="1"/>
          </p:cNvSpPr>
          <p:nvPr/>
        </p:nvSpPr>
        <p:spPr bwMode="auto">
          <a:xfrm>
            <a:off x="918264" y="3233977"/>
            <a:ext cx="1648086" cy="1645340"/>
          </a:xfrm>
          <a:custGeom>
            <a:avLst/>
            <a:gdLst>
              <a:gd name="T0" fmla="*/ 2643 w 2644"/>
              <a:gd name="T1" fmla="*/ 1321 h 2643"/>
              <a:gd name="T2" fmla="*/ 2643 w 2644"/>
              <a:gd name="T3" fmla="*/ 1321 h 2643"/>
              <a:gd name="T4" fmla="*/ 1322 w 2644"/>
              <a:gd name="T5" fmla="*/ 2642 h 2643"/>
              <a:gd name="T6" fmla="*/ 1322 w 2644"/>
              <a:gd name="T7" fmla="*/ 2642 h 2643"/>
              <a:gd name="T8" fmla="*/ 0 w 2644"/>
              <a:gd name="T9" fmla="*/ 1321 h 2643"/>
              <a:gd name="T10" fmla="*/ 0 w 2644"/>
              <a:gd name="T11" fmla="*/ 1321 h 2643"/>
              <a:gd name="T12" fmla="*/ 1322 w 2644"/>
              <a:gd name="T13" fmla="*/ 0 h 2643"/>
              <a:gd name="T14" fmla="*/ 1322 w 2644"/>
              <a:gd name="T15" fmla="*/ 0 h 2643"/>
              <a:gd name="T16" fmla="*/ 2643 w 2644"/>
              <a:gd name="T17" fmla="*/ 1321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4" h="2643">
                <a:moveTo>
                  <a:pt x="2643" y="1321"/>
                </a:moveTo>
                <a:lnTo>
                  <a:pt x="2643" y="1321"/>
                </a:lnTo>
                <a:cubicBezTo>
                  <a:pt x="2643" y="2051"/>
                  <a:pt x="2051" y="2642"/>
                  <a:pt x="1322" y="2642"/>
                </a:cubicBezTo>
                <a:lnTo>
                  <a:pt x="1322" y="2642"/>
                </a:lnTo>
                <a:cubicBezTo>
                  <a:pt x="592" y="2642"/>
                  <a:pt x="0" y="2051"/>
                  <a:pt x="0" y="1321"/>
                </a:cubicBezTo>
                <a:lnTo>
                  <a:pt x="0" y="1321"/>
                </a:lnTo>
                <a:cubicBezTo>
                  <a:pt x="0" y="591"/>
                  <a:pt x="592" y="0"/>
                  <a:pt x="1322" y="0"/>
                </a:cubicBezTo>
                <a:lnTo>
                  <a:pt x="1322" y="0"/>
                </a:lnTo>
                <a:cubicBezTo>
                  <a:pt x="2051" y="0"/>
                  <a:pt x="2643" y="591"/>
                  <a:pt x="2643" y="1321"/>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34" name="Freeform 380">
            <a:extLst>
              <a:ext uri="{FF2B5EF4-FFF2-40B4-BE49-F238E27FC236}">
                <a16:creationId xmlns:a16="http://schemas.microsoft.com/office/drawing/2014/main" id="{4059F239-5210-6C4B-969E-22FF94F72716}"/>
              </a:ext>
            </a:extLst>
          </p:cNvPr>
          <p:cNvSpPr>
            <a:spLocks noChangeArrowheads="1"/>
          </p:cNvSpPr>
          <p:nvPr/>
        </p:nvSpPr>
        <p:spPr bwMode="auto">
          <a:xfrm>
            <a:off x="2659741" y="3233977"/>
            <a:ext cx="1648086" cy="1645340"/>
          </a:xfrm>
          <a:custGeom>
            <a:avLst/>
            <a:gdLst>
              <a:gd name="T0" fmla="*/ 2643 w 2644"/>
              <a:gd name="T1" fmla="*/ 1321 h 2643"/>
              <a:gd name="T2" fmla="*/ 2643 w 2644"/>
              <a:gd name="T3" fmla="*/ 1321 h 2643"/>
              <a:gd name="T4" fmla="*/ 1321 w 2644"/>
              <a:gd name="T5" fmla="*/ 2642 h 2643"/>
              <a:gd name="T6" fmla="*/ 1321 w 2644"/>
              <a:gd name="T7" fmla="*/ 2642 h 2643"/>
              <a:gd name="T8" fmla="*/ 0 w 2644"/>
              <a:gd name="T9" fmla="*/ 1321 h 2643"/>
              <a:gd name="T10" fmla="*/ 0 w 2644"/>
              <a:gd name="T11" fmla="*/ 1321 h 2643"/>
              <a:gd name="T12" fmla="*/ 1321 w 2644"/>
              <a:gd name="T13" fmla="*/ 0 h 2643"/>
              <a:gd name="T14" fmla="*/ 1321 w 2644"/>
              <a:gd name="T15" fmla="*/ 0 h 2643"/>
              <a:gd name="T16" fmla="*/ 2643 w 2644"/>
              <a:gd name="T17" fmla="*/ 1321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4" h="2643">
                <a:moveTo>
                  <a:pt x="2643" y="1321"/>
                </a:moveTo>
                <a:lnTo>
                  <a:pt x="2643" y="1321"/>
                </a:lnTo>
                <a:cubicBezTo>
                  <a:pt x="2643" y="2051"/>
                  <a:pt x="2052" y="2642"/>
                  <a:pt x="1321" y="2642"/>
                </a:cubicBezTo>
                <a:lnTo>
                  <a:pt x="1321" y="2642"/>
                </a:lnTo>
                <a:cubicBezTo>
                  <a:pt x="592" y="2642"/>
                  <a:pt x="0" y="2051"/>
                  <a:pt x="0" y="1321"/>
                </a:cubicBezTo>
                <a:lnTo>
                  <a:pt x="0" y="1321"/>
                </a:lnTo>
                <a:cubicBezTo>
                  <a:pt x="0" y="591"/>
                  <a:pt x="592" y="0"/>
                  <a:pt x="1321" y="0"/>
                </a:cubicBezTo>
                <a:lnTo>
                  <a:pt x="1321" y="0"/>
                </a:lnTo>
                <a:cubicBezTo>
                  <a:pt x="2052" y="0"/>
                  <a:pt x="2643" y="591"/>
                  <a:pt x="2643" y="1321"/>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5" name="Freeform 381">
            <a:extLst>
              <a:ext uri="{FF2B5EF4-FFF2-40B4-BE49-F238E27FC236}">
                <a16:creationId xmlns:a16="http://schemas.microsoft.com/office/drawing/2014/main" id="{058087BA-1867-2E4E-BFE1-60ADB7AE826E}"/>
              </a:ext>
            </a:extLst>
          </p:cNvPr>
          <p:cNvSpPr>
            <a:spLocks noChangeArrowheads="1"/>
          </p:cNvSpPr>
          <p:nvPr/>
        </p:nvSpPr>
        <p:spPr bwMode="auto">
          <a:xfrm>
            <a:off x="4401218" y="3233977"/>
            <a:ext cx="1648086" cy="1645340"/>
          </a:xfrm>
          <a:custGeom>
            <a:avLst/>
            <a:gdLst>
              <a:gd name="T0" fmla="*/ 2643 w 2644"/>
              <a:gd name="T1" fmla="*/ 1321 h 2643"/>
              <a:gd name="T2" fmla="*/ 2643 w 2644"/>
              <a:gd name="T3" fmla="*/ 1321 h 2643"/>
              <a:gd name="T4" fmla="*/ 1321 w 2644"/>
              <a:gd name="T5" fmla="*/ 2642 h 2643"/>
              <a:gd name="T6" fmla="*/ 1321 w 2644"/>
              <a:gd name="T7" fmla="*/ 2642 h 2643"/>
              <a:gd name="T8" fmla="*/ 0 w 2644"/>
              <a:gd name="T9" fmla="*/ 1321 h 2643"/>
              <a:gd name="T10" fmla="*/ 0 w 2644"/>
              <a:gd name="T11" fmla="*/ 1321 h 2643"/>
              <a:gd name="T12" fmla="*/ 1321 w 2644"/>
              <a:gd name="T13" fmla="*/ 0 h 2643"/>
              <a:gd name="T14" fmla="*/ 1321 w 2644"/>
              <a:gd name="T15" fmla="*/ 0 h 2643"/>
              <a:gd name="T16" fmla="*/ 2643 w 2644"/>
              <a:gd name="T17" fmla="*/ 1321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4" h="2643">
                <a:moveTo>
                  <a:pt x="2643" y="1321"/>
                </a:moveTo>
                <a:lnTo>
                  <a:pt x="2643" y="1321"/>
                </a:lnTo>
                <a:cubicBezTo>
                  <a:pt x="2643" y="2051"/>
                  <a:pt x="2051" y="2642"/>
                  <a:pt x="1321" y="2642"/>
                </a:cubicBezTo>
                <a:lnTo>
                  <a:pt x="1321" y="2642"/>
                </a:lnTo>
                <a:cubicBezTo>
                  <a:pt x="591" y="2642"/>
                  <a:pt x="0" y="2051"/>
                  <a:pt x="0" y="1321"/>
                </a:cubicBezTo>
                <a:lnTo>
                  <a:pt x="0" y="1321"/>
                </a:lnTo>
                <a:cubicBezTo>
                  <a:pt x="0" y="591"/>
                  <a:pt x="591" y="0"/>
                  <a:pt x="1321" y="0"/>
                </a:cubicBezTo>
                <a:lnTo>
                  <a:pt x="1321" y="0"/>
                </a:lnTo>
                <a:cubicBezTo>
                  <a:pt x="2051" y="0"/>
                  <a:pt x="2643" y="591"/>
                  <a:pt x="2643" y="1321"/>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36" name="Freeform 382">
            <a:extLst>
              <a:ext uri="{FF2B5EF4-FFF2-40B4-BE49-F238E27FC236}">
                <a16:creationId xmlns:a16="http://schemas.microsoft.com/office/drawing/2014/main" id="{82248A2A-B689-4441-A9A6-2CAFE0780F57}"/>
              </a:ext>
            </a:extLst>
          </p:cNvPr>
          <p:cNvSpPr>
            <a:spLocks noChangeArrowheads="1"/>
          </p:cNvSpPr>
          <p:nvPr/>
        </p:nvSpPr>
        <p:spPr bwMode="auto">
          <a:xfrm>
            <a:off x="6139949" y="3233977"/>
            <a:ext cx="1648086" cy="1645340"/>
          </a:xfrm>
          <a:custGeom>
            <a:avLst/>
            <a:gdLst>
              <a:gd name="T0" fmla="*/ 2643 w 2644"/>
              <a:gd name="T1" fmla="*/ 1321 h 2643"/>
              <a:gd name="T2" fmla="*/ 2643 w 2644"/>
              <a:gd name="T3" fmla="*/ 1321 h 2643"/>
              <a:gd name="T4" fmla="*/ 1322 w 2644"/>
              <a:gd name="T5" fmla="*/ 2642 h 2643"/>
              <a:gd name="T6" fmla="*/ 1322 w 2644"/>
              <a:gd name="T7" fmla="*/ 2642 h 2643"/>
              <a:gd name="T8" fmla="*/ 0 w 2644"/>
              <a:gd name="T9" fmla="*/ 1321 h 2643"/>
              <a:gd name="T10" fmla="*/ 0 w 2644"/>
              <a:gd name="T11" fmla="*/ 1321 h 2643"/>
              <a:gd name="T12" fmla="*/ 1322 w 2644"/>
              <a:gd name="T13" fmla="*/ 0 h 2643"/>
              <a:gd name="T14" fmla="*/ 1322 w 2644"/>
              <a:gd name="T15" fmla="*/ 0 h 2643"/>
              <a:gd name="T16" fmla="*/ 2643 w 2644"/>
              <a:gd name="T17" fmla="*/ 1321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4" h="2643">
                <a:moveTo>
                  <a:pt x="2643" y="1321"/>
                </a:moveTo>
                <a:lnTo>
                  <a:pt x="2643" y="1321"/>
                </a:lnTo>
                <a:cubicBezTo>
                  <a:pt x="2643" y="2051"/>
                  <a:pt x="2052" y="2642"/>
                  <a:pt x="1322" y="2642"/>
                </a:cubicBezTo>
                <a:lnTo>
                  <a:pt x="1322" y="2642"/>
                </a:lnTo>
                <a:cubicBezTo>
                  <a:pt x="592" y="2642"/>
                  <a:pt x="0" y="2051"/>
                  <a:pt x="0" y="1321"/>
                </a:cubicBezTo>
                <a:lnTo>
                  <a:pt x="0" y="1321"/>
                </a:lnTo>
                <a:cubicBezTo>
                  <a:pt x="0" y="591"/>
                  <a:pt x="592" y="0"/>
                  <a:pt x="1322" y="0"/>
                </a:cubicBezTo>
                <a:lnTo>
                  <a:pt x="1322" y="0"/>
                </a:lnTo>
                <a:cubicBezTo>
                  <a:pt x="2052" y="0"/>
                  <a:pt x="2643" y="591"/>
                  <a:pt x="2643" y="1321"/>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7" name="Freeform 383">
            <a:extLst>
              <a:ext uri="{FF2B5EF4-FFF2-40B4-BE49-F238E27FC236}">
                <a16:creationId xmlns:a16="http://schemas.microsoft.com/office/drawing/2014/main" id="{82F7858D-461E-064E-990A-D05235287A9F}"/>
              </a:ext>
            </a:extLst>
          </p:cNvPr>
          <p:cNvSpPr>
            <a:spLocks noChangeArrowheads="1"/>
          </p:cNvSpPr>
          <p:nvPr/>
        </p:nvSpPr>
        <p:spPr bwMode="auto">
          <a:xfrm>
            <a:off x="7881427" y="3233977"/>
            <a:ext cx="1648086" cy="1645340"/>
          </a:xfrm>
          <a:custGeom>
            <a:avLst/>
            <a:gdLst>
              <a:gd name="T0" fmla="*/ 2644 w 2645"/>
              <a:gd name="T1" fmla="*/ 1321 h 2643"/>
              <a:gd name="T2" fmla="*/ 2644 w 2645"/>
              <a:gd name="T3" fmla="*/ 1321 h 2643"/>
              <a:gd name="T4" fmla="*/ 1322 w 2645"/>
              <a:gd name="T5" fmla="*/ 2642 h 2643"/>
              <a:gd name="T6" fmla="*/ 1322 w 2645"/>
              <a:gd name="T7" fmla="*/ 2642 h 2643"/>
              <a:gd name="T8" fmla="*/ 0 w 2645"/>
              <a:gd name="T9" fmla="*/ 1321 h 2643"/>
              <a:gd name="T10" fmla="*/ 0 w 2645"/>
              <a:gd name="T11" fmla="*/ 1321 h 2643"/>
              <a:gd name="T12" fmla="*/ 1322 w 2645"/>
              <a:gd name="T13" fmla="*/ 0 h 2643"/>
              <a:gd name="T14" fmla="*/ 1322 w 2645"/>
              <a:gd name="T15" fmla="*/ 0 h 2643"/>
              <a:gd name="T16" fmla="*/ 2644 w 2645"/>
              <a:gd name="T17" fmla="*/ 1321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5" h="2643">
                <a:moveTo>
                  <a:pt x="2644" y="1321"/>
                </a:moveTo>
                <a:lnTo>
                  <a:pt x="2644" y="1321"/>
                </a:lnTo>
                <a:cubicBezTo>
                  <a:pt x="2644" y="2051"/>
                  <a:pt x="2052" y="2642"/>
                  <a:pt x="1322" y="2642"/>
                </a:cubicBezTo>
                <a:lnTo>
                  <a:pt x="1322" y="2642"/>
                </a:lnTo>
                <a:cubicBezTo>
                  <a:pt x="592" y="2642"/>
                  <a:pt x="0" y="2051"/>
                  <a:pt x="0" y="1321"/>
                </a:cubicBezTo>
                <a:lnTo>
                  <a:pt x="0" y="1321"/>
                </a:lnTo>
                <a:cubicBezTo>
                  <a:pt x="0" y="591"/>
                  <a:pt x="592" y="0"/>
                  <a:pt x="1322" y="0"/>
                </a:cubicBezTo>
                <a:lnTo>
                  <a:pt x="1322" y="0"/>
                </a:lnTo>
                <a:cubicBezTo>
                  <a:pt x="2052" y="0"/>
                  <a:pt x="2644" y="591"/>
                  <a:pt x="2644" y="1321"/>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38" name="Freeform 384">
            <a:extLst>
              <a:ext uri="{FF2B5EF4-FFF2-40B4-BE49-F238E27FC236}">
                <a16:creationId xmlns:a16="http://schemas.microsoft.com/office/drawing/2014/main" id="{AC128B56-E046-5C4E-959D-3FE82D0A61BE}"/>
              </a:ext>
            </a:extLst>
          </p:cNvPr>
          <p:cNvSpPr>
            <a:spLocks noChangeArrowheads="1"/>
          </p:cNvSpPr>
          <p:nvPr/>
        </p:nvSpPr>
        <p:spPr bwMode="auto">
          <a:xfrm>
            <a:off x="9625650" y="3233977"/>
            <a:ext cx="1648086" cy="1645340"/>
          </a:xfrm>
          <a:custGeom>
            <a:avLst/>
            <a:gdLst>
              <a:gd name="T0" fmla="*/ 2643 w 2644"/>
              <a:gd name="T1" fmla="*/ 1321 h 2643"/>
              <a:gd name="T2" fmla="*/ 2643 w 2644"/>
              <a:gd name="T3" fmla="*/ 1321 h 2643"/>
              <a:gd name="T4" fmla="*/ 1322 w 2644"/>
              <a:gd name="T5" fmla="*/ 2642 h 2643"/>
              <a:gd name="T6" fmla="*/ 1322 w 2644"/>
              <a:gd name="T7" fmla="*/ 2642 h 2643"/>
              <a:gd name="T8" fmla="*/ 0 w 2644"/>
              <a:gd name="T9" fmla="*/ 1321 h 2643"/>
              <a:gd name="T10" fmla="*/ 0 w 2644"/>
              <a:gd name="T11" fmla="*/ 1321 h 2643"/>
              <a:gd name="T12" fmla="*/ 1322 w 2644"/>
              <a:gd name="T13" fmla="*/ 0 h 2643"/>
              <a:gd name="T14" fmla="*/ 1322 w 2644"/>
              <a:gd name="T15" fmla="*/ 0 h 2643"/>
              <a:gd name="T16" fmla="*/ 2643 w 2644"/>
              <a:gd name="T17" fmla="*/ 1321 h 2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4" h="2643">
                <a:moveTo>
                  <a:pt x="2643" y="1321"/>
                </a:moveTo>
                <a:lnTo>
                  <a:pt x="2643" y="1321"/>
                </a:lnTo>
                <a:cubicBezTo>
                  <a:pt x="2643" y="2051"/>
                  <a:pt x="2052" y="2642"/>
                  <a:pt x="1322" y="2642"/>
                </a:cubicBezTo>
                <a:lnTo>
                  <a:pt x="1322" y="2642"/>
                </a:lnTo>
                <a:cubicBezTo>
                  <a:pt x="592" y="2642"/>
                  <a:pt x="0" y="2051"/>
                  <a:pt x="0" y="1321"/>
                </a:cubicBezTo>
                <a:lnTo>
                  <a:pt x="0" y="1321"/>
                </a:lnTo>
                <a:cubicBezTo>
                  <a:pt x="0" y="591"/>
                  <a:pt x="592" y="0"/>
                  <a:pt x="1322" y="0"/>
                </a:cubicBezTo>
                <a:lnTo>
                  <a:pt x="1322" y="0"/>
                </a:lnTo>
                <a:cubicBezTo>
                  <a:pt x="2052" y="0"/>
                  <a:pt x="2643" y="591"/>
                  <a:pt x="2643" y="1321"/>
                </a:cubicBezTo>
              </a:path>
            </a:pathLst>
          </a:custGeom>
          <a:solidFill>
            <a:schemeClr val="accent6"/>
          </a:solidFill>
          <a:ln>
            <a:noFill/>
          </a:ln>
          <a:effectLst/>
        </p:spPr>
        <p:txBody>
          <a:bodyPr wrap="none" anchor="ctr"/>
          <a:lstStyle/>
          <a:p>
            <a:endParaRPr lang="en-US" sz="3265" dirty="0">
              <a:latin typeface="DM Sans" pitchFamily="2" charset="77"/>
            </a:endParaRPr>
          </a:p>
        </p:txBody>
      </p:sp>
      <p:sp>
        <p:nvSpPr>
          <p:cNvPr id="12" name="TextBox 11">
            <a:extLst>
              <a:ext uri="{FF2B5EF4-FFF2-40B4-BE49-F238E27FC236}">
                <a16:creationId xmlns:a16="http://schemas.microsoft.com/office/drawing/2014/main" id="{EA8C8115-4C26-ED4E-8C9C-110D70B11164}"/>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
        <p:nvSpPr>
          <p:cNvPr id="15" name="TextBox 14">
            <a:extLst>
              <a:ext uri="{FF2B5EF4-FFF2-40B4-BE49-F238E27FC236}">
                <a16:creationId xmlns:a16="http://schemas.microsoft.com/office/drawing/2014/main" id="{5513F270-636A-304E-BE9C-13EF5070C87C}"/>
              </a:ext>
            </a:extLst>
          </p:cNvPr>
          <p:cNvSpPr txBox="1"/>
          <p:nvPr/>
        </p:nvSpPr>
        <p:spPr>
          <a:xfrm>
            <a:off x="1419673" y="5249512"/>
            <a:ext cx="645369"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Planning</a:t>
            </a:r>
          </a:p>
        </p:txBody>
      </p:sp>
      <p:sp>
        <p:nvSpPr>
          <p:cNvPr id="17" name="TextBox 16">
            <a:extLst>
              <a:ext uri="{FF2B5EF4-FFF2-40B4-BE49-F238E27FC236}">
                <a16:creationId xmlns:a16="http://schemas.microsoft.com/office/drawing/2014/main" id="{1B784AED-F69A-6441-A2C4-1EFA8D43AE40}"/>
              </a:ext>
            </a:extLst>
          </p:cNvPr>
          <p:cNvSpPr txBox="1"/>
          <p:nvPr/>
        </p:nvSpPr>
        <p:spPr>
          <a:xfrm>
            <a:off x="3118858" y="1668486"/>
            <a:ext cx="726802"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Execution</a:t>
            </a:r>
          </a:p>
        </p:txBody>
      </p:sp>
      <p:sp>
        <p:nvSpPr>
          <p:cNvPr id="19" name="TextBox 18">
            <a:extLst>
              <a:ext uri="{FF2B5EF4-FFF2-40B4-BE49-F238E27FC236}">
                <a16:creationId xmlns:a16="http://schemas.microsoft.com/office/drawing/2014/main" id="{597F7C3B-5B91-7043-A999-CF17C72719DE}"/>
              </a:ext>
            </a:extLst>
          </p:cNvPr>
          <p:cNvSpPr txBox="1"/>
          <p:nvPr/>
        </p:nvSpPr>
        <p:spPr>
          <a:xfrm>
            <a:off x="4926740" y="5249512"/>
            <a:ext cx="592791"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Control</a:t>
            </a:r>
          </a:p>
        </p:txBody>
      </p:sp>
      <p:sp>
        <p:nvSpPr>
          <p:cNvPr id="21" name="TextBox 20">
            <a:extLst>
              <a:ext uri="{FF2B5EF4-FFF2-40B4-BE49-F238E27FC236}">
                <a16:creationId xmlns:a16="http://schemas.microsoft.com/office/drawing/2014/main" id="{2B1F22F9-118C-634A-ABF4-2BEBECE86281}"/>
              </a:ext>
            </a:extLst>
          </p:cNvPr>
          <p:cNvSpPr txBox="1"/>
          <p:nvPr/>
        </p:nvSpPr>
        <p:spPr>
          <a:xfrm>
            <a:off x="6528623" y="1668486"/>
            <a:ext cx="868828"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Competition</a:t>
            </a:r>
          </a:p>
        </p:txBody>
      </p:sp>
      <p:sp>
        <p:nvSpPr>
          <p:cNvPr id="23" name="TextBox 22">
            <a:extLst>
              <a:ext uri="{FF2B5EF4-FFF2-40B4-BE49-F238E27FC236}">
                <a16:creationId xmlns:a16="http://schemas.microsoft.com/office/drawing/2014/main" id="{243EE121-0E41-4640-A766-5DE93E095346}"/>
              </a:ext>
            </a:extLst>
          </p:cNvPr>
          <p:cNvSpPr txBox="1"/>
          <p:nvPr/>
        </p:nvSpPr>
        <p:spPr>
          <a:xfrm>
            <a:off x="8489005" y="5249512"/>
            <a:ext cx="480901"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Profit</a:t>
            </a:r>
          </a:p>
        </p:txBody>
      </p:sp>
      <p:sp>
        <p:nvSpPr>
          <p:cNvPr id="25" name="TextBox 24">
            <a:extLst>
              <a:ext uri="{FF2B5EF4-FFF2-40B4-BE49-F238E27FC236}">
                <a16:creationId xmlns:a16="http://schemas.microsoft.com/office/drawing/2014/main" id="{22168400-A414-5F49-B99F-E68E3DA379FE}"/>
              </a:ext>
            </a:extLst>
          </p:cNvPr>
          <p:cNvSpPr txBox="1"/>
          <p:nvPr/>
        </p:nvSpPr>
        <p:spPr>
          <a:xfrm>
            <a:off x="10198919" y="1668486"/>
            <a:ext cx="471604" cy="336887"/>
          </a:xfrm>
          <a:prstGeom prst="rect">
            <a:avLst/>
          </a:prstGeom>
          <a:noFill/>
        </p:spPr>
        <p:txBody>
          <a:bodyPr wrap="none" rtlCol="0" anchor="b">
            <a:spAutoFit/>
          </a:bodyPr>
          <a:lstStyle/>
          <a:p>
            <a:pPr algn="ctr">
              <a:lnSpc>
                <a:spcPts val="2160"/>
              </a:lnSpc>
            </a:pPr>
            <a:r>
              <a:rPr lang="en-US" sz="900" b="1" spc="-15" dirty="0">
                <a:solidFill>
                  <a:schemeClr val="tx2"/>
                </a:solidFill>
                <a:latin typeface="DM Sans" pitchFamily="2" charset="77"/>
              </a:rPr>
              <a:t>Sales</a:t>
            </a:r>
          </a:p>
        </p:txBody>
      </p:sp>
      <p:sp>
        <p:nvSpPr>
          <p:cNvPr id="26" name="TextBox 25">
            <a:extLst>
              <a:ext uri="{FF2B5EF4-FFF2-40B4-BE49-F238E27FC236}">
                <a16:creationId xmlns:a16="http://schemas.microsoft.com/office/drawing/2014/main" id="{F039D0A0-520B-8C4B-86B6-0E79167AF3E1}"/>
              </a:ext>
            </a:extLst>
          </p:cNvPr>
          <p:cNvSpPr txBox="1"/>
          <p:nvPr/>
        </p:nvSpPr>
        <p:spPr>
          <a:xfrm>
            <a:off x="1142288" y="3723658"/>
            <a:ext cx="1176284" cy="656590"/>
          </a:xfrm>
          <a:prstGeom prst="rect">
            <a:avLst/>
          </a:prstGeom>
          <a:noFill/>
        </p:spPr>
        <p:txBody>
          <a:bodyPr wrap="none" rtlCol="0" anchor="ctr">
            <a:spAutoFit/>
          </a:bodyPr>
          <a:lstStyle/>
          <a:p>
            <a:pPr algn="ctr">
              <a:lnSpc>
                <a:spcPts val="4440"/>
              </a:lnSpc>
            </a:pPr>
            <a:r>
              <a:rPr lang="en-US" sz="3700" b="1" spc="-145" dirty="0">
                <a:solidFill>
                  <a:schemeClr val="bg1"/>
                </a:solidFill>
                <a:latin typeface="DM Sans" pitchFamily="2" charset="77"/>
              </a:rPr>
              <a:t>2015</a:t>
            </a:r>
          </a:p>
        </p:txBody>
      </p:sp>
      <p:sp>
        <p:nvSpPr>
          <p:cNvPr id="27" name="TextBox 26">
            <a:extLst>
              <a:ext uri="{FF2B5EF4-FFF2-40B4-BE49-F238E27FC236}">
                <a16:creationId xmlns:a16="http://schemas.microsoft.com/office/drawing/2014/main" id="{E6BAB007-17E1-2E40-BD49-AD0310492B74}"/>
              </a:ext>
            </a:extLst>
          </p:cNvPr>
          <p:cNvSpPr txBox="1"/>
          <p:nvPr/>
        </p:nvSpPr>
        <p:spPr>
          <a:xfrm>
            <a:off x="2878209" y="3723658"/>
            <a:ext cx="1182696" cy="656590"/>
          </a:xfrm>
          <a:prstGeom prst="rect">
            <a:avLst/>
          </a:prstGeom>
          <a:noFill/>
        </p:spPr>
        <p:txBody>
          <a:bodyPr wrap="none" rtlCol="0" anchor="ctr">
            <a:spAutoFit/>
          </a:bodyPr>
          <a:lstStyle/>
          <a:p>
            <a:pPr algn="ctr">
              <a:lnSpc>
                <a:spcPts val="4440"/>
              </a:lnSpc>
            </a:pPr>
            <a:r>
              <a:rPr lang="en-US" sz="3700" b="1" spc="-145" dirty="0">
                <a:solidFill>
                  <a:schemeClr val="bg1"/>
                </a:solidFill>
                <a:latin typeface="DM Sans" pitchFamily="2" charset="77"/>
              </a:rPr>
              <a:t>2016</a:t>
            </a:r>
          </a:p>
        </p:txBody>
      </p:sp>
      <p:sp>
        <p:nvSpPr>
          <p:cNvPr id="28" name="TextBox 27">
            <a:extLst>
              <a:ext uri="{FF2B5EF4-FFF2-40B4-BE49-F238E27FC236}">
                <a16:creationId xmlns:a16="http://schemas.microsoft.com/office/drawing/2014/main" id="{C0DEDDC0-5C06-5F40-B788-07D3BB3FEA5A}"/>
              </a:ext>
            </a:extLst>
          </p:cNvPr>
          <p:cNvSpPr txBox="1"/>
          <p:nvPr/>
        </p:nvSpPr>
        <p:spPr>
          <a:xfrm>
            <a:off x="4647594" y="3723658"/>
            <a:ext cx="1134606" cy="656590"/>
          </a:xfrm>
          <a:prstGeom prst="rect">
            <a:avLst/>
          </a:prstGeom>
          <a:noFill/>
        </p:spPr>
        <p:txBody>
          <a:bodyPr wrap="none" rtlCol="0" anchor="ctr">
            <a:spAutoFit/>
          </a:bodyPr>
          <a:lstStyle/>
          <a:p>
            <a:pPr algn="ctr">
              <a:lnSpc>
                <a:spcPts val="4440"/>
              </a:lnSpc>
            </a:pPr>
            <a:r>
              <a:rPr lang="en-US" sz="3700" b="1" spc="-145" dirty="0">
                <a:solidFill>
                  <a:schemeClr val="bg1"/>
                </a:solidFill>
                <a:latin typeface="DM Sans" pitchFamily="2" charset="77"/>
              </a:rPr>
              <a:t>2017</a:t>
            </a:r>
          </a:p>
        </p:txBody>
      </p:sp>
      <p:sp>
        <p:nvSpPr>
          <p:cNvPr id="29" name="TextBox 28">
            <a:extLst>
              <a:ext uri="{FF2B5EF4-FFF2-40B4-BE49-F238E27FC236}">
                <a16:creationId xmlns:a16="http://schemas.microsoft.com/office/drawing/2014/main" id="{222D1951-CE04-4647-AB07-B741F9D6E219}"/>
              </a:ext>
            </a:extLst>
          </p:cNvPr>
          <p:cNvSpPr txBox="1"/>
          <p:nvPr/>
        </p:nvSpPr>
        <p:spPr>
          <a:xfrm>
            <a:off x="6363909" y="3723658"/>
            <a:ext cx="1179490" cy="656590"/>
          </a:xfrm>
          <a:prstGeom prst="rect">
            <a:avLst/>
          </a:prstGeom>
          <a:noFill/>
        </p:spPr>
        <p:txBody>
          <a:bodyPr wrap="none" rtlCol="0" anchor="ctr">
            <a:spAutoFit/>
          </a:bodyPr>
          <a:lstStyle/>
          <a:p>
            <a:pPr algn="ctr">
              <a:lnSpc>
                <a:spcPts val="4440"/>
              </a:lnSpc>
            </a:pPr>
            <a:r>
              <a:rPr lang="en-US" sz="3700" b="1" spc="-145" dirty="0">
                <a:solidFill>
                  <a:schemeClr val="bg1"/>
                </a:solidFill>
                <a:latin typeface="DM Sans" pitchFamily="2" charset="77"/>
              </a:rPr>
              <a:t>2018</a:t>
            </a:r>
          </a:p>
        </p:txBody>
      </p:sp>
      <p:sp>
        <p:nvSpPr>
          <p:cNvPr id="30" name="TextBox 29">
            <a:extLst>
              <a:ext uri="{FF2B5EF4-FFF2-40B4-BE49-F238E27FC236}">
                <a16:creationId xmlns:a16="http://schemas.microsoft.com/office/drawing/2014/main" id="{6A6DE641-B3BB-9B46-BD74-761BB40C1464}"/>
              </a:ext>
            </a:extLst>
          </p:cNvPr>
          <p:cNvSpPr txBox="1"/>
          <p:nvPr/>
        </p:nvSpPr>
        <p:spPr>
          <a:xfrm>
            <a:off x="8127902" y="3723658"/>
            <a:ext cx="1182696" cy="656590"/>
          </a:xfrm>
          <a:prstGeom prst="rect">
            <a:avLst/>
          </a:prstGeom>
          <a:noFill/>
        </p:spPr>
        <p:txBody>
          <a:bodyPr wrap="none" rtlCol="0" anchor="ctr">
            <a:spAutoFit/>
          </a:bodyPr>
          <a:lstStyle/>
          <a:p>
            <a:pPr algn="ctr">
              <a:lnSpc>
                <a:spcPts val="4440"/>
              </a:lnSpc>
            </a:pPr>
            <a:r>
              <a:rPr lang="en-US" sz="3700" b="1" spc="-145" dirty="0">
                <a:solidFill>
                  <a:schemeClr val="bg1"/>
                </a:solidFill>
                <a:latin typeface="DM Sans" pitchFamily="2" charset="77"/>
              </a:rPr>
              <a:t>2019</a:t>
            </a:r>
          </a:p>
        </p:txBody>
      </p:sp>
      <p:sp>
        <p:nvSpPr>
          <p:cNvPr id="31" name="TextBox 30">
            <a:extLst>
              <a:ext uri="{FF2B5EF4-FFF2-40B4-BE49-F238E27FC236}">
                <a16:creationId xmlns:a16="http://schemas.microsoft.com/office/drawing/2014/main" id="{22DC8CA9-2E06-F048-B00E-A549847CB6AA}"/>
              </a:ext>
            </a:extLst>
          </p:cNvPr>
          <p:cNvSpPr txBox="1"/>
          <p:nvPr/>
        </p:nvSpPr>
        <p:spPr>
          <a:xfrm>
            <a:off x="9775464" y="3723658"/>
            <a:ext cx="1325363" cy="656590"/>
          </a:xfrm>
          <a:prstGeom prst="rect">
            <a:avLst/>
          </a:prstGeom>
          <a:noFill/>
        </p:spPr>
        <p:txBody>
          <a:bodyPr wrap="none" rtlCol="0" anchor="ctr">
            <a:spAutoFit/>
          </a:bodyPr>
          <a:lstStyle/>
          <a:p>
            <a:pPr algn="ctr">
              <a:lnSpc>
                <a:spcPts val="4440"/>
              </a:lnSpc>
            </a:pPr>
            <a:r>
              <a:rPr lang="en-US" sz="3700" b="1" spc="-145" dirty="0">
                <a:solidFill>
                  <a:schemeClr val="bg1"/>
                </a:solidFill>
                <a:latin typeface="DM Sans" pitchFamily="2" charset="77"/>
              </a:rPr>
              <a:t>2020</a:t>
            </a:r>
          </a:p>
        </p:txBody>
      </p:sp>
      <p:sp>
        <p:nvSpPr>
          <p:cNvPr id="2" name="TextBox 1">
            <a:extLst>
              <a:ext uri="{FF2B5EF4-FFF2-40B4-BE49-F238E27FC236}">
                <a16:creationId xmlns:a16="http://schemas.microsoft.com/office/drawing/2014/main" id="{667EB961-12F8-E11A-4132-F759A451834E}"/>
              </a:ext>
            </a:extLst>
          </p:cNvPr>
          <p:cNvSpPr txBox="1"/>
          <p:nvPr/>
        </p:nvSpPr>
        <p:spPr>
          <a:xfrm>
            <a:off x="918264" y="558639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3" name="TextBox 2">
            <a:extLst>
              <a:ext uri="{FF2B5EF4-FFF2-40B4-BE49-F238E27FC236}">
                <a16:creationId xmlns:a16="http://schemas.microsoft.com/office/drawing/2014/main" id="{5289F01C-B85B-56BD-ACEC-4A2E4178845E}"/>
              </a:ext>
            </a:extLst>
          </p:cNvPr>
          <p:cNvSpPr txBox="1"/>
          <p:nvPr/>
        </p:nvSpPr>
        <p:spPr>
          <a:xfrm>
            <a:off x="4471181" y="558639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4" name="TextBox 3">
            <a:extLst>
              <a:ext uri="{FF2B5EF4-FFF2-40B4-BE49-F238E27FC236}">
                <a16:creationId xmlns:a16="http://schemas.microsoft.com/office/drawing/2014/main" id="{11E6F850-843E-B176-118A-D3581D191256}"/>
              </a:ext>
            </a:extLst>
          </p:cNvPr>
          <p:cNvSpPr txBox="1"/>
          <p:nvPr/>
        </p:nvSpPr>
        <p:spPr>
          <a:xfrm>
            <a:off x="7988863" y="558639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5" name="TextBox 4">
            <a:extLst>
              <a:ext uri="{FF2B5EF4-FFF2-40B4-BE49-F238E27FC236}">
                <a16:creationId xmlns:a16="http://schemas.microsoft.com/office/drawing/2014/main" id="{8CEB8AC4-DA37-0D7A-E2E3-D7565C6E3A40}"/>
              </a:ext>
            </a:extLst>
          </p:cNvPr>
          <p:cNvSpPr txBox="1"/>
          <p:nvPr/>
        </p:nvSpPr>
        <p:spPr>
          <a:xfrm>
            <a:off x="2683672" y="198601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6" name="TextBox 5">
            <a:extLst>
              <a:ext uri="{FF2B5EF4-FFF2-40B4-BE49-F238E27FC236}">
                <a16:creationId xmlns:a16="http://schemas.microsoft.com/office/drawing/2014/main" id="{D42C6582-87FF-1EE7-74EF-CFC96251DDBB}"/>
              </a:ext>
            </a:extLst>
          </p:cNvPr>
          <p:cNvSpPr txBox="1"/>
          <p:nvPr/>
        </p:nvSpPr>
        <p:spPr>
          <a:xfrm>
            <a:off x="6164592" y="200534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
        <p:nvSpPr>
          <p:cNvPr id="7" name="TextBox 6">
            <a:extLst>
              <a:ext uri="{FF2B5EF4-FFF2-40B4-BE49-F238E27FC236}">
                <a16:creationId xmlns:a16="http://schemas.microsoft.com/office/drawing/2014/main" id="{4C9A6CEB-9D07-C896-F86E-600B63C01E8D}"/>
              </a:ext>
            </a:extLst>
          </p:cNvPr>
          <p:cNvSpPr txBox="1"/>
          <p:nvPr/>
        </p:nvSpPr>
        <p:spPr>
          <a:xfrm>
            <a:off x="9565611" y="2005349"/>
            <a:ext cx="1578123" cy="1107996"/>
          </a:xfrm>
          <a:prstGeom prst="rect">
            <a:avLst/>
          </a:prstGeom>
          <a:noFill/>
        </p:spPr>
        <p:txBody>
          <a:bodyPr wrap="square" rtlCol="0" anchor="t">
            <a:spAutoFit/>
          </a:bodyPr>
          <a:lstStyle/>
          <a:p>
            <a:pPr algn="ctr"/>
            <a:r>
              <a:rPr lang="en-US" sz="1100" spc="-15" dirty="0">
                <a:latin typeface="DM Sans" pitchFamily="2" charset="77"/>
              </a:rPr>
              <a:t>You can achieve anything you set your mind to—just put in the effort. Now go out there and present like a pro!</a:t>
            </a:r>
          </a:p>
        </p:txBody>
      </p:sp>
    </p:spTree>
    <p:extLst>
      <p:ext uri="{BB962C8B-B14F-4D97-AF65-F5344CB8AC3E}">
        <p14:creationId xmlns:p14="http://schemas.microsoft.com/office/powerpoint/2010/main" val="390591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F0058F4-8ED8-4371-E3E7-22E1B5D0D773}"/>
              </a:ext>
            </a:extLst>
          </p:cNvPr>
          <p:cNvSpPr/>
          <p:nvPr/>
        </p:nvSpPr>
        <p:spPr>
          <a:xfrm>
            <a:off x="-28394" y="3323784"/>
            <a:ext cx="12220394" cy="14376"/>
          </a:xfrm>
          <a:custGeom>
            <a:avLst/>
            <a:gdLst>
              <a:gd name="connsiteX0" fmla="*/ 0 w 12220394"/>
              <a:gd name="connsiteY0" fmla="*/ 0 h 14376"/>
              <a:gd name="connsiteX1" fmla="*/ 12220394 w 12220394"/>
              <a:gd name="connsiteY1" fmla="*/ 0 h 14376"/>
            </a:gdLst>
            <a:ahLst/>
            <a:cxnLst>
              <a:cxn ang="0">
                <a:pos x="connsiteX0" y="connsiteY0"/>
              </a:cxn>
              <a:cxn ang="0">
                <a:pos x="connsiteX1" y="connsiteY1"/>
              </a:cxn>
            </a:cxnLst>
            <a:rect l="l" t="t" r="r" b="b"/>
            <a:pathLst>
              <a:path w="12220394" h="14376">
                <a:moveTo>
                  <a:pt x="0" y="0"/>
                </a:moveTo>
                <a:lnTo>
                  <a:pt x="12220394" y="0"/>
                </a:lnTo>
              </a:path>
            </a:pathLst>
          </a:custGeom>
          <a:ln w="28732" cap="flat">
            <a:solidFill>
              <a:srgbClr val="000000"/>
            </a:solidFill>
            <a:prstDash val="solid"/>
            <a:miter/>
          </a:ln>
        </p:spPr>
        <p:txBody>
          <a:bodyPr rtlCol="0" anchor="ctr"/>
          <a:lstStyle/>
          <a:p>
            <a:endParaRPr lang="es-CO"/>
          </a:p>
        </p:txBody>
      </p:sp>
      <p:sp>
        <p:nvSpPr>
          <p:cNvPr id="6" name="Freeform: Shape 5">
            <a:extLst>
              <a:ext uri="{FF2B5EF4-FFF2-40B4-BE49-F238E27FC236}">
                <a16:creationId xmlns:a16="http://schemas.microsoft.com/office/drawing/2014/main" id="{FD936C2F-7CD5-A396-41C4-53AB072C9A53}"/>
              </a:ext>
            </a:extLst>
          </p:cNvPr>
          <p:cNvSpPr/>
          <p:nvPr/>
        </p:nvSpPr>
        <p:spPr>
          <a:xfrm rot="17113799">
            <a:off x="1409280" y="3045811"/>
            <a:ext cx="555812" cy="555812"/>
          </a:xfrm>
          <a:custGeom>
            <a:avLst/>
            <a:gdLst>
              <a:gd name="connsiteX0" fmla="*/ 555812 w 555812"/>
              <a:gd name="connsiteY0" fmla="*/ 277906 h 555812"/>
              <a:gd name="connsiteX1" fmla="*/ 277906 w 555812"/>
              <a:gd name="connsiteY1" fmla="*/ 555812 h 555812"/>
              <a:gd name="connsiteX2" fmla="*/ 0 w 555812"/>
              <a:gd name="connsiteY2" fmla="*/ 277906 h 555812"/>
              <a:gd name="connsiteX3" fmla="*/ 277906 w 555812"/>
              <a:gd name="connsiteY3" fmla="*/ 0 h 555812"/>
              <a:gd name="connsiteX4" fmla="*/ 555812 w 555812"/>
              <a:gd name="connsiteY4" fmla="*/ 277906 h 55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12" h="555812">
                <a:moveTo>
                  <a:pt x="555812" y="277906"/>
                </a:moveTo>
                <a:cubicBezTo>
                  <a:pt x="555812" y="431389"/>
                  <a:pt x="431389" y="555812"/>
                  <a:pt x="277906" y="555812"/>
                </a:cubicBezTo>
                <a:cubicBezTo>
                  <a:pt x="124423" y="555812"/>
                  <a:pt x="0" y="431389"/>
                  <a:pt x="0" y="277906"/>
                </a:cubicBezTo>
                <a:cubicBezTo>
                  <a:pt x="0" y="124423"/>
                  <a:pt x="124423" y="0"/>
                  <a:pt x="277906" y="0"/>
                </a:cubicBezTo>
                <a:cubicBezTo>
                  <a:pt x="431389" y="0"/>
                  <a:pt x="555812" y="124423"/>
                  <a:pt x="555812" y="277906"/>
                </a:cubicBezTo>
                <a:close/>
              </a:path>
            </a:pathLst>
          </a:custGeom>
          <a:solidFill>
            <a:schemeClr val="accent1"/>
          </a:solidFill>
          <a:ln w="14366" cap="flat">
            <a:noFill/>
            <a:prstDash val="solid"/>
            <a:miter/>
          </a:ln>
        </p:spPr>
        <p:txBody>
          <a:bodyPr rtlCol="0" anchor="ctr"/>
          <a:lstStyle/>
          <a:p>
            <a:endParaRPr lang="es-CO"/>
          </a:p>
        </p:txBody>
      </p:sp>
      <p:sp>
        <p:nvSpPr>
          <p:cNvPr id="7" name="Freeform: Shape 6">
            <a:extLst>
              <a:ext uri="{FF2B5EF4-FFF2-40B4-BE49-F238E27FC236}">
                <a16:creationId xmlns:a16="http://schemas.microsoft.com/office/drawing/2014/main" id="{9822C23F-0C62-99C8-D4CF-323077C30536}"/>
              </a:ext>
            </a:extLst>
          </p:cNvPr>
          <p:cNvSpPr/>
          <p:nvPr/>
        </p:nvSpPr>
        <p:spPr>
          <a:xfrm>
            <a:off x="1687205" y="1833328"/>
            <a:ext cx="14376" cy="1212550"/>
          </a:xfrm>
          <a:custGeom>
            <a:avLst/>
            <a:gdLst>
              <a:gd name="connsiteX0" fmla="*/ 0 w 14376"/>
              <a:gd name="connsiteY0" fmla="*/ 1212551 h 1212550"/>
              <a:gd name="connsiteX1" fmla="*/ 0 w 14376"/>
              <a:gd name="connsiteY1" fmla="*/ 0 h 1212550"/>
            </a:gdLst>
            <a:ahLst/>
            <a:cxnLst>
              <a:cxn ang="0">
                <a:pos x="connsiteX0" y="connsiteY0"/>
              </a:cxn>
              <a:cxn ang="0">
                <a:pos x="connsiteX1" y="connsiteY1"/>
              </a:cxn>
            </a:cxnLst>
            <a:rect l="l" t="t" r="r" b="b"/>
            <a:pathLst>
              <a:path w="14376" h="1212550">
                <a:moveTo>
                  <a:pt x="0" y="1212551"/>
                </a:moveTo>
                <a:lnTo>
                  <a:pt x="0" y="0"/>
                </a:lnTo>
              </a:path>
            </a:pathLst>
          </a:custGeom>
          <a:ln w="3591" cap="flat">
            <a:solidFill>
              <a:srgbClr val="000000"/>
            </a:solidFill>
            <a:prstDash val="solid"/>
            <a:miter/>
          </a:ln>
        </p:spPr>
        <p:txBody>
          <a:bodyPr rtlCol="0" anchor="ctr"/>
          <a:lstStyle/>
          <a:p>
            <a:endParaRPr lang="es-CO"/>
          </a:p>
        </p:txBody>
      </p:sp>
      <p:sp>
        <p:nvSpPr>
          <p:cNvPr id="8" name="Freeform: Shape 7">
            <a:extLst>
              <a:ext uri="{FF2B5EF4-FFF2-40B4-BE49-F238E27FC236}">
                <a16:creationId xmlns:a16="http://schemas.microsoft.com/office/drawing/2014/main" id="{8A6841CD-80F1-B496-8FA8-6007291683ED}"/>
              </a:ext>
            </a:extLst>
          </p:cNvPr>
          <p:cNvSpPr/>
          <p:nvPr/>
        </p:nvSpPr>
        <p:spPr>
          <a:xfrm>
            <a:off x="1663627" y="1809750"/>
            <a:ext cx="47156" cy="47156"/>
          </a:xfrm>
          <a:custGeom>
            <a:avLst/>
            <a:gdLst>
              <a:gd name="connsiteX0" fmla="*/ 47156 w 47156"/>
              <a:gd name="connsiteY0" fmla="*/ 23578 h 47156"/>
              <a:gd name="connsiteX1" fmla="*/ 23578 w 47156"/>
              <a:gd name="connsiteY1" fmla="*/ 47156 h 47156"/>
              <a:gd name="connsiteX2" fmla="*/ 0 w 47156"/>
              <a:gd name="connsiteY2" fmla="*/ 23578 h 47156"/>
              <a:gd name="connsiteX3" fmla="*/ 23578 w 47156"/>
              <a:gd name="connsiteY3" fmla="*/ 0 h 47156"/>
              <a:gd name="connsiteX4" fmla="*/ 47156 w 47156"/>
              <a:gd name="connsiteY4" fmla="*/ 23578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6" h="47156">
                <a:moveTo>
                  <a:pt x="47156" y="23578"/>
                </a:moveTo>
                <a:cubicBezTo>
                  <a:pt x="47156" y="36661"/>
                  <a:pt x="36661" y="47156"/>
                  <a:pt x="23578" y="47156"/>
                </a:cubicBezTo>
                <a:cubicBezTo>
                  <a:pt x="10495" y="47156"/>
                  <a:pt x="0" y="36661"/>
                  <a:pt x="0" y="23578"/>
                </a:cubicBezTo>
                <a:cubicBezTo>
                  <a:pt x="0" y="10495"/>
                  <a:pt x="10495" y="0"/>
                  <a:pt x="23578" y="0"/>
                </a:cubicBezTo>
                <a:cubicBezTo>
                  <a:pt x="36661" y="0"/>
                  <a:pt x="47156" y="10495"/>
                  <a:pt x="47156" y="23578"/>
                </a:cubicBezTo>
                <a:close/>
              </a:path>
            </a:pathLst>
          </a:custGeom>
          <a:solidFill>
            <a:srgbClr val="000000"/>
          </a:solidFill>
          <a:ln w="14366" cap="flat">
            <a:noFill/>
            <a:prstDash val="solid"/>
            <a:miter/>
          </a:ln>
        </p:spPr>
        <p:txBody>
          <a:bodyPr rtlCol="0" anchor="ctr"/>
          <a:lstStyle/>
          <a:p>
            <a:endParaRPr lang="es-CO"/>
          </a:p>
        </p:txBody>
      </p:sp>
      <p:sp>
        <p:nvSpPr>
          <p:cNvPr id="9" name="Freeform: Shape 8">
            <a:extLst>
              <a:ext uri="{FF2B5EF4-FFF2-40B4-BE49-F238E27FC236}">
                <a16:creationId xmlns:a16="http://schemas.microsoft.com/office/drawing/2014/main" id="{747570CB-64AD-654C-ED48-6FC959952F24}"/>
              </a:ext>
            </a:extLst>
          </p:cNvPr>
          <p:cNvSpPr/>
          <p:nvPr/>
        </p:nvSpPr>
        <p:spPr>
          <a:xfrm>
            <a:off x="1687205" y="3601834"/>
            <a:ext cx="277906" cy="412042"/>
          </a:xfrm>
          <a:custGeom>
            <a:avLst/>
            <a:gdLst>
              <a:gd name="connsiteX0" fmla="*/ 0 w 277906"/>
              <a:gd name="connsiteY0" fmla="*/ 0 h 412042"/>
              <a:gd name="connsiteX1" fmla="*/ 0 w 277906"/>
              <a:gd name="connsiteY1" fmla="*/ 412043 h 412042"/>
              <a:gd name="connsiteX2" fmla="*/ 277906 w 277906"/>
              <a:gd name="connsiteY2" fmla="*/ 412043 h 412042"/>
            </a:gdLst>
            <a:ahLst/>
            <a:cxnLst>
              <a:cxn ang="0">
                <a:pos x="connsiteX0" y="connsiteY0"/>
              </a:cxn>
              <a:cxn ang="0">
                <a:pos x="connsiteX1" y="connsiteY1"/>
              </a:cxn>
              <a:cxn ang="0">
                <a:pos x="connsiteX2" y="connsiteY2"/>
              </a:cxn>
            </a:cxnLst>
            <a:rect l="l" t="t" r="r" b="b"/>
            <a:pathLst>
              <a:path w="277906" h="412042">
                <a:moveTo>
                  <a:pt x="0" y="0"/>
                </a:moveTo>
                <a:lnTo>
                  <a:pt x="0" y="412043"/>
                </a:lnTo>
                <a:lnTo>
                  <a:pt x="277906" y="412043"/>
                </a:lnTo>
              </a:path>
            </a:pathLst>
          </a:custGeom>
          <a:noFill/>
          <a:ln w="3591" cap="flat">
            <a:solidFill>
              <a:srgbClr val="000000"/>
            </a:solidFill>
            <a:prstDash val="solid"/>
            <a:miter/>
          </a:ln>
        </p:spPr>
        <p:txBody>
          <a:bodyPr rtlCol="0" anchor="ctr"/>
          <a:lstStyle/>
          <a:p>
            <a:endParaRPr lang="es-CO"/>
          </a:p>
        </p:txBody>
      </p:sp>
      <p:sp>
        <p:nvSpPr>
          <p:cNvPr id="10" name="Freeform: Shape 9">
            <a:extLst>
              <a:ext uri="{FF2B5EF4-FFF2-40B4-BE49-F238E27FC236}">
                <a16:creationId xmlns:a16="http://schemas.microsoft.com/office/drawing/2014/main" id="{B5435D1A-12B3-C03D-1361-BC1A940DEBCC}"/>
              </a:ext>
            </a:extLst>
          </p:cNvPr>
          <p:cNvSpPr/>
          <p:nvPr/>
        </p:nvSpPr>
        <p:spPr>
          <a:xfrm>
            <a:off x="1579019" y="3215544"/>
            <a:ext cx="216372" cy="216570"/>
          </a:xfrm>
          <a:custGeom>
            <a:avLst/>
            <a:gdLst>
              <a:gd name="connsiteX0" fmla="*/ 144848 w 216372"/>
              <a:gd name="connsiteY0" fmla="*/ 24854 h 216570"/>
              <a:gd name="connsiteX1" fmla="*/ 24800 w 216372"/>
              <a:gd name="connsiteY1" fmla="*/ 24854 h 216570"/>
              <a:gd name="connsiteX2" fmla="*/ 24800 w 216372"/>
              <a:gd name="connsiteY2" fmla="*/ 144902 h 216570"/>
              <a:gd name="connsiteX3" fmla="*/ 127595 w 216372"/>
              <a:gd name="connsiteY3" fmla="*/ 158128 h 216570"/>
              <a:gd name="connsiteX4" fmla="*/ 179784 w 216372"/>
              <a:gd name="connsiteY4" fmla="*/ 210317 h 216570"/>
              <a:gd name="connsiteX5" fmla="*/ 210119 w 216372"/>
              <a:gd name="connsiteY5" fmla="*/ 210317 h 216570"/>
              <a:gd name="connsiteX6" fmla="*/ 210119 w 216372"/>
              <a:gd name="connsiteY6" fmla="*/ 179981 h 216570"/>
              <a:gd name="connsiteX7" fmla="*/ 157931 w 216372"/>
              <a:gd name="connsiteY7" fmla="*/ 127793 h 216570"/>
              <a:gd name="connsiteX8" fmla="*/ 144704 w 216372"/>
              <a:gd name="connsiteY8" fmla="*/ 24998 h 216570"/>
              <a:gd name="connsiteX9" fmla="*/ 117963 w 216372"/>
              <a:gd name="connsiteY9" fmla="*/ 118017 h 216570"/>
              <a:gd name="connsiteX10" fmla="*/ 51541 w 216372"/>
              <a:gd name="connsiteY10" fmla="*/ 118017 h 216570"/>
              <a:gd name="connsiteX11" fmla="*/ 51541 w 216372"/>
              <a:gd name="connsiteY11" fmla="*/ 51595 h 216570"/>
              <a:gd name="connsiteX12" fmla="*/ 117963 w 216372"/>
              <a:gd name="connsiteY12" fmla="*/ 51595 h 216570"/>
              <a:gd name="connsiteX13" fmla="*/ 117963 w 216372"/>
              <a:gd name="connsiteY13" fmla="*/ 118017 h 21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372" h="216570">
                <a:moveTo>
                  <a:pt x="144848" y="24854"/>
                </a:moveTo>
                <a:cubicBezTo>
                  <a:pt x="111781" y="-8357"/>
                  <a:pt x="58011" y="-8213"/>
                  <a:pt x="24800" y="24854"/>
                </a:cubicBezTo>
                <a:cubicBezTo>
                  <a:pt x="-8267" y="57921"/>
                  <a:pt x="-8267" y="111691"/>
                  <a:pt x="24800" y="144902"/>
                </a:cubicBezTo>
                <a:cubicBezTo>
                  <a:pt x="52691" y="172793"/>
                  <a:pt x="95103" y="177106"/>
                  <a:pt x="127595" y="158128"/>
                </a:cubicBezTo>
                <a:lnTo>
                  <a:pt x="179784" y="210317"/>
                </a:lnTo>
                <a:cubicBezTo>
                  <a:pt x="188122" y="218655"/>
                  <a:pt x="201780" y="218655"/>
                  <a:pt x="210119" y="210317"/>
                </a:cubicBezTo>
                <a:cubicBezTo>
                  <a:pt x="218457" y="201978"/>
                  <a:pt x="218457" y="188320"/>
                  <a:pt x="210119" y="179981"/>
                </a:cubicBezTo>
                <a:lnTo>
                  <a:pt x="157931" y="127793"/>
                </a:lnTo>
                <a:cubicBezTo>
                  <a:pt x="176908" y="95301"/>
                  <a:pt x="172595" y="52889"/>
                  <a:pt x="144704" y="24998"/>
                </a:cubicBezTo>
                <a:close/>
                <a:moveTo>
                  <a:pt x="117963" y="118017"/>
                </a:moveTo>
                <a:cubicBezTo>
                  <a:pt x="99560" y="136419"/>
                  <a:pt x="69944" y="136419"/>
                  <a:pt x="51541" y="118017"/>
                </a:cubicBezTo>
                <a:cubicBezTo>
                  <a:pt x="33139" y="99614"/>
                  <a:pt x="33139" y="69998"/>
                  <a:pt x="51541" y="51595"/>
                </a:cubicBezTo>
                <a:cubicBezTo>
                  <a:pt x="69944" y="33193"/>
                  <a:pt x="99560" y="33193"/>
                  <a:pt x="117963" y="51595"/>
                </a:cubicBezTo>
                <a:cubicBezTo>
                  <a:pt x="136365" y="69998"/>
                  <a:pt x="136365" y="99614"/>
                  <a:pt x="117963" y="118017"/>
                </a:cubicBezTo>
                <a:close/>
              </a:path>
            </a:pathLst>
          </a:custGeom>
          <a:noFill/>
          <a:ln w="10774" cap="flat">
            <a:solidFill>
              <a:srgbClr val="FFFFFF"/>
            </a:solidFill>
            <a:prstDash val="solid"/>
            <a:miter/>
          </a:ln>
        </p:spPr>
        <p:txBody>
          <a:bodyPr rtlCol="0" anchor="ctr"/>
          <a:lstStyle/>
          <a:p>
            <a:endParaRPr lang="es-CO"/>
          </a:p>
        </p:txBody>
      </p:sp>
      <p:sp>
        <p:nvSpPr>
          <p:cNvPr id="11" name="Freeform: Shape 10">
            <a:extLst>
              <a:ext uri="{FF2B5EF4-FFF2-40B4-BE49-F238E27FC236}">
                <a16:creationId xmlns:a16="http://schemas.microsoft.com/office/drawing/2014/main" id="{1F82F4FD-406D-7AA6-2539-1A014E991E87}"/>
              </a:ext>
            </a:extLst>
          </p:cNvPr>
          <p:cNvSpPr/>
          <p:nvPr/>
        </p:nvSpPr>
        <p:spPr>
          <a:xfrm>
            <a:off x="3566845" y="3578687"/>
            <a:ext cx="14376" cy="1298812"/>
          </a:xfrm>
          <a:custGeom>
            <a:avLst/>
            <a:gdLst>
              <a:gd name="connsiteX0" fmla="*/ 0 w 14376"/>
              <a:gd name="connsiteY0" fmla="*/ 1298812 h 1298812"/>
              <a:gd name="connsiteX1" fmla="*/ 0 w 14376"/>
              <a:gd name="connsiteY1" fmla="*/ 0 h 1298812"/>
            </a:gdLst>
            <a:ahLst/>
            <a:cxnLst>
              <a:cxn ang="0">
                <a:pos x="connsiteX0" y="connsiteY0"/>
              </a:cxn>
              <a:cxn ang="0">
                <a:pos x="connsiteX1" y="connsiteY1"/>
              </a:cxn>
            </a:cxnLst>
            <a:rect l="l" t="t" r="r" b="b"/>
            <a:pathLst>
              <a:path w="14376" h="1298812">
                <a:moveTo>
                  <a:pt x="0" y="1298812"/>
                </a:moveTo>
                <a:lnTo>
                  <a:pt x="0" y="0"/>
                </a:lnTo>
              </a:path>
            </a:pathLst>
          </a:custGeom>
          <a:ln w="3591" cap="flat">
            <a:solidFill>
              <a:srgbClr val="000000"/>
            </a:solidFill>
            <a:prstDash val="solid"/>
            <a:miter/>
          </a:ln>
        </p:spPr>
        <p:txBody>
          <a:bodyPr rtlCol="0" anchor="ctr"/>
          <a:lstStyle/>
          <a:p>
            <a:endParaRPr lang="es-CO"/>
          </a:p>
        </p:txBody>
      </p:sp>
      <p:sp>
        <p:nvSpPr>
          <p:cNvPr id="12" name="Freeform: Shape 11">
            <a:extLst>
              <a:ext uri="{FF2B5EF4-FFF2-40B4-BE49-F238E27FC236}">
                <a16:creationId xmlns:a16="http://schemas.microsoft.com/office/drawing/2014/main" id="{B5EB2B72-F9D8-6B1E-BE85-38E6540581D6}"/>
              </a:ext>
            </a:extLst>
          </p:cNvPr>
          <p:cNvSpPr/>
          <p:nvPr/>
        </p:nvSpPr>
        <p:spPr>
          <a:xfrm>
            <a:off x="3543267" y="4824161"/>
            <a:ext cx="47156" cy="47156"/>
          </a:xfrm>
          <a:custGeom>
            <a:avLst/>
            <a:gdLst>
              <a:gd name="connsiteX0" fmla="*/ 47157 w 47156"/>
              <a:gd name="connsiteY0" fmla="*/ 23578 h 47156"/>
              <a:gd name="connsiteX1" fmla="*/ 23578 w 47156"/>
              <a:gd name="connsiteY1" fmla="*/ 47156 h 47156"/>
              <a:gd name="connsiteX2" fmla="*/ 0 w 47156"/>
              <a:gd name="connsiteY2" fmla="*/ 23578 h 47156"/>
              <a:gd name="connsiteX3" fmla="*/ 23578 w 47156"/>
              <a:gd name="connsiteY3" fmla="*/ 0 h 47156"/>
              <a:gd name="connsiteX4" fmla="*/ 47157 w 47156"/>
              <a:gd name="connsiteY4" fmla="*/ 23578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6" h="47156">
                <a:moveTo>
                  <a:pt x="47157" y="23578"/>
                </a:moveTo>
                <a:cubicBezTo>
                  <a:pt x="47157" y="36661"/>
                  <a:pt x="36661" y="47156"/>
                  <a:pt x="23578" y="47156"/>
                </a:cubicBezTo>
                <a:cubicBezTo>
                  <a:pt x="10495" y="47156"/>
                  <a:pt x="0" y="36661"/>
                  <a:pt x="0" y="23578"/>
                </a:cubicBezTo>
                <a:cubicBezTo>
                  <a:pt x="0" y="10495"/>
                  <a:pt x="10495" y="0"/>
                  <a:pt x="23578" y="0"/>
                </a:cubicBezTo>
                <a:cubicBezTo>
                  <a:pt x="36661" y="0"/>
                  <a:pt x="47157" y="10495"/>
                  <a:pt x="47157" y="23578"/>
                </a:cubicBezTo>
                <a:close/>
              </a:path>
            </a:pathLst>
          </a:custGeom>
          <a:solidFill>
            <a:srgbClr val="000000"/>
          </a:solidFill>
          <a:ln w="14366" cap="flat">
            <a:noFill/>
            <a:prstDash val="solid"/>
            <a:miter/>
          </a:ln>
        </p:spPr>
        <p:txBody>
          <a:bodyPr rtlCol="0" anchor="ctr"/>
          <a:lstStyle/>
          <a:p>
            <a:endParaRPr lang="es-CO"/>
          </a:p>
        </p:txBody>
      </p:sp>
      <p:sp>
        <p:nvSpPr>
          <p:cNvPr id="13" name="Freeform: Shape 12">
            <a:extLst>
              <a:ext uri="{FF2B5EF4-FFF2-40B4-BE49-F238E27FC236}">
                <a16:creationId xmlns:a16="http://schemas.microsoft.com/office/drawing/2014/main" id="{5EFFF752-7EB7-4EDE-7BF4-C6E76898D7C7}"/>
              </a:ext>
            </a:extLst>
          </p:cNvPr>
          <p:cNvSpPr/>
          <p:nvPr/>
        </p:nvSpPr>
        <p:spPr>
          <a:xfrm>
            <a:off x="3553619" y="2657270"/>
            <a:ext cx="277906" cy="412042"/>
          </a:xfrm>
          <a:custGeom>
            <a:avLst/>
            <a:gdLst>
              <a:gd name="connsiteX0" fmla="*/ 0 w 277906"/>
              <a:gd name="connsiteY0" fmla="*/ 412043 h 412042"/>
              <a:gd name="connsiteX1" fmla="*/ 0 w 277906"/>
              <a:gd name="connsiteY1" fmla="*/ 0 h 412042"/>
              <a:gd name="connsiteX2" fmla="*/ 277906 w 277906"/>
              <a:gd name="connsiteY2" fmla="*/ 0 h 412042"/>
            </a:gdLst>
            <a:ahLst/>
            <a:cxnLst>
              <a:cxn ang="0">
                <a:pos x="connsiteX0" y="connsiteY0"/>
              </a:cxn>
              <a:cxn ang="0">
                <a:pos x="connsiteX1" y="connsiteY1"/>
              </a:cxn>
              <a:cxn ang="0">
                <a:pos x="connsiteX2" y="connsiteY2"/>
              </a:cxn>
            </a:cxnLst>
            <a:rect l="l" t="t" r="r" b="b"/>
            <a:pathLst>
              <a:path w="277906" h="412042">
                <a:moveTo>
                  <a:pt x="0" y="412043"/>
                </a:moveTo>
                <a:lnTo>
                  <a:pt x="0" y="0"/>
                </a:lnTo>
                <a:lnTo>
                  <a:pt x="277906" y="0"/>
                </a:lnTo>
              </a:path>
            </a:pathLst>
          </a:custGeom>
          <a:noFill/>
          <a:ln w="3591" cap="flat">
            <a:solidFill>
              <a:srgbClr val="000000"/>
            </a:solidFill>
            <a:prstDash val="solid"/>
            <a:miter/>
          </a:ln>
        </p:spPr>
        <p:txBody>
          <a:bodyPr rtlCol="0" anchor="ctr"/>
          <a:lstStyle/>
          <a:p>
            <a:endParaRPr lang="es-CO"/>
          </a:p>
        </p:txBody>
      </p:sp>
      <p:sp>
        <p:nvSpPr>
          <p:cNvPr id="14" name="Freeform: Shape 13">
            <a:extLst>
              <a:ext uri="{FF2B5EF4-FFF2-40B4-BE49-F238E27FC236}">
                <a16:creationId xmlns:a16="http://schemas.microsoft.com/office/drawing/2014/main" id="{26AA3766-4D77-5F42-1578-FE0762DD6611}"/>
              </a:ext>
            </a:extLst>
          </p:cNvPr>
          <p:cNvSpPr/>
          <p:nvPr/>
        </p:nvSpPr>
        <p:spPr>
          <a:xfrm rot="16734601">
            <a:off x="3289095" y="3045998"/>
            <a:ext cx="555812" cy="555812"/>
          </a:xfrm>
          <a:custGeom>
            <a:avLst/>
            <a:gdLst>
              <a:gd name="connsiteX0" fmla="*/ 555812 w 555812"/>
              <a:gd name="connsiteY0" fmla="*/ 277906 h 555812"/>
              <a:gd name="connsiteX1" fmla="*/ 277906 w 555812"/>
              <a:gd name="connsiteY1" fmla="*/ 555812 h 555812"/>
              <a:gd name="connsiteX2" fmla="*/ 0 w 555812"/>
              <a:gd name="connsiteY2" fmla="*/ 277906 h 555812"/>
              <a:gd name="connsiteX3" fmla="*/ 277906 w 555812"/>
              <a:gd name="connsiteY3" fmla="*/ 0 h 555812"/>
              <a:gd name="connsiteX4" fmla="*/ 555812 w 555812"/>
              <a:gd name="connsiteY4" fmla="*/ 277906 h 55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12" h="555812">
                <a:moveTo>
                  <a:pt x="555812" y="277906"/>
                </a:moveTo>
                <a:cubicBezTo>
                  <a:pt x="555812" y="431390"/>
                  <a:pt x="431390" y="555812"/>
                  <a:pt x="277906" y="555812"/>
                </a:cubicBezTo>
                <a:cubicBezTo>
                  <a:pt x="124423" y="555812"/>
                  <a:pt x="0" y="431390"/>
                  <a:pt x="0" y="277906"/>
                </a:cubicBezTo>
                <a:cubicBezTo>
                  <a:pt x="0" y="124423"/>
                  <a:pt x="124423" y="0"/>
                  <a:pt x="277906" y="0"/>
                </a:cubicBezTo>
                <a:cubicBezTo>
                  <a:pt x="431390" y="0"/>
                  <a:pt x="555812" y="124423"/>
                  <a:pt x="555812" y="277906"/>
                </a:cubicBezTo>
                <a:close/>
              </a:path>
            </a:pathLst>
          </a:custGeom>
          <a:solidFill>
            <a:schemeClr val="accent2"/>
          </a:solidFill>
          <a:ln w="14366" cap="flat">
            <a:noFill/>
            <a:prstDash val="solid"/>
            <a:miter/>
          </a:ln>
        </p:spPr>
        <p:txBody>
          <a:bodyPr rtlCol="0" anchor="ctr"/>
          <a:lstStyle/>
          <a:p>
            <a:endParaRPr lang="es-CO"/>
          </a:p>
        </p:txBody>
      </p:sp>
      <p:sp>
        <p:nvSpPr>
          <p:cNvPr id="15" name="Freeform: Shape 14">
            <a:extLst>
              <a:ext uri="{FF2B5EF4-FFF2-40B4-BE49-F238E27FC236}">
                <a16:creationId xmlns:a16="http://schemas.microsoft.com/office/drawing/2014/main" id="{0793FF41-5CBF-651A-DC6E-EA6DA7CC56B2}"/>
              </a:ext>
            </a:extLst>
          </p:cNvPr>
          <p:cNvSpPr/>
          <p:nvPr/>
        </p:nvSpPr>
        <p:spPr>
          <a:xfrm>
            <a:off x="3448236" y="3216101"/>
            <a:ext cx="253752" cy="215366"/>
          </a:xfrm>
          <a:custGeom>
            <a:avLst/>
            <a:gdLst>
              <a:gd name="connsiteX0" fmla="*/ 231469 w 253752"/>
              <a:gd name="connsiteY0" fmla="*/ 9776 h 215366"/>
              <a:gd name="connsiteX1" fmla="*/ 243977 w 253752"/>
              <a:gd name="connsiteY1" fmla="*/ 22284 h 215366"/>
              <a:gd name="connsiteX2" fmla="*/ 243977 w 253752"/>
              <a:gd name="connsiteY2" fmla="*/ 159584 h 215366"/>
              <a:gd name="connsiteX3" fmla="*/ 231469 w 253752"/>
              <a:gd name="connsiteY3" fmla="*/ 172092 h 215366"/>
              <a:gd name="connsiteX4" fmla="*/ 68290 w 253752"/>
              <a:gd name="connsiteY4" fmla="*/ 172092 h 215366"/>
              <a:gd name="connsiteX5" fmla="*/ 56214 w 253752"/>
              <a:gd name="connsiteY5" fmla="*/ 176117 h 215366"/>
              <a:gd name="connsiteX6" fmla="*/ 18546 w 253752"/>
              <a:gd name="connsiteY6" fmla="*/ 204440 h 215366"/>
              <a:gd name="connsiteX7" fmla="*/ 15240 w 253752"/>
              <a:gd name="connsiteY7" fmla="*/ 205590 h 215366"/>
              <a:gd name="connsiteX8" fmla="*/ 9633 w 253752"/>
              <a:gd name="connsiteY8" fmla="*/ 199983 h 215366"/>
              <a:gd name="connsiteX9" fmla="*/ 9633 w 253752"/>
              <a:gd name="connsiteY9" fmla="*/ 22140 h 215366"/>
              <a:gd name="connsiteX10" fmla="*/ 22140 w 253752"/>
              <a:gd name="connsiteY10" fmla="*/ 9633 h 215366"/>
              <a:gd name="connsiteX11" fmla="*/ 231469 w 253752"/>
              <a:gd name="connsiteY11" fmla="*/ 9633 h 215366"/>
              <a:gd name="connsiteX12" fmla="*/ 74616 w 253752"/>
              <a:gd name="connsiteY12" fmla="*/ 69872 h 215366"/>
              <a:gd name="connsiteX13" fmla="*/ 190063 w 253752"/>
              <a:gd name="connsiteY13" fmla="*/ 69872 h 215366"/>
              <a:gd name="connsiteX14" fmla="*/ 195670 w 253752"/>
              <a:gd name="connsiteY14" fmla="*/ 64265 h 215366"/>
              <a:gd name="connsiteX15" fmla="*/ 190063 w 253752"/>
              <a:gd name="connsiteY15" fmla="*/ 58658 h 215366"/>
              <a:gd name="connsiteX16" fmla="*/ 74616 w 253752"/>
              <a:gd name="connsiteY16" fmla="*/ 58658 h 215366"/>
              <a:gd name="connsiteX17" fmla="*/ 69009 w 253752"/>
              <a:gd name="connsiteY17" fmla="*/ 64265 h 215366"/>
              <a:gd name="connsiteX18" fmla="*/ 74616 w 253752"/>
              <a:gd name="connsiteY18" fmla="*/ 69872 h 215366"/>
              <a:gd name="connsiteX19" fmla="*/ 74616 w 253752"/>
              <a:gd name="connsiteY19" fmla="*/ 96038 h 215366"/>
              <a:gd name="connsiteX20" fmla="*/ 190063 w 253752"/>
              <a:gd name="connsiteY20" fmla="*/ 96038 h 215366"/>
              <a:gd name="connsiteX21" fmla="*/ 195670 w 253752"/>
              <a:gd name="connsiteY21" fmla="*/ 90431 h 215366"/>
              <a:gd name="connsiteX22" fmla="*/ 190063 w 253752"/>
              <a:gd name="connsiteY22" fmla="*/ 84824 h 215366"/>
              <a:gd name="connsiteX23" fmla="*/ 74616 w 253752"/>
              <a:gd name="connsiteY23" fmla="*/ 84824 h 215366"/>
              <a:gd name="connsiteX24" fmla="*/ 69009 w 253752"/>
              <a:gd name="connsiteY24" fmla="*/ 90431 h 215366"/>
              <a:gd name="connsiteX25" fmla="*/ 74616 w 253752"/>
              <a:gd name="connsiteY25" fmla="*/ 96038 h 215366"/>
              <a:gd name="connsiteX26" fmla="*/ 74616 w 253752"/>
              <a:gd name="connsiteY26" fmla="*/ 122204 h 215366"/>
              <a:gd name="connsiteX27" fmla="*/ 190063 w 253752"/>
              <a:gd name="connsiteY27" fmla="*/ 122204 h 215366"/>
              <a:gd name="connsiteX28" fmla="*/ 195670 w 253752"/>
              <a:gd name="connsiteY28" fmla="*/ 116597 h 215366"/>
              <a:gd name="connsiteX29" fmla="*/ 190063 w 253752"/>
              <a:gd name="connsiteY29" fmla="*/ 110990 h 215366"/>
              <a:gd name="connsiteX30" fmla="*/ 74616 w 253752"/>
              <a:gd name="connsiteY30" fmla="*/ 110990 h 215366"/>
              <a:gd name="connsiteX31" fmla="*/ 69009 w 253752"/>
              <a:gd name="connsiteY31" fmla="*/ 116597 h 215366"/>
              <a:gd name="connsiteX32" fmla="*/ 74616 w 253752"/>
              <a:gd name="connsiteY32" fmla="*/ 122204 h 215366"/>
              <a:gd name="connsiteX33" fmla="*/ 231469 w 253752"/>
              <a:gd name="connsiteY33" fmla="*/ 0 h 215366"/>
              <a:gd name="connsiteX34" fmla="*/ 22140 w 253752"/>
              <a:gd name="connsiteY34" fmla="*/ 0 h 215366"/>
              <a:gd name="connsiteX35" fmla="*/ 0 w 253752"/>
              <a:gd name="connsiteY35" fmla="*/ 22140 h 215366"/>
              <a:gd name="connsiteX36" fmla="*/ 0 w 253752"/>
              <a:gd name="connsiteY36" fmla="*/ 199983 h 215366"/>
              <a:gd name="connsiteX37" fmla="*/ 15383 w 253752"/>
              <a:gd name="connsiteY37" fmla="*/ 215367 h 215366"/>
              <a:gd name="connsiteX38" fmla="*/ 24584 w 253752"/>
              <a:gd name="connsiteY38" fmla="*/ 212204 h 215366"/>
              <a:gd name="connsiteX39" fmla="*/ 62252 w 253752"/>
              <a:gd name="connsiteY39" fmla="*/ 183881 h 215366"/>
              <a:gd name="connsiteX40" fmla="*/ 68434 w 253752"/>
              <a:gd name="connsiteY40" fmla="*/ 181868 h 215366"/>
              <a:gd name="connsiteX41" fmla="*/ 231612 w 253752"/>
              <a:gd name="connsiteY41" fmla="*/ 181868 h 215366"/>
              <a:gd name="connsiteX42" fmla="*/ 253753 w 253752"/>
              <a:gd name="connsiteY42" fmla="*/ 159728 h 215366"/>
              <a:gd name="connsiteX43" fmla="*/ 253753 w 253752"/>
              <a:gd name="connsiteY43" fmla="*/ 22428 h 215366"/>
              <a:gd name="connsiteX44" fmla="*/ 231612 w 253752"/>
              <a:gd name="connsiteY44" fmla="*/ 287 h 215366"/>
              <a:gd name="connsiteX45" fmla="*/ 231612 w 253752"/>
              <a:gd name="connsiteY45" fmla="*/ 287 h 21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3752" h="215366">
                <a:moveTo>
                  <a:pt x="231469" y="9776"/>
                </a:moveTo>
                <a:cubicBezTo>
                  <a:pt x="238369" y="9776"/>
                  <a:pt x="243977" y="15383"/>
                  <a:pt x="243977" y="22284"/>
                </a:cubicBezTo>
                <a:lnTo>
                  <a:pt x="243977" y="159584"/>
                </a:lnTo>
                <a:cubicBezTo>
                  <a:pt x="243977" y="166485"/>
                  <a:pt x="238369" y="172092"/>
                  <a:pt x="231469" y="172092"/>
                </a:cubicBezTo>
                <a:lnTo>
                  <a:pt x="68290" y="172092"/>
                </a:lnTo>
                <a:cubicBezTo>
                  <a:pt x="63977" y="172092"/>
                  <a:pt x="59664" y="173530"/>
                  <a:pt x="56214" y="176117"/>
                </a:cubicBezTo>
                <a:lnTo>
                  <a:pt x="18546" y="204440"/>
                </a:lnTo>
                <a:cubicBezTo>
                  <a:pt x="17540" y="205159"/>
                  <a:pt x="16390" y="205590"/>
                  <a:pt x="15240" y="205590"/>
                </a:cubicBezTo>
                <a:cubicBezTo>
                  <a:pt x="12364" y="205590"/>
                  <a:pt x="9633" y="203290"/>
                  <a:pt x="9633" y="199983"/>
                </a:cubicBezTo>
                <a:lnTo>
                  <a:pt x="9633" y="22140"/>
                </a:lnTo>
                <a:cubicBezTo>
                  <a:pt x="9633" y="15240"/>
                  <a:pt x="15240" y="9633"/>
                  <a:pt x="22140" y="9633"/>
                </a:cubicBezTo>
                <a:lnTo>
                  <a:pt x="231469" y="9633"/>
                </a:lnTo>
                <a:moveTo>
                  <a:pt x="74616" y="69872"/>
                </a:moveTo>
                <a:lnTo>
                  <a:pt x="190063" y="69872"/>
                </a:lnTo>
                <a:cubicBezTo>
                  <a:pt x="193226" y="69872"/>
                  <a:pt x="195670" y="67428"/>
                  <a:pt x="195670" y="64265"/>
                </a:cubicBezTo>
                <a:cubicBezTo>
                  <a:pt x="195670" y="61102"/>
                  <a:pt x="193226" y="58658"/>
                  <a:pt x="190063" y="58658"/>
                </a:cubicBezTo>
                <a:lnTo>
                  <a:pt x="74616" y="58658"/>
                </a:lnTo>
                <a:cubicBezTo>
                  <a:pt x="71453" y="58658"/>
                  <a:pt x="69009" y="61102"/>
                  <a:pt x="69009" y="64265"/>
                </a:cubicBezTo>
                <a:cubicBezTo>
                  <a:pt x="69009" y="67428"/>
                  <a:pt x="71453" y="69872"/>
                  <a:pt x="74616" y="69872"/>
                </a:cubicBezTo>
                <a:moveTo>
                  <a:pt x="74616" y="96038"/>
                </a:moveTo>
                <a:lnTo>
                  <a:pt x="190063" y="96038"/>
                </a:lnTo>
                <a:cubicBezTo>
                  <a:pt x="193226" y="96038"/>
                  <a:pt x="195670" y="93594"/>
                  <a:pt x="195670" y="90431"/>
                </a:cubicBezTo>
                <a:cubicBezTo>
                  <a:pt x="195670" y="87268"/>
                  <a:pt x="193226" y="84824"/>
                  <a:pt x="190063" y="84824"/>
                </a:cubicBezTo>
                <a:lnTo>
                  <a:pt x="74616" y="84824"/>
                </a:lnTo>
                <a:cubicBezTo>
                  <a:pt x="71453" y="84824"/>
                  <a:pt x="69009" y="87268"/>
                  <a:pt x="69009" y="90431"/>
                </a:cubicBezTo>
                <a:cubicBezTo>
                  <a:pt x="69009" y="93594"/>
                  <a:pt x="71453" y="96038"/>
                  <a:pt x="74616" y="96038"/>
                </a:cubicBezTo>
                <a:moveTo>
                  <a:pt x="74616" y="122204"/>
                </a:moveTo>
                <a:lnTo>
                  <a:pt x="190063" y="122204"/>
                </a:lnTo>
                <a:cubicBezTo>
                  <a:pt x="193226" y="122204"/>
                  <a:pt x="195670" y="119760"/>
                  <a:pt x="195670" y="116597"/>
                </a:cubicBezTo>
                <a:cubicBezTo>
                  <a:pt x="195670" y="113434"/>
                  <a:pt x="193226" y="110990"/>
                  <a:pt x="190063" y="110990"/>
                </a:cubicBezTo>
                <a:lnTo>
                  <a:pt x="74616" y="110990"/>
                </a:lnTo>
                <a:cubicBezTo>
                  <a:pt x="71453" y="110990"/>
                  <a:pt x="69009" y="113434"/>
                  <a:pt x="69009" y="116597"/>
                </a:cubicBezTo>
                <a:cubicBezTo>
                  <a:pt x="69009" y="119760"/>
                  <a:pt x="71453" y="122204"/>
                  <a:pt x="74616" y="122204"/>
                </a:cubicBezTo>
                <a:moveTo>
                  <a:pt x="231469" y="0"/>
                </a:moveTo>
                <a:lnTo>
                  <a:pt x="22140" y="0"/>
                </a:lnTo>
                <a:cubicBezTo>
                  <a:pt x="9920" y="0"/>
                  <a:pt x="0" y="9920"/>
                  <a:pt x="0" y="22140"/>
                </a:cubicBezTo>
                <a:lnTo>
                  <a:pt x="0" y="199983"/>
                </a:lnTo>
                <a:cubicBezTo>
                  <a:pt x="0" y="208466"/>
                  <a:pt x="6901" y="215367"/>
                  <a:pt x="15383" y="215367"/>
                </a:cubicBezTo>
                <a:cubicBezTo>
                  <a:pt x="18690" y="215367"/>
                  <a:pt x="21853" y="214360"/>
                  <a:pt x="24584" y="212204"/>
                </a:cubicBezTo>
                <a:lnTo>
                  <a:pt x="62252" y="183881"/>
                </a:lnTo>
                <a:cubicBezTo>
                  <a:pt x="63977" y="182587"/>
                  <a:pt x="66277" y="181868"/>
                  <a:pt x="68434" y="181868"/>
                </a:cubicBezTo>
                <a:lnTo>
                  <a:pt x="231612" y="181868"/>
                </a:lnTo>
                <a:cubicBezTo>
                  <a:pt x="243833" y="181868"/>
                  <a:pt x="253753" y="171948"/>
                  <a:pt x="253753" y="159728"/>
                </a:cubicBezTo>
                <a:lnTo>
                  <a:pt x="253753" y="22428"/>
                </a:lnTo>
                <a:cubicBezTo>
                  <a:pt x="253753" y="10208"/>
                  <a:pt x="243833" y="287"/>
                  <a:pt x="231612" y="287"/>
                </a:cubicBezTo>
                <a:lnTo>
                  <a:pt x="231612" y="287"/>
                </a:lnTo>
                <a:close/>
              </a:path>
            </a:pathLst>
          </a:custGeom>
          <a:solidFill>
            <a:srgbClr val="FFFFFF"/>
          </a:solidFill>
          <a:ln w="14366" cap="flat">
            <a:noFill/>
            <a:prstDash val="solid"/>
            <a:miter/>
          </a:ln>
        </p:spPr>
        <p:txBody>
          <a:bodyPr rtlCol="0" anchor="ctr"/>
          <a:lstStyle/>
          <a:p>
            <a:endParaRPr lang="es-CO"/>
          </a:p>
        </p:txBody>
      </p:sp>
      <p:sp>
        <p:nvSpPr>
          <p:cNvPr id="16" name="Freeform: Shape 15">
            <a:extLst>
              <a:ext uri="{FF2B5EF4-FFF2-40B4-BE49-F238E27FC236}">
                <a16:creationId xmlns:a16="http://schemas.microsoft.com/office/drawing/2014/main" id="{E1157135-9CEE-1BC9-59D8-0E4F9F441C0A}"/>
              </a:ext>
            </a:extLst>
          </p:cNvPr>
          <p:cNvSpPr/>
          <p:nvPr/>
        </p:nvSpPr>
        <p:spPr>
          <a:xfrm>
            <a:off x="7613665" y="3578687"/>
            <a:ext cx="14376" cy="1298812"/>
          </a:xfrm>
          <a:custGeom>
            <a:avLst/>
            <a:gdLst>
              <a:gd name="connsiteX0" fmla="*/ 0 w 14376"/>
              <a:gd name="connsiteY0" fmla="*/ 1298812 h 1298812"/>
              <a:gd name="connsiteX1" fmla="*/ 0 w 14376"/>
              <a:gd name="connsiteY1" fmla="*/ 0 h 1298812"/>
            </a:gdLst>
            <a:ahLst/>
            <a:cxnLst>
              <a:cxn ang="0">
                <a:pos x="connsiteX0" y="connsiteY0"/>
              </a:cxn>
              <a:cxn ang="0">
                <a:pos x="connsiteX1" y="connsiteY1"/>
              </a:cxn>
            </a:cxnLst>
            <a:rect l="l" t="t" r="r" b="b"/>
            <a:pathLst>
              <a:path w="14376" h="1298812">
                <a:moveTo>
                  <a:pt x="0" y="1298812"/>
                </a:moveTo>
                <a:lnTo>
                  <a:pt x="0" y="0"/>
                </a:lnTo>
              </a:path>
            </a:pathLst>
          </a:custGeom>
          <a:ln w="3591" cap="flat">
            <a:solidFill>
              <a:srgbClr val="000000"/>
            </a:solidFill>
            <a:prstDash val="solid"/>
            <a:miter/>
          </a:ln>
        </p:spPr>
        <p:txBody>
          <a:bodyPr rtlCol="0" anchor="ctr"/>
          <a:lstStyle/>
          <a:p>
            <a:endParaRPr lang="es-CO"/>
          </a:p>
        </p:txBody>
      </p:sp>
      <p:sp>
        <p:nvSpPr>
          <p:cNvPr id="17" name="Freeform: Shape 16">
            <a:extLst>
              <a:ext uri="{FF2B5EF4-FFF2-40B4-BE49-F238E27FC236}">
                <a16:creationId xmlns:a16="http://schemas.microsoft.com/office/drawing/2014/main" id="{994B51E7-B827-E486-E816-9374D8DAFCDB}"/>
              </a:ext>
            </a:extLst>
          </p:cNvPr>
          <p:cNvSpPr/>
          <p:nvPr/>
        </p:nvSpPr>
        <p:spPr>
          <a:xfrm>
            <a:off x="7590086" y="4824161"/>
            <a:ext cx="47156" cy="47156"/>
          </a:xfrm>
          <a:custGeom>
            <a:avLst/>
            <a:gdLst>
              <a:gd name="connsiteX0" fmla="*/ 47157 w 47156"/>
              <a:gd name="connsiteY0" fmla="*/ 23578 h 47156"/>
              <a:gd name="connsiteX1" fmla="*/ 23578 w 47156"/>
              <a:gd name="connsiteY1" fmla="*/ 47156 h 47156"/>
              <a:gd name="connsiteX2" fmla="*/ 0 w 47156"/>
              <a:gd name="connsiteY2" fmla="*/ 23578 h 47156"/>
              <a:gd name="connsiteX3" fmla="*/ 23578 w 47156"/>
              <a:gd name="connsiteY3" fmla="*/ 0 h 47156"/>
              <a:gd name="connsiteX4" fmla="*/ 47157 w 47156"/>
              <a:gd name="connsiteY4" fmla="*/ 23578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6" h="47156">
                <a:moveTo>
                  <a:pt x="47157" y="23578"/>
                </a:moveTo>
                <a:cubicBezTo>
                  <a:pt x="47157" y="36661"/>
                  <a:pt x="36662" y="47156"/>
                  <a:pt x="23578" y="47156"/>
                </a:cubicBezTo>
                <a:cubicBezTo>
                  <a:pt x="10496" y="47156"/>
                  <a:pt x="0" y="36661"/>
                  <a:pt x="0" y="23578"/>
                </a:cubicBezTo>
                <a:cubicBezTo>
                  <a:pt x="0" y="10495"/>
                  <a:pt x="10496" y="0"/>
                  <a:pt x="23578" y="0"/>
                </a:cubicBezTo>
                <a:cubicBezTo>
                  <a:pt x="36662" y="0"/>
                  <a:pt x="47157" y="10495"/>
                  <a:pt x="47157" y="23578"/>
                </a:cubicBezTo>
                <a:close/>
              </a:path>
            </a:pathLst>
          </a:custGeom>
          <a:solidFill>
            <a:srgbClr val="000000"/>
          </a:solidFill>
          <a:ln w="14366" cap="flat">
            <a:noFill/>
            <a:prstDash val="solid"/>
            <a:miter/>
          </a:ln>
        </p:spPr>
        <p:txBody>
          <a:bodyPr rtlCol="0" anchor="ctr"/>
          <a:lstStyle/>
          <a:p>
            <a:endParaRPr lang="es-CO"/>
          </a:p>
        </p:txBody>
      </p:sp>
      <p:sp>
        <p:nvSpPr>
          <p:cNvPr id="18" name="Freeform: Shape 17">
            <a:extLst>
              <a:ext uri="{FF2B5EF4-FFF2-40B4-BE49-F238E27FC236}">
                <a16:creationId xmlns:a16="http://schemas.microsoft.com/office/drawing/2014/main" id="{227BFD9F-537B-C91B-1EE3-6FBFA18ED8EE}"/>
              </a:ext>
            </a:extLst>
          </p:cNvPr>
          <p:cNvSpPr/>
          <p:nvPr/>
        </p:nvSpPr>
        <p:spPr>
          <a:xfrm>
            <a:off x="7613665" y="2657270"/>
            <a:ext cx="277906" cy="412042"/>
          </a:xfrm>
          <a:custGeom>
            <a:avLst/>
            <a:gdLst>
              <a:gd name="connsiteX0" fmla="*/ 0 w 277906"/>
              <a:gd name="connsiteY0" fmla="*/ 412043 h 412042"/>
              <a:gd name="connsiteX1" fmla="*/ 0 w 277906"/>
              <a:gd name="connsiteY1" fmla="*/ 0 h 412042"/>
              <a:gd name="connsiteX2" fmla="*/ 277906 w 277906"/>
              <a:gd name="connsiteY2" fmla="*/ 0 h 412042"/>
            </a:gdLst>
            <a:ahLst/>
            <a:cxnLst>
              <a:cxn ang="0">
                <a:pos x="connsiteX0" y="connsiteY0"/>
              </a:cxn>
              <a:cxn ang="0">
                <a:pos x="connsiteX1" y="connsiteY1"/>
              </a:cxn>
              <a:cxn ang="0">
                <a:pos x="connsiteX2" y="connsiteY2"/>
              </a:cxn>
            </a:cxnLst>
            <a:rect l="l" t="t" r="r" b="b"/>
            <a:pathLst>
              <a:path w="277906" h="412042">
                <a:moveTo>
                  <a:pt x="0" y="412043"/>
                </a:moveTo>
                <a:lnTo>
                  <a:pt x="0" y="0"/>
                </a:lnTo>
                <a:lnTo>
                  <a:pt x="277906" y="0"/>
                </a:lnTo>
              </a:path>
            </a:pathLst>
          </a:custGeom>
          <a:noFill/>
          <a:ln w="3591" cap="flat">
            <a:solidFill>
              <a:srgbClr val="000000"/>
            </a:solidFill>
            <a:prstDash val="solid"/>
            <a:miter/>
          </a:ln>
        </p:spPr>
        <p:txBody>
          <a:bodyPr rtlCol="0" anchor="ctr"/>
          <a:lstStyle/>
          <a:p>
            <a:endParaRPr lang="es-CO"/>
          </a:p>
        </p:txBody>
      </p:sp>
      <p:sp>
        <p:nvSpPr>
          <p:cNvPr id="19" name="Freeform: Shape 18">
            <a:extLst>
              <a:ext uri="{FF2B5EF4-FFF2-40B4-BE49-F238E27FC236}">
                <a16:creationId xmlns:a16="http://schemas.microsoft.com/office/drawing/2014/main" id="{DA89D54B-3226-9118-7A38-C4853EA2DCF3}"/>
              </a:ext>
            </a:extLst>
          </p:cNvPr>
          <p:cNvSpPr/>
          <p:nvPr/>
        </p:nvSpPr>
        <p:spPr>
          <a:xfrm rot="18900000">
            <a:off x="7335732" y="3045917"/>
            <a:ext cx="555812" cy="555812"/>
          </a:xfrm>
          <a:custGeom>
            <a:avLst/>
            <a:gdLst>
              <a:gd name="connsiteX0" fmla="*/ 555813 w 555812"/>
              <a:gd name="connsiteY0" fmla="*/ 277906 h 555812"/>
              <a:gd name="connsiteX1" fmla="*/ 277906 w 555812"/>
              <a:gd name="connsiteY1" fmla="*/ 555812 h 555812"/>
              <a:gd name="connsiteX2" fmla="*/ 0 w 555812"/>
              <a:gd name="connsiteY2" fmla="*/ 277906 h 555812"/>
              <a:gd name="connsiteX3" fmla="*/ 277906 w 555812"/>
              <a:gd name="connsiteY3" fmla="*/ 0 h 555812"/>
              <a:gd name="connsiteX4" fmla="*/ 555813 w 555812"/>
              <a:gd name="connsiteY4" fmla="*/ 277906 h 55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12" h="555812">
                <a:moveTo>
                  <a:pt x="555813" y="277906"/>
                </a:moveTo>
                <a:cubicBezTo>
                  <a:pt x="555813" y="431390"/>
                  <a:pt x="431389" y="555812"/>
                  <a:pt x="277906" y="555812"/>
                </a:cubicBezTo>
                <a:cubicBezTo>
                  <a:pt x="124423" y="555812"/>
                  <a:pt x="0" y="431390"/>
                  <a:pt x="0" y="277906"/>
                </a:cubicBezTo>
                <a:cubicBezTo>
                  <a:pt x="0" y="124423"/>
                  <a:pt x="124423" y="0"/>
                  <a:pt x="277906" y="0"/>
                </a:cubicBezTo>
                <a:cubicBezTo>
                  <a:pt x="431389" y="0"/>
                  <a:pt x="555813" y="124423"/>
                  <a:pt x="555813" y="277906"/>
                </a:cubicBezTo>
                <a:close/>
              </a:path>
            </a:pathLst>
          </a:custGeom>
          <a:solidFill>
            <a:schemeClr val="accent4"/>
          </a:solidFill>
          <a:ln w="14366" cap="flat">
            <a:noFill/>
            <a:prstDash val="solid"/>
            <a:miter/>
          </a:ln>
        </p:spPr>
        <p:txBody>
          <a:bodyPr rtlCol="0" anchor="ctr"/>
          <a:lstStyle/>
          <a:p>
            <a:endParaRPr lang="es-CO"/>
          </a:p>
        </p:txBody>
      </p:sp>
      <p:sp>
        <p:nvSpPr>
          <p:cNvPr id="20" name="Freeform: Shape 19">
            <a:extLst>
              <a:ext uri="{FF2B5EF4-FFF2-40B4-BE49-F238E27FC236}">
                <a16:creationId xmlns:a16="http://schemas.microsoft.com/office/drawing/2014/main" id="{95F8D7C0-81B7-63CB-43CF-B70CB638D91E}"/>
              </a:ext>
            </a:extLst>
          </p:cNvPr>
          <p:cNvSpPr/>
          <p:nvPr/>
        </p:nvSpPr>
        <p:spPr>
          <a:xfrm>
            <a:off x="7520099" y="3197986"/>
            <a:ext cx="186844" cy="251596"/>
          </a:xfrm>
          <a:custGeom>
            <a:avLst/>
            <a:gdLst>
              <a:gd name="connsiteX0" fmla="*/ 93566 w 186844"/>
              <a:gd name="connsiteY0" fmla="*/ 10495 h 251596"/>
              <a:gd name="connsiteX1" fmla="*/ 159125 w 186844"/>
              <a:gd name="connsiteY1" fmla="*/ 41837 h 251596"/>
              <a:gd name="connsiteX2" fmla="*/ 162432 w 186844"/>
              <a:gd name="connsiteY2" fmla="*/ 139888 h 251596"/>
              <a:gd name="connsiteX3" fmla="*/ 100036 w 186844"/>
              <a:gd name="connsiteY3" fmla="*/ 237507 h 251596"/>
              <a:gd name="connsiteX4" fmla="*/ 93566 w 186844"/>
              <a:gd name="connsiteY4" fmla="*/ 241101 h 251596"/>
              <a:gd name="connsiteX5" fmla="*/ 87096 w 186844"/>
              <a:gd name="connsiteY5" fmla="*/ 237507 h 251596"/>
              <a:gd name="connsiteX6" fmla="*/ 24701 w 186844"/>
              <a:gd name="connsiteY6" fmla="*/ 139888 h 251596"/>
              <a:gd name="connsiteX7" fmla="*/ 28007 w 186844"/>
              <a:gd name="connsiteY7" fmla="*/ 41837 h 251596"/>
              <a:gd name="connsiteX8" fmla="*/ 93566 w 186844"/>
              <a:gd name="connsiteY8" fmla="*/ 10495 h 251596"/>
              <a:gd name="connsiteX9" fmla="*/ 93566 w 186844"/>
              <a:gd name="connsiteY9" fmla="*/ 122635 h 251596"/>
              <a:gd name="connsiteX10" fmla="*/ 122033 w 186844"/>
              <a:gd name="connsiteY10" fmla="*/ 94169 h 251596"/>
              <a:gd name="connsiteX11" fmla="*/ 93566 w 186844"/>
              <a:gd name="connsiteY11" fmla="*/ 65703 h 251596"/>
              <a:gd name="connsiteX12" fmla="*/ 65100 w 186844"/>
              <a:gd name="connsiteY12" fmla="*/ 94169 h 251596"/>
              <a:gd name="connsiteX13" fmla="*/ 93566 w 186844"/>
              <a:gd name="connsiteY13" fmla="*/ 122635 h 251596"/>
              <a:gd name="connsiteX14" fmla="*/ 93566 w 186844"/>
              <a:gd name="connsiteY14" fmla="*/ 0 h 251596"/>
              <a:gd name="connsiteX15" fmla="*/ 19812 w 186844"/>
              <a:gd name="connsiteY15" fmla="*/ 35367 h 251596"/>
              <a:gd name="connsiteX16" fmla="*/ 15787 w 186844"/>
              <a:gd name="connsiteY16" fmla="*/ 145638 h 251596"/>
              <a:gd name="connsiteX17" fmla="*/ 78183 w 186844"/>
              <a:gd name="connsiteY17" fmla="*/ 243258 h 251596"/>
              <a:gd name="connsiteX18" fmla="*/ 93422 w 186844"/>
              <a:gd name="connsiteY18" fmla="*/ 251596 h 251596"/>
              <a:gd name="connsiteX19" fmla="*/ 108662 w 186844"/>
              <a:gd name="connsiteY19" fmla="*/ 243258 h 251596"/>
              <a:gd name="connsiteX20" fmla="*/ 171058 w 186844"/>
              <a:gd name="connsiteY20" fmla="*/ 145638 h 251596"/>
              <a:gd name="connsiteX21" fmla="*/ 167032 w 186844"/>
              <a:gd name="connsiteY21" fmla="*/ 35367 h 251596"/>
              <a:gd name="connsiteX22" fmla="*/ 93279 w 186844"/>
              <a:gd name="connsiteY22" fmla="*/ 0 h 251596"/>
              <a:gd name="connsiteX23" fmla="*/ 93279 w 186844"/>
              <a:gd name="connsiteY23" fmla="*/ 0 h 251596"/>
              <a:gd name="connsiteX24" fmla="*/ 93566 w 186844"/>
              <a:gd name="connsiteY24" fmla="*/ 112140 h 251596"/>
              <a:gd name="connsiteX25" fmla="*/ 75595 w 186844"/>
              <a:gd name="connsiteY25" fmla="*/ 94169 h 251596"/>
              <a:gd name="connsiteX26" fmla="*/ 93566 w 186844"/>
              <a:gd name="connsiteY26" fmla="*/ 76198 h 251596"/>
              <a:gd name="connsiteX27" fmla="*/ 111537 w 186844"/>
              <a:gd name="connsiteY27" fmla="*/ 94169 h 251596"/>
              <a:gd name="connsiteX28" fmla="*/ 93566 w 186844"/>
              <a:gd name="connsiteY28" fmla="*/ 112140 h 251596"/>
              <a:gd name="connsiteX29" fmla="*/ 93566 w 186844"/>
              <a:gd name="connsiteY29" fmla="*/ 112140 h 25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844" h="251596">
                <a:moveTo>
                  <a:pt x="93566" y="10495"/>
                </a:moveTo>
                <a:cubicBezTo>
                  <a:pt x="120739" y="10495"/>
                  <a:pt x="143885" y="23003"/>
                  <a:pt x="159125" y="41837"/>
                </a:cubicBezTo>
                <a:cubicBezTo>
                  <a:pt x="181553" y="69872"/>
                  <a:pt x="181841" y="109696"/>
                  <a:pt x="162432" y="139888"/>
                </a:cubicBezTo>
                <a:lnTo>
                  <a:pt x="100036" y="237507"/>
                </a:lnTo>
                <a:cubicBezTo>
                  <a:pt x="98598" y="239807"/>
                  <a:pt x="96010" y="241101"/>
                  <a:pt x="93566" y="241101"/>
                </a:cubicBezTo>
                <a:cubicBezTo>
                  <a:pt x="91122" y="241101"/>
                  <a:pt x="88678" y="239951"/>
                  <a:pt x="87096" y="237507"/>
                </a:cubicBezTo>
                <a:lnTo>
                  <a:pt x="24701" y="139888"/>
                </a:lnTo>
                <a:cubicBezTo>
                  <a:pt x="5291" y="109696"/>
                  <a:pt x="5579" y="69728"/>
                  <a:pt x="28007" y="41837"/>
                </a:cubicBezTo>
                <a:cubicBezTo>
                  <a:pt x="43103" y="23003"/>
                  <a:pt x="66393" y="10495"/>
                  <a:pt x="93566" y="10495"/>
                </a:cubicBezTo>
                <a:moveTo>
                  <a:pt x="93566" y="122635"/>
                </a:moveTo>
                <a:cubicBezTo>
                  <a:pt x="109381" y="122635"/>
                  <a:pt x="122033" y="109840"/>
                  <a:pt x="122033" y="94169"/>
                </a:cubicBezTo>
                <a:cubicBezTo>
                  <a:pt x="122033" y="78498"/>
                  <a:pt x="109237" y="65703"/>
                  <a:pt x="93566" y="65703"/>
                </a:cubicBezTo>
                <a:cubicBezTo>
                  <a:pt x="77896" y="65703"/>
                  <a:pt x="65100" y="78498"/>
                  <a:pt x="65100" y="94169"/>
                </a:cubicBezTo>
                <a:cubicBezTo>
                  <a:pt x="65100" y="109840"/>
                  <a:pt x="77896" y="122635"/>
                  <a:pt x="93566" y="122635"/>
                </a:cubicBezTo>
                <a:moveTo>
                  <a:pt x="93566" y="0"/>
                </a:moveTo>
                <a:cubicBezTo>
                  <a:pt x="64668" y="0"/>
                  <a:pt x="37783" y="12939"/>
                  <a:pt x="19812" y="35367"/>
                </a:cubicBezTo>
                <a:cubicBezTo>
                  <a:pt x="-5060" y="66278"/>
                  <a:pt x="-6641" y="110702"/>
                  <a:pt x="15787" y="145638"/>
                </a:cubicBezTo>
                <a:lnTo>
                  <a:pt x="78183" y="243258"/>
                </a:lnTo>
                <a:cubicBezTo>
                  <a:pt x="81490" y="248433"/>
                  <a:pt x="87240" y="251596"/>
                  <a:pt x="93422" y="251596"/>
                </a:cubicBezTo>
                <a:cubicBezTo>
                  <a:pt x="99604" y="251596"/>
                  <a:pt x="105355" y="248433"/>
                  <a:pt x="108662" y="243258"/>
                </a:cubicBezTo>
                <a:lnTo>
                  <a:pt x="171058" y="145638"/>
                </a:lnTo>
                <a:cubicBezTo>
                  <a:pt x="193486" y="110559"/>
                  <a:pt x="191905" y="66278"/>
                  <a:pt x="167032" y="35367"/>
                </a:cubicBezTo>
                <a:cubicBezTo>
                  <a:pt x="149061" y="12939"/>
                  <a:pt x="122176" y="0"/>
                  <a:pt x="93279" y="0"/>
                </a:cubicBezTo>
                <a:lnTo>
                  <a:pt x="93279" y="0"/>
                </a:lnTo>
                <a:close/>
                <a:moveTo>
                  <a:pt x="93566" y="112140"/>
                </a:moveTo>
                <a:cubicBezTo>
                  <a:pt x="83646" y="112140"/>
                  <a:pt x="75595" y="104089"/>
                  <a:pt x="75595" y="94169"/>
                </a:cubicBezTo>
                <a:cubicBezTo>
                  <a:pt x="75595" y="84249"/>
                  <a:pt x="83646" y="76198"/>
                  <a:pt x="93566" y="76198"/>
                </a:cubicBezTo>
                <a:cubicBezTo>
                  <a:pt x="103486" y="76198"/>
                  <a:pt x="111537" y="84249"/>
                  <a:pt x="111537" y="94169"/>
                </a:cubicBezTo>
                <a:cubicBezTo>
                  <a:pt x="111537" y="104089"/>
                  <a:pt x="103486" y="112140"/>
                  <a:pt x="93566" y="112140"/>
                </a:cubicBezTo>
                <a:lnTo>
                  <a:pt x="93566" y="112140"/>
                </a:lnTo>
                <a:close/>
              </a:path>
            </a:pathLst>
          </a:custGeom>
          <a:solidFill>
            <a:srgbClr val="FFFFFF"/>
          </a:solidFill>
          <a:ln w="14366" cap="flat">
            <a:noFill/>
            <a:prstDash val="solid"/>
            <a:miter/>
          </a:ln>
        </p:spPr>
        <p:txBody>
          <a:bodyPr rtlCol="0" anchor="ctr"/>
          <a:lstStyle/>
          <a:p>
            <a:endParaRPr lang="es-CO"/>
          </a:p>
        </p:txBody>
      </p:sp>
      <p:sp>
        <p:nvSpPr>
          <p:cNvPr id="21" name="Freeform: Shape 20">
            <a:extLst>
              <a:ext uri="{FF2B5EF4-FFF2-40B4-BE49-F238E27FC236}">
                <a16:creationId xmlns:a16="http://schemas.microsoft.com/office/drawing/2014/main" id="{3DA27917-4C1A-DF19-D755-F95F67264B7E}"/>
              </a:ext>
            </a:extLst>
          </p:cNvPr>
          <p:cNvSpPr/>
          <p:nvPr/>
        </p:nvSpPr>
        <p:spPr>
          <a:xfrm rot="18900000">
            <a:off x="9359117" y="3045799"/>
            <a:ext cx="555812" cy="555812"/>
          </a:xfrm>
          <a:custGeom>
            <a:avLst/>
            <a:gdLst>
              <a:gd name="connsiteX0" fmla="*/ 555812 w 555812"/>
              <a:gd name="connsiteY0" fmla="*/ 277906 h 555812"/>
              <a:gd name="connsiteX1" fmla="*/ 277906 w 555812"/>
              <a:gd name="connsiteY1" fmla="*/ 555812 h 555812"/>
              <a:gd name="connsiteX2" fmla="*/ -1 w 555812"/>
              <a:gd name="connsiteY2" fmla="*/ 277906 h 555812"/>
              <a:gd name="connsiteX3" fmla="*/ 277906 w 555812"/>
              <a:gd name="connsiteY3" fmla="*/ 0 h 555812"/>
              <a:gd name="connsiteX4" fmla="*/ 555812 w 555812"/>
              <a:gd name="connsiteY4" fmla="*/ 277906 h 55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12" h="555812">
                <a:moveTo>
                  <a:pt x="555812" y="277906"/>
                </a:moveTo>
                <a:cubicBezTo>
                  <a:pt x="555812" y="431390"/>
                  <a:pt x="431389" y="555812"/>
                  <a:pt x="277906" y="555812"/>
                </a:cubicBezTo>
                <a:cubicBezTo>
                  <a:pt x="124423" y="555812"/>
                  <a:pt x="-1" y="431390"/>
                  <a:pt x="-1" y="277906"/>
                </a:cubicBezTo>
                <a:cubicBezTo>
                  <a:pt x="-1" y="124423"/>
                  <a:pt x="124423" y="0"/>
                  <a:pt x="277906" y="0"/>
                </a:cubicBezTo>
                <a:cubicBezTo>
                  <a:pt x="431389" y="0"/>
                  <a:pt x="555812" y="124423"/>
                  <a:pt x="555812" y="277906"/>
                </a:cubicBezTo>
                <a:close/>
              </a:path>
            </a:pathLst>
          </a:custGeom>
          <a:solidFill>
            <a:schemeClr val="accent5"/>
          </a:solidFill>
          <a:ln w="14366" cap="flat">
            <a:noFill/>
            <a:prstDash val="solid"/>
            <a:miter/>
          </a:ln>
        </p:spPr>
        <p:txBody>
          <a:bodyPr rtlCol="0" anchor="ctr"/>
          <a:lstStyle/>
          <a:p>
            <a:endParaRPr lang="es-CO"/>
          </a:p>
        </p:txBody>
      </p:sp>
      <p:sp>
        <p:nvSpPr>
          <p:cNvPr id="22" name="Freeform: Shape 21">
            <a:extLst>
              <a:ext uri="{FF2B5EF4-FFF2-40B4-BE49-F238E27FC236}">
                <a16:creationId xmlns:a16="http://schemas.microsoft.com/office/drawing/2014/main" id="{B3B68512-C783-3FCE-ABB8-7D66E3816BD8}"/>
              </a:ext>
            </a:extLst>
          </p:cNvPr>
          <p:cNvSpPr/>
          <p:nvPr/>
        </p:nvSpPr>
        <p:spPr>
          <a:xfrm>
            <a:off x="9637075" y="1833328"/>
            <a:ext cx="14376" cy="1212550"/>
          </a:xfrm>
          <a:custGeom>
            <a:avLst/>
            <a:gdLst>
              <a:gd name="connsiteX0" fmla="*/ 0 w 14376"/>
              <a:gd name="connsiteY0" fmla="*/ 1212551 h 1212550"/>
              <a:gd name="connsiteX1" fmla="*/ 0 w 14376"/>
              <a:gd name="connsiteY1" fmla="*/ 0 h 1212550"/>
            </a:gdLst>
            <a:ahLst/>
            <a:cxnLst>
              <a:cxn ang="0">
                <a:pos x="connsiteX0" y="connsiteY0"/>
              </a:cxn>
              <a:cxn ang="0">
                <a:pos x="connsiteX1" y="connsiteY1"/>
              </a:cxn>
            </a:cxnLst>
            <a:rect l="l" t="t" r="r" b="b"/>
            <a:pathLst>
              <a:path w="14376" h="1212550">
                <a:moveTo>
                  <a:pt x="0" y="1212551"/>
                </a:moveTo>
                <a:lnTo>
                  <a:pt x="0" y="0"/>
                </a:lnTo>
              </a:path>
            </a:pathLst>
          </a:custGeom>
          <a:ln w="3591" cap="flat">
            <a:solidFill>
              <a:srgbClr val="000000"/>
            </a:solidFill>
            <a:prstDash val="solid"/>
            <a:miter/>
          </a:ln>
        </p:spPr>
        <p:txBody>
          <a:bodyPr rtlCol="0" anchor="ctr"/>
          <a:lstStyle/>
          <a:p>
            <a:endParaRPr lang="es-CO"/>
          </a:p>
        </p:txBody>
      </p:sp>
      <p:sp>
        <p:nvSpPr>
          <p:cNvPr id="23" name="Freeform: Shape 22">
            <a:extLst>
              <a:ext uri="{FF2B5EF4-FFF2-40B4-BE49-F238E27FC236}">
                <a16:creationId xmlns:a16="http://schemas.microsoft.com/office/drawing/2014/main" id="{DA319A88-5867-1488-3AF8-8A2111E0AD59}"/>
              </a:ext>
            </a:extLst>
          </p:cNvPr>
          <p:cNvSpPr/>
          <p:nvPr/>
        </p:nvSpPr>
        <p:spPr>
          <a:xfrm>
            <a:off x="9613497" y="1809750"/>
            <a:ext cx="47155" cy="47156"/>
          </a:xfrm>
          <a:custGeom>
            <a:avLst/>
            <a:gdLst>
              <a:gd name="connsiteX0" fmla="*/ 47156 w 47155"/>
              <a:gd name="connsiteY0" fmla="*/ 23578 h 47156"/>
              <a:gd name="connsiteX1" fmla="*/ 23578 w 47155"/>
              <a:gd name="connsiteY1" fmla="*/ 47156 h 47156"/>
              <a:gd name="connsiteX2" fmla="*/ 0 w 47155"/>
              <a:gd name="connsiteY2" fmla="*/ 23578 h 47156"/>
              <a:gd name="connsiteX3" fmla="*/ 23578 w 47155"/>
              <a:gd name="connsiteY3" fmla="*/ 0 h 47156"/>
              <a:gd name="connsiteX4" fmla="*/ 47156 w 47155"/>
              <a:gd name="connsiteY4" fmla="*/ 23578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5" h="47156">
                <a:moveTo>
                  <a:pt x="47156" y="23578"/>
                </a:moveTo>
                <a:cubicBezTo>
                  <a:pt x="47156" y="36661"/>
                  <a:pt x="36661" y="47156"/>
                  <a:pt x="23578" y="47156"/>
                </a:cubicBezTo>
                <a:cubicBezTo>
                  <a:pt x="10495" y="47156"/>
                  <a:pt x="0" y="36661"/>
                  <a:pt x="0" y="23578"/>
                </a:cubicBezTo>
                <a:cubicBezTo>
                  <a:pt x="0" y="10495"/>
                  <a:pt x="10495" y="0"/>
                  <a:pt x="23578" y="0"/>
                </a:cubicBezTo>
                <a:cubicBezTo>
                  <a:pt x="36661" y="0"/>
                  <a:pt x="47156" y="10495"/>
                  <a:pt x="47156" y="23578"/>
                </a:cubicBezTo>
                <a:close/>
              </a:path>
            </a:pathLst>
          </a:custGeom>
          <a:solidFill>
            <a:srgbClr val="000000"/>
          </a:solidFill>
          <a:ln w="14366" cap="flat">
            <a:noFill/>
            <a:prstDash val="solid"/>
            <a:miter/>
          </a:ln>
        </p:spPr>
        <p:txBody>
          <a:bodyPr rtlCol="0" anchor="ctr"/>
          <a:lstStyle/>
          <a:p>
            <a:endParaRPr lang="es-CO"/>
          </a:p>
        </p:txBody>
      </p:sp>
      <p:sp>
        <p:nvSpPr>
          <p:cNvPr id="24" name="Freeform: Shape 23">
            <a:extLst>
              <a:ext uri="{FF2B5EF4-FFF2-40B4-BE49-F238E27FC236}">
                <a16:creationId xmlns:a16="http://schemas.microsoft.com/office/drawing/2014/main" id="{5F2B6B6A-10BC-04DD-97E1-1F3E5A4697A2}"/>
              </a:ext>
            </a:extLst>
          </p:cNvPr>
          <p:cNvSpPr/>
          <p:nvPr/>
        </p:nvSpPr>
        <p:spPr>
          <a:xfrm>
            <a:off x="9631755" y="3601834"/>
            <a:ext cx="277906" cy="412042"/>
          </a:xfrm>
          <a:custGeom>
            <a:avLst/>
            <a:gdLst>
              <a:gd name="connsiteX0" fmla="*/ 0 w 277906"/>
              <a:gd name="connsiteY0" fmla="*/ 0 h 412042"/>
              <a:gd name="connsiteX1" fmla="*/ 0 w 277906"/>
              <a:gd name="connsiteY1" fmla="*/ 412043 h 412042"/>
              <a:gd name="connsiteX2" fmla="*/ 277906 w 277906"/>
              <a:gd name="connsiteY2" fmla="*/ 412043 h 412042"/>
            </a:gdLst>
            <a:ahLst/>
            <a:cxnLst>
              <a:cxn ang="0">
                <a:pos x="connsiteX0" y="connsiteY0"/>
              </a:cxn>
              <a:cxn ang="0">
                <a:pos x="connsiteX1" y="connsiteY1"/>
              </a:cxn>
              <a:cxn ang="0">
                <a:pos x="connsiteX2" y="connsiteY2"/>
              </a:cxn>
            </a:cxnLst>
            <a:rect l="l" t="t" r="r" b="b"/>
            <a:pathLst>
              <a:path w="277906" h="412042">
                <a:moveTo>
                  <a:pt x="0" y="0"/>
                </a:moveTo>
                <a:lnTo>
                  <a:pt x="0" y="412043"/>
                </a:lnTo>
                <a:lnTo>
                  <a:pt x="277906" y="412043"/>
                </a:lnTo>
              </a:path>
            </a:pathLst>
          </a:custGeom>
          <a:noFill/>
          <a:ln w="3591" cap="flat">
            <a:solidFill>
              <a:srgbClr val="000000"/>
            </a:solidFill>
            <a:prstDash val="solid"/>
            <a:miter/>
          </a:ln>
        </p:spPr>
        <p:txBody>
          <a:bodyPr rtlCol="0" anchor="ctr"/>
          <a:lstStyle/>
          <a:p>
            <a:endParaRPr lang="es-CO"/>
          </a:p>
        </p:txBody>
      </p:sp>
      <p:sp>
        <p:nvSpPr>
          <p:cNvPr id="25" name="Freeform: Shape 24">
            <a:extLst>
              <a:ext uri="{FF2B5EF4-FFF2-40B4-BE49-F238E27FC236}">
                <a16:creationId xmlns:a16="http://schemas.microsoft.com/office/drawing/2014/main" id="{AB117DE5-4B58-8F81-255F-0FDE257E0EFB}"/>
              </a:ext>
            </a:extLst>
          </p:cNvPr>
          <p:cNvSpPr/>
          <p:nvPr/>
        </p:nvSpPr>
        <p:spPr>
          <a:xfrm>
            <a:off x="9503369" y="3229759"/>
            <a:ext cx="267267" cy="56213"/>
          </a:xfrm>
          <a:custGeom>
            <a:avLst/>
            <a:gdLst>
              <a:gd name="connsiteX0" fmla="*/ 236789 w 267267"/>
              <a:gd name="connsiteY0" fmla="*/ 10495 h 56213"/>
              <a:gd name="connsiteX1" fmla="*/ 256772 w 267267"/>
              <a:gd name="connsiteY1" fmla="*/ 30479 h 56213"/>
              <a:gd name="connsiteX2" fmla="*/ 256772 w 267267"/>
              <a:gd name="connsiteY2" fmla="*/ 45719 h 56213"/>
              <a:gd name="connsiteX3" fmla="*/ 10495 w 267267"/>
              <a:gd name="connsiteY3" fmla="*/ 45719 h 56213"/>
              <a:gd name="connsiteX4" fmla="*/ 10495 w 267267"/>
              <a:gd name="connsiteY4" fmla="*/ 30479 h 56213"/>
              <a:gd name="connsiteX5" fmla="*/ 30479 w 267267"/>
              <a:gd name="connsiteY5" fmla="*/ 10495 h 56213"/>
              <a:gd name="connsiteX6" fmla="*/ 236789 w 267267"/>
              <a:gd name="connsiteY6" fmla="*/ 10495 h 56213"/>
              <a:gd name="connsiteX7" fmla="*/ 236789 w 267267"/>
              <a:gd name="connsiteY7" fmla="*/ 0 h 56213"/>
              <a:gd name="connsiteX8" fmla="*/ 30479 w 267267"/>
              <a:gd name="connsiteY8" fmla="*/ 0 h 56213"/>
              <a:gd name="connsiteX9" fmla="*/ 0 w 267267"/>
              <a:gd name="connsiteY9" fmla="*/ 30479 h 56213"/>
              <a:gd name="connsiteX10" fmla="*/ 0 w 267267"/>
              <a:gd name="connsiteY10" fmla="*/ 56214 h 56213"/>
              <a:gd name="connsiteX11" fmla="*/ 267268 w 267267"/>
              <a:gd name="connsiteY11" fmla="*/ 56214 h 56213"/>
              <a:gd name="connsiteX12" fmla="*/ 267268 w 267267"/>
              <a:gd name="connsiteY12" fmla="*/ 30479 h 56213"/>
              <a:gd name="connsiteX13" fmla="*/ 236789 w 267267"/>
              <a:gd name="connsiteY13" fmla="*/ 0 h 56213"/>
              <a:gd name="connsiteX14" fmla="*/ 236789 w 267267"/>
              <a:gd name="connsiteY14" fmla="*/ 0 h 5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267" h="56213">
                <a:moveTo>
                  <a:pt x="236789" y="10495"/>
                </a:moveTo>
                <a:cubicBezTo>
                  <a:pt x="247858" y="10495"/>
                  <a:pt x="256772" y="19409"/>
                  <a:pt x="256772" y="30479"/>
                </a:cubicBezTo>
                <a:lnTo>
                  <a:pt x="256772" y="45719"/>
                </a:lnTo>
                <a:lnTo>
                  <a:pt x="10495" y="45719"/>
                </a:lnTo>
                <a:lnTo>
                  <a:pt x="10495" y="30479"/>
                </a:lnTo>
                <a:cubicBezTo>
                  <a:pt x="10495" y="19409"/>
                  <a:pt x="19409" y="10495"/>
                  <a:pt x="30479" y="10495"/>
                </a:cubicBezTo>
                <a:lnTo>
                  <a:pt x="236789" y="10495"/>
                </a:lnTo>
                <a:moveTo>
                  <a:pt x="236789" y="0"/>
                </a:moveTo>
                <a:lnTo>
                  <a:pt x="30479" y="0"/>
                </a:lnTo>
                <a:cubicBezTo>
                  <a:pt x="13658" y="0"/>
                  <a:pt x="0" y="13658"/>
                  <a:pt x="0" y="30479"/>
                </a:cubicBezTo>
                <a:lnTo>
                  <a:pt x="0" y="56214"/>
                </a:lnTo>
                <a:lnTo>
                  <a:pt x="267268" y="56214"/>
                </a:lnTo>
                <a:lnTo>
                  <a:pt x="267268" y="30479"/>
                </a:lnTo>
                <a:cubicBezTo>
                  <a:pt x="267268" y="13658"/>
                  <a:pt x="253609" y="0"/>
                  <a:pt x="236789" y="0"/>
                </a:cubicBezTo>
                <a:lnTo>
                  <a:pt x="236789" y="0"/>
                </a:lnTo>
                <a:close/>
              </a:path>
            </a:pathLst>
          </a:custGeom>
          <a:solidFill>
            <a:srgbClr val="FFFFFF"/>
          </a:solidFill>
          <a:ln w="14366" cap="flat">
            <a:noFill/>
            <a:prstDash val="solid"/>
            <a:miter/>
          </a:ln>
        </p:spPr>
        <p:txBody>
          <a:bodyPr rtlCol="0" anchor="ctr"/>
          <a:lstStyle/>
          <a:p>
            <a:endParaRPr lang="es-CO"/>
          </a:p>
        </p:txBody>
      </p:sp>
      <p:sp>
        <p:nvSpPr>
          <p:cNvPr id="26" name="Freeform: Shape 25">
            <a:extLst>
              <a:ext uri="{FF2B5EF4-FFF2-40B4-BE49-F238E27FC236}">
                <a16:creationId xmlns:a16="http://schemas.microsoft.com/office/drawing/2014/main" id="{39C7BB5A-4BC7-CE25-465A-E8BBB30C7BAA}"/>
              </a:ext>
            </a:extLst>
          </p:cNvPr>
          <p:cNvSpPr/>
          <p:nvPr/>
        </p:nvSpPr>
        <p:spPr>
          <a:xfrm>
            <a:off x="9503369" y="3295749"/>
            <a:ext cx="267267" cy="122060"/>
          </a:xfrm>
          <a:custGeom>
            <a:avLst/>
            <a:gdLst>
              <a:gd name="connsiteX0" fmla="*/ 256772 w 267267"/>
              <a:gd name="connsiteY0" fmla="*/ 10495 h 122060"/>
              <a:gd name="connsiteX1" fmla="*/ 256772 w 267267"/>
              <a:gd name="connsiteY1" fmla="*/ 91581 h 122060"/>
              <a:gd name="connsiteX2" fmla="*/ 236789 w 267267"/>
              <a:gd name="connsiteY2" fmla="*/ 111565 h 122060"/>
              <a:gd name="connsiteX3" fmla="*/ 30479 w 267267"/>
              <a:gd name="connsiteY3" fmla="*/ 111565 h 122060"/>
              <a:gd name="connsiteX4" fmla="*/ 10495 w 267267"/>
              <a:gd name="connsiteY4" fmla="*/ 91581 h 122060"/>
              <a:gd name="connsiteX5" fmla="*/ 10495 w 267267"/>
              <a:gd name="connsiteY5" fmla="*/ 10495 h 122060"/>
              <a:gd name="connsiteX6" fmla="*/ 256772 w 267267"/>
              <a:gd name="connsiteY6" fmla="*/ 10495 h 122060"/>
              <a:gd name="connsiteX7" fmla="*/ 188051 w 267267"/>
              <a:gd name="connsiteY7" fmla="*/ 56789 h 122060"/>
              <a:gd name="connsiteX8" fmla="*/ 178130 w 267267"/>
              <a:gd name="connsiteY8" fmla="*/ 52763 h 122060"/>
              <a:gd name="connsiteX9" fmla="*/ 163897 w 267267"/>
              <a:gd name="connsiteY9" fmla="*/ 66996 h 122060"/>
              <a:gd name="connsiteX10" fmla="*/ 178130 w 267267"/>
              <a:gd name="connsiteY10" fmla="*/ 81230 h 122060"/>
              <a:gd name="connsiteX11" fmla="*/ 188051 w 267267"/>
              <a:gd name="connsiteY11" fmla="*/ 77204 h 122060"/>
              <a:gd name="connsiteX12" fmla="*/ 197971 w 267267"/>
              <a:gd name="connsiteY12" fmla="*/ 81230 h 122060"/>
              <a:gd name="connsiteX13" fmla="*/ 212204 w 267267"/>
              <a:gd name="connsiteY13" fmla="*/ 66996 h 122060"/>
              <a:gd name="connsiteX14" fmla="*/ 197971 w 267267"/>
              <a:gd name="connsiteY14" fmla="*/ 52763 h 122060"/>
              <a:gd name="connsiteX15" fmla="*/ 188051 w 267267"/>
              <a:gd name="connsiteY15" fmla="*/ 56789 h 122060"/>
              <a:gd name="connsiteX16" fmla="*/ 267268 w 267267"/>
              <a:gd name="connsiteY16" fmla="*/ 0 h 122060"/>
              <a:gd name="connsiteX17" fmla="*/ 0 w 267267"/>
              <a:gd name="connsiteY17" fmla="*/ 0 h 122060"/>
              <a:gd name="connsiteX18" fmla="*/ 0 w 267267"/>
              <a:gd name="connsiteY18" fmla="*/ 91581 h 122060"/>
              <a:gd name="connsiteX19" fmla="*/ 30479 w 267267"/>
              <a:gd name="connsiteY19" fmla="*/ 122060 h 122060"/>
              <a:gd name="connsiteX20" fmla="*/ 236789 w 267267"/>
              <a:gd name="connsiteY20" fmla="*/ 122060 h 122060"/>
              <a:gd name="connsiteX21" fmla="*/ 267268 w 267267"/>
              <a:gd name="connsiteY21" fmla="*/ 91581 h 122060"/>
              <a:gd name="connsiteX22" fmla="*/ 267268 w 267267"/>
              <a:gd name="connsiteY22" fmla="*/ 0 h 122060"/>
              <a:gd name="connsiteX23" fmla="*/ 267268 w 267267"/>
              <a:gd name="connsiteY23" fmla="*/ 0 h 122060"/>
              <a:gd name="connsiteX24" fmla="*/ 192507 w 267267"/>
              <a:gd name="connsiteY24" fmla="*/ 66996 h 122060"/>
              <a:gd name="connsiteX25" fmla="*/ 195383 w 267267"/>
              <a:gd name="connsiteY25" fmla="*/ 64265 h 122060"/>
              <a:gd name="connsiteX26" fmla="*/ 197971 w 267267"/>
              <a:gd name="connsiteY26" fmla="*/ 63259 h 122060"/>
              <a:gd name="connsiteX27" fmla="*/ 201709 w 267267"/>
              <a:gd name="connsiteY27" fmla="*/ 66996 h 122060"/>
              <a:gd name="connsiteX28" fmla="*/ 197971 w 267267"/>
              <a:gd name="connsiteY28" fmla="*/ 70734 h 122060"/>
              <a:gd name="connsiteX29" fmla="*/ 195383 w 267267"/>
              <a:gd name="connsiteY29" fmla="*/ 69728 h 122060"/>
              <a:gd name="connsiteX30" fmla="*/ 192507 w 267267"/>
              <a:gd name="connsiteY30" fmla="*/ 66996 h 122060"/>
              <a:gd name="connsiteX31" fmla="*/ 192507 w 267267"/>
              <a:gd name="connsiteY31" fmla="*/ 66996 h 122060"/>
              <a:gd name="connsiteX32" fmla="*/ 178130 w 267267"/>
              <a:gd name="connsiteY32" fmla="*/ 70878 h 122060"/>
              <a:gd name="connsiteX33" fmla="*/ 174392 w 267267"/>
              <a:gd name="connsiteY33" fmla="*/ 67140 h 122060"/>
              <a:gd name="connsiteX34" fmla="*/ 178130 w 267267"/>
              <a:gd name="connsiteY34" fmla="*/ 63402 h 122060"/>
              <a:gd name="connsiteX35" fmla="*/ 180718 w 267267"/>
              <a:gd name="connsiteY35" fmla="*/ 64409 h 122060"/>
              <a:gd name="connsiteX36" fmla="*/ 183594 w 267267"/>
              <a:gd name="connsiteY36" fmla="*/ 67140 h 122060"/>
              <a:gd name="connsiteX37" fmla="*/ 180718 w 267267"/>
              <a:gd name="connsiteY37" fmla="*/ 69872 h 122060"/>
              <a:gd name="connsiteX38" fmla="*/ 178130 w 267267"/>
              <a:gd name="connsiteY38" fmla="*/ 70878 h 122060"/>
              <a:gd name="connsiteX39" fmla="*/ 178130 w 267267"/>
              <a:gd name="connsiteY39" fmla="*/ 70878 h 12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7267" h="122060">
                <a:moveTo>
                  <a:pt x="256772" y="10495"/>
                </a:moveTo>
                <a:lnTo>
                  <a:pt x="256772" y="91581"/>
                </a:lnTo>
                <a:cubicBezTo>
                  <a:pt x="256772" y="102651"/>
                  <a:pt x="247858" y="111565"/>
                  <a:pt x="236789" y="111565"/>
                </a:cubicBezTo>
                <a:lnTo>
                  <a:pt x="30479" y="111565"/>
                </a:lnTo>
                <a:cubicBezTo>
                  <a:pt x="19409" y="111565"/>
                  <a:pt x="10495" y="102651"/>
                  <a:pt x="10495" y="91581"/>
                </a:cubicBezTo>
                <a:lnTo>
                  <a:pt x="10495" y="10495"/>
                </a:lnTo>
                <a:lnTo>
                  <a:pt x="256772" y="10495"/>
                </a:lnTo>
                <a:moveTo>
                  <a:pt x="188051" y="56789"/>
                </a:moveTo>
                <a:cubicBezTo>
                  <a:pt x="185463" y="54345"/>
                  <a:pt x="182012" y="52763"/>
                  <a:pt x="178130" y="52763"/>
                </a:cubicBezTo>
                <a:cubicBezTo>
                  <a:pt x="170223" y="52763"/>
                  <a:pt x="163897" y="59233"/>
                  <a:pt x="163897" y="66996"/>
                </a:cubicBezTo>
                <a:cubicBezTo>
                  <a:pt x="163897" y="74760"/>
                  <a:pt x="170223" y="81230"/>
                  <a:pt x="178130" y="81230"/>
                </a:cubicBezTo>
                <a:cubicBezTo>
                  <a:pt x="182012" y="81230"/>
                  <a:pt x="185463" y="79648"/>
                  <a:pt x="188051" y="77204"/>
                </a:cubicBezTo>
                <a:cubicBezTo>
                  <a:pt x="190638" y="79648"/>
                  <a:pt x="194089" y="81230"/>
                  <a:pt x="197971" y="81230"/>
                </a:cubicBezTo>
                <a:cubicBezTo>
                  <a:pt x="205878" y="81230"/>
                  <a:pt x="212204" y="74760"/>
                  <a:pt x="212204" y="66996"/>
                </a:cubicBezTo>
                <a:cubicBezTo>
                  <a:pt x="212204" y="59233"/>
                  <a:pt x="205734" y="52763"/>
                  <a:pt x="197971" y="52763"/>
                </a:cubicBezTo>
                <a:cubicBezTo>
                  <a:pt x="194089" y="52763"/>
                  <a:pt x="190638" y="54345"/>
                  <a:pt x="188051" y="56789"/>
                </a:cubicBezTo>
                <a:moveTo>
                  <a:pt x="267268" y="0"/>
                </a:moveTo>
                <a:lnTo>
                  <a:pt x="0" y="0"/>
                </a:lnTo>
                <a:lnTo>
                  <a:pt x="0" y="91581"/>
                </a:lnTo>
                <a:cubicBezTo>
                  <a:pt x="0" y="108402"/>
                  <a:pt x="13658" y="122060"/>
                  <a:pt x="30479" y="122060"/>
                </a:cubicBezTo>
                <a:lnTo>
                  <a:pt x="236789" y="122060"/>
                </a:lnTo>
                <a:cubicBezTo>
                  <a:pt x="253609" y="122060"/>
                  <a:pt x="267268" y="108402"/>
                  <a:pt x="267268" y="91581"/>
                </a:cubicBezTo>
                <a:lnTo>
                  <a:pt x="267268" y="0"/>
                </a:lnTo>
                <a:lnTo>
                  <a:pt x="267268" y="0"/>
                </a:lnTo>
                <a:close/>
                <a:moveTo>
                  <a:pt x="192507" y="66996"/>
                </a:moveTo>
                <a:lnTo>
                  <a:pt x="195383" y="64265"/>
                </a:lnTo>
                <a:cubicBezTo>
                  <a:pt x="195383" y="64265"/>
                  <a:pt x="196820" y="63259"/>
                  <a:pt x="197971" y="63259"/>
                </a:cubicBezTo>
                <a:cubicBezTo>
                  <a:pt x="200127" y="63259"/>
                  <a:pt x="201709" y="64984"/>
                  <a:pt x="201709" y="66996"/>
                </a:cubicBezTo>
                <a:cubicBezTo>
                  <a:pt x="201709" y="69009"/>
                  <a:pt x="199984" y="70734"/>
                  <a:pt x="197971" y="70734"/>
                </a:cubicBezTo>
                <a:cubicBezTo>
                  <a:pt x="196676" y="70734"/>
                  <a:pt x="195814" y="70159"/>
                  <a:pt x="195383" y="69728"/>
                </a:cubicBezTo>
                <a:lnTo>
                  <a:pt x="192507" y="66996"/>
                </a:lnTo>
                <a:lnTo>
                  <a:pt x="192507" y="66996"/>
                </a:lnTo>
                <a:close/>
                <a:moveTo>
                  <a:pt x="178130" y="70878"/>
                </a:moveTo>
                <a:cubicBezTo>
                  <a:pt x="175974" y="70878"/>
                  <a:pt x="174392" y="69153"/>
                  <a:pt x="174392" y="67140"/>
                </a:cubicBezTo>
                <a:cubicBezTo>
                  <a:pt x="174392" y="65127"/>
                  <a:pt x="176117" y="63402"/>
                  <a:pt x="178130" y="63402"/>
                </a:cubicBezTo>
                <a:cubicBezTo>
                  <a:pt x="179424" y="63402"/>
                  <a:pt x="180287" y="63977"/>
                  <a:pt x="180718" y="64409"/>
                </a:cubicBezTo>
                <a:lnTo>
                  <a:pt x="183594" y="67140"/>
                </a:lnTo>
                <a:lnTo>
                  <a:pt x="180718" y="69872"/>
                </a:lnTo>
                <a:cubicBezTo>
                  <a:pt x="180718" y="69872"/>
                  <a:pt x="179281" y="70878"/>
                  <a:pt x="178130" y="70878"/>
                </a:cubicBezTo>
                <a:lnTo>
                  <a:pt x="178130" y="70878"/>
                </a:lnTo>
                <a:close/>
              </a:path>
            </a:pathLst>
          </a:custGeom>
          <a:solidFill>
            <a:srgbClr val="FFFFFF"/>
          </a:solidFill>
          <a:ln w="14366" cap="flat">
            <a:noFill/>
            <a:prstDash val="solid"/>
            <a:miter/>
          </a:ln>
        </p:spPr>
        <p:txBody>
          <a:bodyPr rtlCol="0" anchor="ctr"/>
          <a:lstStyle/>
          <a:p>
            <a:endParaRPr lang="es-CO"/>
          </a:p>
        </p:txBody>
      </p:sp>
      <p:sp>
        <p:nvSpPr>
          <p:cNvPr id="27" name="Freeform: Shape 26">
            <a:extLst>
              <a:ext uri="{FF2B5EF4-FFF2-40B4-BE49-F238E27FC236}">
                <a16:creationId xmlns:a16="http://schemas.microsoft.com/office/drawing/2014/main" id="{F7D4E8FA-2619-E668-D975-3A3D48663690}"/>
              </a:ext>
            </a:extLst>
          </p:cNvPr>
          <p:cNvSpPr/>
          <p:nvPr/>
        </p:nvSpPr>
        <p:spPr>
          <a:xfrm rot="16749600">
            <a:off x="5312074" y="3045851"/>
            <a:ext cx="555812" cy="555812"/>
          </a:xfrm>
          <a:custGeom>
            <a:avLst/>
            <a:gdLst>
              <a:gd name="connsiteX0" fmla="*/ 555813 w 555812"/>
              <a:gd name="connsiteY0" fmla="*/ 277906 h 555812"/>
              <a:gd name="connsiteX1" fmla="*/ 277907 w 555812"/>
              <a:gd name="connsiteY1" fmla="*/ 555812 h 555812"/>
              <a:gd name="connsiteX2" fmla="*/ 1 w 555812"/>
              <a:gd name="connsiteY2" fmla="*/ 277906 h 555812"/>
              <a:gd name="connsiteX3" fmla="*/ 277907 w 555812"/>
              <a:gd name="connsiteY3" fmla="*/ 0 h 555812"/>
              <a:gd name="connsiteX4" fmla="*/ 555813 w 555812"/>
              <a:gd name="connsiteY4" fmla="*/ 277906 h 55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12" h="555812">
                <a:moveTo>
                  <a:pt x="555813" y="277906"/>
                </a:moveTo>
                <a:cubicBezTo>
                  <a:pt x="555813" y="431390"/>
                  <a:pt x="431390" y="555812"/>
                  <a:pt x="277907" y="555812"/>
                </a:cubicBezTo>
                <a:cubicBezTo>
                  <a:pt x="124423" y="555812"/>
                  <a:pt x="1" y="431390"/>
                  <a:pt x="1" y="277906"/>
                </a:cubicBezTo>
                <a:cubicBezTo>
                  <a:pt x="1" y="124423"/>
                  <a:pt x="124423" y="0"/>
                  <a:pt x="277907" y="0"/>
                </a:cubicBezTo>
                <a:cubicBezTo>
                  <a:pt x="431390" y="0"/>
                  <a:pt x="555813" y="124423"/>
                  <a:pt x="555813" y="277906"/>
                </a:cubicBezTo>
                <a:close/>
              </a:path>
            </a:pathLst>
          </a:custGeom>
          <a:solidFill>
            <a:schemeClr val="accent3"/>
          </a:solidFill>
          <a:ln w="14366" cap="flat">
            <a:noFill/>
            <a:prstDash val="solid"/>
            <a:miter/>
          </a:ln>
        </p:spPr>
        <p:txBody>
          <a:bodyPr rtlCol="0" anchor="ctr"/>
          <a:lstStyle/>
          <a:p>
            <a:endParaRPr lang="es-CO"/>
          </a:p>
        </p:txBody>
      </p:sp>
      <p:sp>
        <p:nvSpPr>
          <p:cNvPr id="28" name="Freeform: Shape 27">
            <a:extLst>
              <a:ext uri="{FF2B5EF4-FFF2-40B4-BE49-F238E27FC236}">
                <a16:creationId xmlns:a16="http://schemas.microsoft.com/office/drawing/2014/main" id="{9AA2BE47-B425-2607-AA23-23FE12E7D76D}"/>
              </a:ext>
            </a:extLst>
          </p:cNvPr>
          <p:cNvSpPr/>
          <p:nvPr/>
        </p:nvSpPr>
        <p:spPr>
          <a:xfrm>
            <a:off x="5590255" y="1833328"/>
            <a:ext cx="14376" cy="1212550"/>
          </a:xfrm>
          <a:custGeom>
            <a:avLst/>
            <a:gdLst>
              <a:gd name="connsiteX0" fmla="*/ 0 w 14376"/>
              <a:gd name="connsiteY0" fmla="*/ 1212551 h 1212550"/>
              <a:gd name="connsiteX1" fmla="*/ 0 w 14376"/>
              <a:gd name="connsiteY1" fmla="*/ 0 h 1212550"/>
            </a:gdLst>
            <a:ahLst/>
            <a:cxnLst>
              <a:cxn ang="0">
                <a:pos x="connsiteX0" y="connsiteY0"/>
              </a:cxn>
              <a:cxn ang="0">
                <a:pos x="connsiteX1" y="connsiteY1"/>
              </a:cxn>
            </a:cxnLst>
            <a:rect l="l" t="t" r="r" b="b"/>
            <a:pathLst>
              <a:path w="14376" h="1212550">
                <a:moveTo>
                  <a:pt x="0" y="1212551"/>
                </a:moveTo>
                <a:lnTo>
                  <a:pt x="0" y="0"/>
                </a:lnTo>
              </a:path>
            </a:pathLst>
          </a:custGeom>
          <a:ln w="3591" cap="flat">
            <a:solidFill>
              <a:srgbClr val="000000"/>
            </a:solidFill>
            <a:prstDash val="solid"/>
            <a:miter/>
          </a:ln>
        </p:spPr>
        <p:txBody>
          <a:bodyPr rtlCol="0" anchor="ctr"/>
          <a:lstStyle/>
          <a:p>
            <a:endParaRPr lang="es-CO"/>
          </a:p>
        </p:txBody>
      </p:sp>
      <p:sp>
        <p:nvSpPr>
          <p:cNvPr id="29" name="Freeform: Shape 28">
            <a:extLst>
              <a:ext uri="{FF2B5EF4-FFF2-40B4-BE49-F238E27FC236}">
                <a16:creationId xmlns:a16="http://schemas.microsoft.com/office/drawing/2014/main" id="{0B1215F6-D1D5-5181-D681-EE78536F87E5}"/>
              </a:ext>
            </a:extLst>
          </p:cNvPr>
          <p:cNvSpPr/>
          <p:nvPr/>
        </p:nvSpPr>
        <p:spPr>
          <a:xfrm>
            <a:off x="5568690" y="1809750"/>
            <a:ext cx="47156" cy="47156"/>
          </a:xfrm>
          <a:custGeom>
            <a:avLst/>
            <a:gdLst>
              <a:gd name="connsiteX0" fmla="*/ 47156 w 47156"/>
              <a:gd name="connsiteY0" fmla="*/ 23578 h 47156"/>
              <a:gd name="connsiteX1" fmla="*/ 23578 w 47156"/>
              <a:gd name="connsiteY1" fmla="*/ 47156 h 47156"/>
              <a:gd name="connsiteX2" fmla="*/ 0 w 47156"/>
              <a:gd name="connsiteY2" fmla="*/ 23578 h 47156"/>
              <a:gd name="connsiteX3" fmla="*/ 23578 w 47156"/>
              <a:gd name="connsiteY3" fmla="*/ 0 h 47156"/>
              <a:gd name="connsiteX4" fmla="*/ 47156 w 47156"/>
              <a:gd name="connsiteY4" fmla="*/ 23578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6" h="47156">
                <a:moveTo>
                  <a:pt x="47156" y="23578"/>
                </a:moveTo>
                <a:cubicBezTo>
                  <a:pt x="47156" y="36661"/>
                  <a:pt x="36661" y="47156"/>
                  <a:pt x="23578" y="47156"/>
                </a:cubicBezTo>
                <a:cubicBezTo>
                  <a:pt x="10495" y="47156"/>
                  <a:pt x="0" y="36661"/>
                  <a:pt x="0" y="23578"/>
                </a:cubicBezTo>
                <a:cubicBezTo>
                  <a:pt x="0" y="10495"/>
                  <a:pt x="10495" y="0"/>
                  <a:pt x="23578" y="0"/>
                </a:cubicBezTo>
                <a:cubicBezTo>
                  <a:pt x="36661" y="0"/>
                  <a:pt x="47156" y="10495"/>
                  <a:pt x="47156" y="23578"/>
                </a:cubicBezTo>
                <a:close/>
              </a:path>
            </a:pathLst>
          </a:custGeom>
          <a:solidFill>
            <a:srgbClr val="000000"/>
          </a:solidFill>
          <a:ln w="14366" cap="flat">
            <a:noFill/>
            <a:prstDash val="solid"/>
            <a:miter/>
          </a:ln>
        </p:spPr>
        <p:txBody>
          <a:bodyPr rtlCol="0" anchor="ctr"/>
          <a:lstStyle/>
          <a:p>
            <a:endParaRPr lang="es-CO"/>
          </a:p>
        </p:txBody>
      </p:sp>
      <p:sp>
        <p:nvSpPr>
          <p:cNvPr id="30" name="Freeform: Shape 29">
            <a:extLst>
              <a:ext uri="{FF2B5EF4-FFF2-40B4-BE49-F238E27FC236}">
                <a16:creationId xmlns:a16="http://schemas.microsoft.com/office/drawing/2014/main" id="{12F6E86D-4608-15DA-A5E4-FFCB585EC5FE}"/>
              </a:ext>
            </a:extLst>
          </p:cNvPr>
          <p:cNvSpPr/>
          <p:nvPr/>
        </p:nvSpPr>
        <p:spPr>
          <a:xfrm>
            <a:off x="5590255" y="3601834"/>
            <a:ext cx="277906" cy="412042"/>
          </a:xfrm>
          <a:custGeom>
            <a:avLst/>
            <a:gdLst>
              <a:gd name="connsiteX0" fmla="*/ 0 w 277906"/>
              <a:gd name="connsiteY0" fmla="*/ 0 h 412042"/>
              <a:gd name="connsiteX1" fmla="*/ 0 w 277906"/>
              <a:gd name="connsiteY1" fmla="*/ 412043 h 412042"/>
              <a:gd name="connsiteX2" fmla="*/ 277906 w 277906"/>
              <a:gd name="connsiteY2" fmla="*/ 412043 h 412042"/>
            </a:gdLst>
            <a:ahLst/>
            <a:cxnLst>
              <a:cxn ang="0">
                <a:pos x="connsiteX0" y="connsiteY0"/>
              </a:cxn>
              <a:cxn ang="0">
                <a:pos x="connsiteX1" y="connsiteY1"/>
              </a:cxn>
              <a:cxn ang="0">
                <a:pos x="connsiteX2" y="connsiteY2"/>
              </a:cxn>
            </a:cxnLst>
            <a:rect l="l" t="t" r="r" b="b"/>
            <a:pathLst>
              <a:path w="277906" h="412042">
                <a:moveTo>
                  <a:pt x="0" y="0"/>
                </a:moveTo>
                <a:lnTo>
                  <a:pt x="0" y="412043"/>
                </a:lnTo>
                <a:lnTo>
                  <a:pt x="277906" y="412043"/>
                </a:lnTo>
              </a:path>
            </a:pathLst>
          </a:custGeom>
          <a:noFill/>
          <a:ln w="3591" cap="flat">
            <a:solidFill>
              <a:srgbClr val="000000"/>
            </a:solidFill>
            <a:prstDash val="solid"/>
            <a:miter/>
          </a:ln>
        </p:spPr>
        <p:txBody>
          <a:bodyPr rtlCol="0" anchor="ctr"/>
          <a:lstStyle/>
          <a:p>
            <a:endParaRPr lang="es-CO"/>
          </a:p>
        </p:txBody>
      </p:sp>
      <p:sp>
        <p:nvSpPr>
          <p:cNvPr id="31" name="Freeform: Shape 30">
            <a:extLst>
              <a:ext uri="{FF2B5EF4-FFF2-40B4-BE49-F238E27FC236}">
                <a16:creationId xmlns:a16="http://schemas.microsoft.com/office/drawing/2014/main" id="{42DF7AAC-084F-D671-B7DC-D64B14BCEA84}"/>
              </a:ext>
            </a:extLst>
          </p:cNvPr>
          <p:cNvSpPr/>
          <p:nvPr/>
        </p:nvSpPr>
        <p:spPr>
          <a:xfrm>
            <a:off x="5458562" y="3222283"/>
            <a:ext cx="267411" cy="203002"/>
          </a:xfrm>
          <a:custGeom>
            <a:avLst/>
            <a:gdLst>
              <a:gd name="connsiteX0" fmla="*/ 237795 w 267411"/>
              <a:gd name="connsiteY0" fmla="*/ 10495 h 203002"/>
              <a:gd name="connsiteX1" fmla="*/ 256916 w 267411"/>
              <a:gd name="connsiteY1" fmla="*/ 29616 h 203002"/>
              <a:gd name="connsiteX2" fmla="*/ 256916 w 267411"/>
              <a:gd name="connsiteY2" fmla="*/ 173386 h 203002"/>
              <a:gd name="connsiteX3" fmla="*/ 237795 w 267411"/>
              <a:gd name="connsiteY3" fmla="*/ 192507 h 203002"/>
              <a:gd name="connsiteX4" fmla="*/ 29616 w 267411"/>
              <a:gd name="connsiteY4" fmla="*/ 192507 h 203002"/>
              <a:gd name="connsiteX5" fmla="*/ 10495 w 267411"/>
              <a:gd name="connsiteY5" fmla="*/ 173386 h 203002"/>
              <a:gd name="connsiteX6" fmla="*/ 10495 w 267411"/>
              <a:gd name="connsiteY6" fmla="*/ 29616 h 203002"/>
              <a:gd name="connsiteX7" fmla="*/ 29616 w 267411"/>
              <a:gd name="connsiteY7" fmla="*/ 10495 h 203002"/>
              <a:gd name="connsiteX8" fmla="*/ 237795 w 267411"/>
              <a:gd name="connsiteY8" fmla="*/ 10495 h 203002"/>
              <a:gd name="connsiteX9" fmla="*/ 109265 w 267411"/>
              <a:gd name="connsiteY9" fmla="*/ 134568 h 203002"/>
              <a:gd name="connsiteX10" fmla="*/ 110415 w 267411"/>
              <a:gd name="connsiteY10" fmla="*/ 134281 h 203002"/>
              <a:gd name="connsiteX11" fmla="*/ 169648 w 267411"/>
              <a:gd name="connsiteY11" fmla="*/ 100063 h 203002"/>
              <a:gd name="connsiteX12" fmla="*/ 169648 w 267411"/>
              <a:gd name="connsiteY12" fmla="*/ 95894 h 203002"/>
              <a:gd name="connsiteX13" fmla="*/ 110415 w 267411"/>
              <a:gd name="connsiteY13" fmla="*/ 61677 h 203002"/>
              <a:gd name="connsiteX14" fmla="*/ 109265 w 267411"/>
              <a:gd name="connsiteY14" fmla="*/ 61389 h 203002"/>
              <a:gd name="connsiteX15" fmla="*/ 106821 w 267411"/>
              <a:gd name="connsiteY15" fmla="*/ 63834 h 203002"/>
              <a:gd name="connsiteX16" fmla="*/ 106821 w 267411"/>
              <a:gd name="connsiteY16" fmla="*/ 132268 h 203002"/>
              <a:gd name="connsiteX17" fmla="*/ 109265 w 267411"/>
              <a:gd name="connsiteY17" fmla="*/ 134712 h 203002"/>
              <a:gd name="connsiteX18" fmla="*/ 237795 w 267411"/>
              <a:gd name="connsiteY18" fmla="*/ 0 h 203002"/>
              <a:gd name="connsiteX19" fmla="*/ 29616 w 267411"/>
              <a:gd name="connsiteY19" fmla="*/ 0 h 203002"/>
              <a:gd name="connsiteX20" fmla="*/ 0 w 267411"/>
              <a:gd name="connsiteY20" fmla="*/ 29616 h 203002"/>
              <a:gd name="connsiteX21" fmla="*/ 0 w 267411"/>
              <a:gd name="connsiteY21" fmla="*/ 173386 h 203002"/>
              <a:gd name="connsiteX22" fmla="*/ 29616 w 267411"/>
              <a:gd name="connsiteY22" fmla="*/ 203002 h 203002"/>
              <a:gd name="connsiteX23" fmla="*/ 237795 w 267411"/>
              <a:gd name="connsiteY23" fmla="*/ 203002 h 203002"/>
              <a:gd name="connsiteX24" fmla="*/ 267411 w 267411"/>
              <a:gd name="connsiteY24" fmla="*/ 173386 h 203002"/>
              <a:gd name="connsiteX25" fmla="*/ 267411 w 267411"/>
              <a:gd name="connsiteY25" fmla="*/ 29616 h 203002"/>
              <a:gd name="connsiteX26" fmla="*/ 237795 w 267411"/>
              <a:gd name="connsiteY26" fmla="*/ 0 h 203002"/>
              <a:gd name="connsiteX27" fmla="*/ 237795 w 267411"/>
              <a:gd name="connsiteY27" fmla="*/ 0 h 203002"/>
              <a:gd name="connsiteX28" fmla="*/ 117316 w 267411"/>
              <a:gd name="connsiteY28" fmla="*/ 118178 h 203002"/>
              <a:gd name="connsiteX29" fmla="*/ 117316 w 267411"/>
              <a:gd name="connsiteY29" fmla="*/ 77779 h 203002"/>
              <a:gd name="connsiteX30" fmla="*/ 152252 w 267411"/>
              <a:gd name="connsiteY30" fmla="*/ 97907 h 203002"/>
              <a:gd name="connsiteX31" fmla="*/ 117316 w 267411"/>
              <a:gd name="connsiteY31" fmla="*/ 118035 h 203002"/>
              <a:gd name="connsiteX32" fmla="*/ 117316 w 267411"/>
              <a:gd name="connsiteY32" fmla="*/ 118035 h 2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7411" h="203002">
                <a:moveTo>
                  <a:pt x="237795" y="10495"/>
                </a:moveTo>
                <a:cubicBezTo>
                  <a:pt x="248290" y="10495"/>
                  <a:pt x="256916" y="18978"/>
                  <a:pt x="256916" y="29616"/>
                </a:cubicBezTo>
                <a:lnTo>
                  <a:pt x="256916" y="173386"/>
                </a:lnTo>
                <a:cubicBezTo>
                  <a:pt x="256916" y="183881"/>
                  <a:pt x="248433" y="192507"/>
                  <a:pt x="237795" y="192507"/>
                </a:cubicBezTo>
                <a:lnTo>
                  <a:pt x="29616" y="192507"/>
                </a:lnTo>
                <a:cubicBezTo>
                  <a:pt x="19122" y="192507"/>
                  <a:pt x="10495" y="184025"/>
                  <a:pt x="10495" y="173386"/>
                </a:cubicBezTo>
                <a:lnTo>
                  <a:pt x="10495" y="29616"/>
                </a:lnTo>
                <a:cubicBezTo>
                  <a:pt x="10495" y="19121"/>
                  <a:pt x="18978" y="10495"/>
                  <a:pt x="29616" y="10495"/>
                </a:cubicBezTo>
                <a:lnTo>
                  <a:pt x="237795" y="10495"/>
                </a:lnTo>
                <a:moveTo>
                  <a:pt x="109265" y="134568"/>
                </a:moveTo>
                <a:cubicBezTo>
                  <a:pt x="109265" y="134568"/>
                  <a:pt x="110127" y="134568"/>
                  <a:pt x="110415" y="134281"/>
                </a:cubicBezTo>
                <a:lnTo>
                  <a:pt x="169648" y="100063"/>
                </a:lnTo>
                <a:cubicBezTo>
                  <a:pt x="171229" y="99201"/>
                  <a:pt x="171229" y="96757"/>
                  <a:pt x="169648" y="95894"/>
                </a:cubicBezTo>
                <a:lnTo>
                  <a:pt x="110415" y="61677"/>
                </a:lnTo>
                <a:cubicBezTo>
                  <a:pt x="110415" y="61677"/>
                  <a:pt x="109552" y="61389"/>
                  <a:pt x="109265" y="61389"/>
                </a:cubicBezTo>
                <a:cubicBezTo>
                  <a:pt x="107971" y="61389"/>
                  <a:pt x="106821" y="62396"/>
                  <a:pt x="106821" y="63834"/>
                </a:cubicBezTo>
                <a:lnTo>
                  <a:pt x="106821" y="132268"/>
                </a:lnTo>
                <a:cubicBezTo>
                  <a:pt x="106821" y="133706"/>
                  <a:pt x="107971" y="134712"/>
                  <a:pt x="109265" y="134712"/>
                </a:cubicBezTo>
                <a:moveTo>
                  <a:pt x="237795" y="0"/>
                </a:moveTo>
                <a:lnTo>
                  <a:pt x="29616" y="0"/>
                </a:lnTo>
                <a:cubicBezTo>
                  <a:pt x="13370" y="0"/>
                  <a:pt x="0" y="13227"/>
                  <a:pt x="0" y="29616"/>
                </a:cubicBezTo>
                <a:lnTo>
                  <a:pt x="0" y="173386"/>
                </a:lnTo>
                <a:cubicBezTo>
                  <a:pt x="0" y="189632"/>
                  <a:pt x="13227" y="203002"/>
                  <a:pt x="29616" y="203002"/>
                </a:cubicBezTo>
                <a:lnTo>
                  <a:pt x="237795" y="203002"/>
                </a:lnTo>
                <a:cubicBezTo>
                  <a:pt x="254041" y="203002"/>
                  <a:pt x="267411" y="189775"/>
                  <a:pt x="267411" y="173386"/>
                </a:cubicBezTo>
                <a:lnTo>
                  <a:pt x="267411" y="29616"/>
                </a:lnTo>
                <a:cubicBezTo>
                  <a:pt x="267411" y="13371"/>
                  <a:pt x="254184" y="0"/>
                  <a:pt x="237795" y="0"/>
                </a:cubicBezTo>
                <a:lnTo>
                  <a:pt x="237795" y="0"/>
                </a:lnTo>
                <a:close/>
                <a:moveTo>
                  <a:pt x="117316" y="118178"/>
                </a:moveTo>
                <a:lnTo>
                  <a:pt x="117316" y="77779"/>
                </a:lnTo>
                <a:lnTo>
                  <a:pt x="152252" y="97907"/>
                </a:lnTo>
                <a:lnTo>
                  <a:pt x="117316" y="118035"/>
                </a:lnTo>
                <a:lnTo>
                  <a:pt x="117316" y="118035"/>
                </a:lnTo>
                <a:close/>
              </a:path>
            </a:pathLst>
          </a:custGeom>
          <a:solidFill>
            <a:srgbClr val="FFFFFF"/>
          </a:solidFill>
          <a:ln w="14366" cap="flat">
            <a:noFill/>
            <a:prstDash val="solid"/>
            <a:miter/>
          </a:ln>
        </p:spPr>
        <p:txBody>
          <a:bodyPr rtlCol="0" anchor="ctr"/>
          <a:lstStyle/>
          <a:p>
            <a:endParaRPr lang="es-CO"/>
          </a:p>
        </p:txBody>
      </p:sp>
      <p:sp>
        <p:nvSpPr>
          <p:cNvPr id="32" name="Picture Placeholder 31">
            <a:extLst>
              <a:ext uri="{FF2B5EF4-FFF2-40B4-BE49-F238E27FC236}">
                <a16:creationId xmlns:a16="http://schemas.microsoft.com/office/drawing/2014/main" id="{D552724E-DD54-72CD-21D6-4D598ADF20A5}"/>
              </a:ext>
            </a:extLst>
          </p:cNvPr>
          <p:cNvSpPr>
            <a:spLocks noGrp="1"/>
          </p:cNvSpPr>
          <p:nvPr>
            <p:ph type="pic" sz="quarter" idx="10"/>
          </p:nvPr>
        </p:nvSpPr>
        <p:spPr/>
        <p:txBody>
          <a:bodyPr/>
          <a:lstStyle/>
          <a:p>
            <a:endParaRPr lang="es-CO"/>
          </a:p>
        </p:txBody>
      </p:sp>
      <p:sp>
        <p:nvSpPr>
          <p:cNvPr id="33" name="Picture Placeholder 32">
            <a:extLst>
              <a:ext uri="{FF2B5EF4-FFF2-40B4-BE49-F238E27FC236}">
                <a16:creationId xmlns:a16="http://schemas.microsoft.com/office/drawing/2014/main" id="{5D74AFD6-EFBE-9B25-67BE-A7A2D7169C28}"/>
              </a:ext>
            </a:extLst>
          </p:cNvPr>
          <p:cNvSpPr>
            <a:spLocks noGrp="1"/>
          </p:cNvSpPr>
          <p:nvPr>
            <p:ph type="pic" sz="quarter" idx="11"/>
          </p:nvPr>
        </p:nvSpPr>
        <p:spPr/>
        <p:txBody>
          <a:bodyPr/>
          <a:lstStyle/>
          <a:p>
            <a:endParaRPr lang="es-CO"/>
          </a:p>
        </p:txBody>
      </p:sp>
      <p:sp>
        <p:nvSpPr>
          <p:cNvPr id="34" name="Picture Placeholder 33">
            <a:extLst>
              <a:ext uri="{FF2B5EF4-FFF2-40B4-BE49-F238E27FC236}">
                <a16:creationId xmlns:a16="http://schemas.microsoft.com/office/drawing/2014/main" id="{448CBED4-D233-AE0F-92D7-4478F31FFFE9}"/>
              </a:ext>
            </a:extLst>
          </p:cNvPr>
          <p:cNvSpPr>
            <a:spLocks noGrp="1"/>
          </p:cNvSpPr>
          <p:nvPr>
            <p:ph type="pic" sz="quarter" idx="12"/>
          </p:nvPr>
        </p:nvSpPr>
        <p:spPr/>
        <p:txBody>
          <a:bodyPr/>
          <a:lstStyle/>
          <a:p>
            <a:endParaRPr lang="es-CO"/>
          </a:p>
        </p:txBody>
      </p:sp>
      <p:sp>
        <p:nvSpPr>
          <p:cNvPr id="35" name="Picture Placeholder 34">
            <a:extLst>
              <a:ext uri="{FF2B5EF4-FFF2-40B4-BE49-F238E27FC236}">
                <a16:creationId xmlns:a16="http://schemas.microsoft.com/office/drawing/2014/main" id="{18775E5E-3367-ED53-ABD1-4CE77259144C}"/>
              </a:ext>
            </a:extLst>
          </p:cNvPr>
          <p:cNvSpPr>
            <a:spLocks noGrp="1"/>
          </p:cNvSpPr>
          <p:nvPr>
            <p:ph type="pic" sz="quarter" idx="13"/>
          </p:nvPr>
        </p:nvSpPr>
        <p:spPr/>
        <p:txBody>
          <a:bodyPr/>
          <a:lstStyle/>
          <a:p>
            <a:endParaRPr lang="es-CO"/>
          </a:p>
        </p:txBody>
      </p:sp>
      <p:sp>
        <p:nvSpPr>
          <p:cNvPr id="36" name="Picture Placeholder 35">
            <a:extLst>
              <a:ext uri="{FF2B5EF4-FFF2-40B4-BE49-F238E27FC236}">
                <a16:creationId xmlns:a16="http://schemas.microsoft.com/office/drawing/2014/main" id="{B41E6791-0452-AB4C-FC98-C891BDD67148}"/>
              </a:ext>
            </a:extLst>
          </p:cNvPr>
          <p:cNvSpPr>
            <a:spLocks noGrp="1"/>
          </p:cNvSpPr>
          <p:nvPr>
            <p:ph type="pic" sz="quarter" idx="14"/>
          </p:nvPr>
        </p:nvSpPr>
        <p:spPr/>
        <p:txBody>
          <a:bodyPr/>
          <a:lstStyle/>
          <a:p>
            <a:endParaRPr lang="es-CO"/>
          </a:p>
        </p:txBody>
      </p:sp>
      <p:sp>
        <p:nvSpPr>
          <p:cNvPr id="37" name="TextBox 36">
            <a:extLst>
              <a:ext uri="{FF2B5EF4-FFF2-40B4-BE49-F238E27FC236}">
                <a16:creationId xmlns:a16="http://schemas.microsoft.com/office/drawing/2014/main" id="{87BCD254-0F58-1A03-BF12-7BB7D67E682F}"/>
              </a:ext>
            </a:extLst>
          </p:cNvPr>
          <p:cNvSpPr txBox="1"/>
          <p:nvPr/>
        </p:nvSpPr>
        <p:spPr>
          <a:xfrm>
            <a:off x="971939" y="1787186"/>
            <a:ext cx="647614"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01</a:t>
            </a:r>
          </a:p>
        </p:txBody>
      </p:sp>
      <p:sp>
        <p:nvSpPr>
          <p:cNvPr id="38" name="TextBox 37">
            <a:extLst>
              <a:ext uri="{FF2B5EF4-FFF2-40B4-BE49-F238E27FC236}">
                <a16:creationId xmlns:a16="http://schemas.microsoft.com/office/drawing/2014/main" id="{D864D18D-9062-AF10-0B3C-09D31DB5E92D}"/>
              </a:ext>
            </a:extLst>
          </p:cNvPr>
          <p:cNvSpPr txBox="1"/>
          <p:nvPr/>
        </p:nvSpPr>
        <p:spPr>
          <a:xfrm>
            <a:off x="1788841" y="1792652"/>
            <a:ext cx="1810152"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39" name="TextBox 38">
            <a:extLst>
              <a:ext uri="{FF2B5EF4-FFF2-40B4-BE49-F238E27FC236}">
                <a16:creationId xmlns:a16="http://schemas.microsoft.com/office/drawing/2014/main" id="{E4800807-7BB6-4989-CFE2-C8DE6181D82C}"/>
              </a:ext>
            </a:extLst>
          </p:cNvPr>
          <p:cNvSpPr txBox="1"/>
          <p:nvPr/>
        </p:nvSpPr>
        <p:spPr>
          <a:xfrm>
            <a:off x="2776462" y="4209722"/>
            <a:ext cx="755015"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02</a:t>
            </a:r>
          </a:p>
        </p:txBody>
      </p:sp>
      <p:sp>
        <p:nvSpPr>
          <p:cNvPr id="40" name="TextBox 39">
            <a:extLst>
              <a:ext uri="{FF2B5EF4-FFF2-40B4-BE49-F238E27FC236}">
                <a16:creationId xmlns:a16="http://schemas.microsoft.com/office/drawing/2014/main" id="{436AF419-9507-3309-B6B0-3825EB5962F2}"/>
              </a:ext>
            </a:extLst>
          </p:cNvPr>
          <p:cNvSpPr txBox="1"/>
          <p:nvPr/>
        </p:nvSpPr>
        <p:spPr>
          <a:xfrm>
            <a:off x="4875615" y="1787186"/>
            <a:ext cx="766235"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03</a:t>
            </a:r>
          </a:p>
        </p:txBody>
      </p:sp>
      <p:sp>
        <p:nvSpPr>
          <p:cNvPr id="41" name="TextBox 40">
            <a:extLst>
              <a:ext uri="{FF2B5EF4-FFF2-40B4-BE49-F238E27FC236}">
                <a16:creationId xmlns:a16="http://schemas.microsoft.com/office/drawing/2014/main" id="{1C8E66EC-D2F2-0C04-FA0C-2038A6D33A47}"/>
              </a:ext>
            </a:extLst>
          </p:cNvPr>
          <p:cNvSpPr txBox="1"/>
          <p:nvPr/>
        </p:nvSpPr>
        <p:spPr>
          <a:xfrm>
            <a:off x="6807938" y="4209722"/>
            <a:ext cx="788678"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04</a:t>
            </a:r>
          </a:p>
        </p:txBody>
      </p:sp>
      <p:sp>
        <p:nvSpPr>
          <p:cNvPr id="42" name="TextBox 41">
            <a:extLst>
              <a:ext uri="{FF2B5EF4-FFF2-40B4-BE49-F238E27FC236}">
                <a16:creationId xmlns:a16="http://schemas.microsoft.com/office/drawing/2014/main" id="{80938FF9-30D1-FFE7-F835-F3C80F1B0885}"/>
              </a:ext>
            </a:extLst>
          </p:cNvPr>
          <p:cNvSpPr txBox="1"/>
          <p:nvPr/>
        </p:nvSpPr>
        <p:spPr>
          <a:xfrm>
            <a:off x="8870404" y="1787186"/>
            <a:ext cx="779059" cy="656590"/>
          </a:xfrm>
          <a:prstGeom prst="rect">
            <a:avLst/>
          </a:prstGeom>
          <a:noFill/>
        </p:spPr>
        <p:txBody>
          <a:bodyPr wrap="none" rtlCol="0" anchor="ctr">
            <a:spAutoFit/>
          </a:bodyPr>
          <a:lstStyle/>
          <a:p>
            <a:pPr algn="ctr">
              <a:lnSpc>
                <a:spcPts val="4440"/>
              </a:lnSpc>
            </a:pPr>
            <a:r>
              <a:rPr lang="en-US" sz="3700" b="1" spc="-145" dirty="0">
                <a:solidFill>
                  <a:schemeClr val="tx2"/>
                </a:solidFill>
                <a:latin typeface="DM Sans" pitchFamily="2" charset="77"/>
              </a:rPr>
              <a:t>05</a:t>
            </a:r>
          </a:p>
        </p:txBody>
      </p:sp>
      <p:sp>
        <p:nvSpPr>
          <p:cNvPr id="43" name="TextBox 42">
            <a:extLst>
              <a:ext uri="{FF2B5EF4-FFF2-40B4-BE49-F238E27FC236}">
                <a16:creationId xmlns:a16="http://schemas.microsoft.com/office/drawing/2014/main" id="{8595B606-71E2-2F6A-8CAA-B266BCD4AD25}"/>
              </a:ext>
            </a:extLst>
          </p:cNvPr>
          <p:cNvSpPr txBox="1"/>
          <p:nvPr/>
        </p:nvSpPr>
        <p:spPr>
          <a:xfrm>
            <a:off x="3590618" y="4139853"/>
            <a:ext cx="1810152"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4" name="TextBox 43">
            <a:extLst>
              <a:ext uri="{FF2B5EF4-FFF2-40B4-BE49-F238E27FC236}">
                <a16:creationId xmlns:a16="http://schemas.microsoft.com/office/drawing/2014/main" id="{495A8180-C313-1888-8A33-01538EBB5574}"/>
              </a:ext>
            </a:extLst>
          </p:cNvPr>
          <p:cNvSpPr txBox="1"/>
          <p:nvPr/>
        </p:nvSpPr>
        <p:spPr>
          <a:xfrm>
            <a:off x="5636554" y="1792652"/>
            <a:ext cx="1810152"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5" name="TextBox 44">
            <a:extLst>
              <a:ext uri="{FF2B5EF4-FFF2-40B4-BE49-F238E27FC236}">
                <a16:creationId xmlns:a16="http://schemas.microsoft.com/office/drawing/2014/main" id="{B7527125-0BE5-CD66-FA03-7A0BEA66206A}"/>
              </a:ext>
            </a:extLst>
          </p:cNvPr>
          <p:cNvSpPr txBox="1"/>
          <p:nvPr/>
        </p:nvSpPr>
        <p:spPr>
          <a:xfrm>
            <a:off x="7683348" y="4139853"/>
            <a:ext cx="1810152"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6" name="TextBox 45">
            <a:extLst>
              <a:ext uri="{FF2B5EF4-FFF2-40B4-BE49-F238E27FC236}">
                <a16:creationId xmlns:a16="http://schemas.microsoft.com/office/drawing/2014/main" id="{A87C4AD8-FBC9-B66D-B9E8-323503A70A5F}"/>
              </a:ext>
            </a:extLst>
          </p:cNvPr>
          <p:cNvSpPr txBox="1"/>
          <p:nvPr/>
        </p:nvSpPr>
        <p:spPr>
          <a:xfrm>
            <a:off x="9732782" y="1792652"/>
            <a:ext cx="1810152" cy="707886"/>
          </a:xfrm>
          <a:prstGeom prst="rect">
            <a:avLst/>
          </a:prstGeom>
          <a:noFill/>
        </p:spPr>
        <p:txBody>
          <a:bodyPr wrap="square" rtlCol="0" anchor="t">
            <a:spAutoFit/>
          </a:bodyPr>
          <a:lstStyle/>
          <a:p>
            <a:r>
              <a:rPr lang="en-US" sz="1000" spc="-15" dirty="0">
                <a:latin typeface="DM Sans" pitchFamily="2" charset="77"/>
              </a:rPr>
              <a:t>You can achieve anything you set your mind to—just put in the effort. Now go out there and present like a pro!</a:t>
            </a:r>
          </a:p>
        </p:txBody>
      </p:sp>
      <p:sp>
        <p:nvSpPr>
          <p:cNvPr id="49" name="TextBox 48">
            <a:extLst>
              <a:ext uri="{FF2B5EF4-FFF2-40B4-BE49-F238E27FC236}">
                <a16:creationId xmlns:a16="http://schemas.microsoft.com/office/drawing/2014/main" id="{59238BE9-B28C-D6D1-0404-9E6B87BD97C9}"/>
              </a:ext>
            </a:extLst>
          </p:cNvPr>
          <p:cNvSpPr txBox="1"/>
          <p:nvPr/>
        </p:nvSpPr>
        <p:spPr>
          <a:xfrm>
            <a:off x="1788841" y="2478487"/>
            <a:ext cx="1201252" cy="307777"/>
          </a:xfrm>
          <a:prstGeom prst="rect">
            <a:avLst/>
          </a:prstGeom>
          <a:noFill/>
        </p:spPr>
        <p:txBody>
          <a:bodyPr wrap="square" rtlCol="0" anchor="ctr">
            <a:spAutoFit/>
          </a:bodyPr>
          <a:lstStyle/>
          <a:p>
            <a:r>
              <a:rPr lang="en-US" sz="1400" b="1" spc="-145" dirty="0">
                <a:solidFill>
                  <a:schemeClr val="tx2"/>
                </a:solidFill>
                <a:latin typeface="DM Sans" pitchFamily="2" charset="77"/>
              </a:rPr>
              <a:t>2017</a:t>
            </a:r>
          </a:p>
        </p:txBody>
      </p:sp>
      <p:sp>
        <p:nvSpPr>
          <p:cNvPr id="50" name="TextBox 49">
            <a:extLst>
              <a:ext uri="{FF2B5EF4-FFF2-40B4-BE49-F238E27FC236}">
                <a16:creationId xmlns:a16="http://schemas.microsoft.com/office/drawing/2014/main" id="{C309F4B2-FE2F-866A-B17F-42EFFAD280AD}"/>
              </a:ext>
            </a:extLst>
          </p:cNvPr>
          <p:cNvSpPr txBox="1"/>
          <p:nvPr/>
        </p:nvSpPr>
        <p:spPr>
          <a:xfrm>
            <a:off x="3590618" y="3846459"/>
            <a:ext cx="1201252" cy="307777"/>
          </a:xfrm>
          <a:prstGeom prst="rect">
            <a:avLst/>
          </a:prstGeom>
          <a:noFill/>
        </p:spPr>
        <p:txBody>
          <a:bodyPr wrap="square" rtlCol="0" anchor="ctr">
            <a:spAutoFit/>
          </a:bodyPr>
          <a:lstStyle/>
          <a:p>
            <a:r>
              <a:rPr lang="en-US" sz="1400" b="1" spc="-145" dirty="0">
                <a:solidFill>
                  <a:schemeClr val="tx2"/>
                </a:solidFill>
                <a:latin typeface="DM Sans" pitchFamily="2" charset="77"/>
              </a:rPr>
              <a:t>2017</a:t>
            </a:r>
          </a:p>
        </p:txBody>
      </p:sp>
      <p:sp>
        <p:nvSpPr>
          <p:cNvPr id="51" name="TextBox 50">
            <a:extLst>
              <a:ext uri="{FF2B5EF4-FFF2-40B4-BE49-F238E27FC236}">
                <a16:creationId xmlns:a16="http://schemas.microsoft.com/office/drawing/2014/main" id="{52BC4092-8CC8-3520-B1C7-F76CADD40937}"/>
              </a:ext>
            </a:extLst>
          </p:cNvPr>
          <p:cNvSpPr txBox="1"/>
          <p:nvPr/>
        </p:nvSpPr>
        <p:spPr>
          <a:xfrm>
            <a:off x="5636554" y="2483215"/>
            <a:ext cx="1201252" cy="307777"/>
          </a:xfrm>
          <a:prstGeom prst="rect">
            <a:avLst/>
          </a:prstGeom>
          <a:noFill/>
        </p:spPr>
        <p:txBody>
          <a:bodyPr wrap="square" rtlCol="0" anchor="ctr">
            <a:spAutoFit/>
          </a:bodyPr>
          <a:lstStyle/>
          <a:p>
            <a:r>
              <a:rPr lang="en-US" sz="1400" b="1" spc="-145" dirty="0">
                <a:solidFill>
                  <a:schemeClr val="tx2"/>
                </a:solidFill>
                <a:latin typeface="DM Sans" pitchFamily="2" charset="77"/>
              </a:rPr>
              <a:t>2017</a:t>
            </a:r>
          </a:p>
        </p:txBody>
      </p:sp>
      <p:sp>
        <p:nvSpPr>
          <p:cNvPr id="52" name="TextBox 51">
            <a:extLst>
              <a:ext uri="{FF2B5EF4-FFF2-40B4-BE49-F238E27FC236}">
                <a16:creationId xmlns:a16="http://schemas.microsoft.com/office/drawing/2014/main" id="{9EF0A1CA-D687-7D38-8989-F2215A1A849D}"/>
              </a:ext>
            </a:extLst>
          </p:cNvPr>
          <p:cNvSpPr txBox="1"/>
          <p:nvPr/>
        </p:nvSpPr>
        <p:spPr>
          <a:xfrm>
            <a:off x="7683348" y="3802045"/>
            <a:ext cx="1201252" cy="307777"/>
          </a:xfrm>
          <a:prstGeom prst="rect">
            <a:avLst/>
          </a:prstGeom>
          <a:noFill/>
        </p:spPr>
        <p:txBody>
          <a:bodyPr wrap="square" rtlCol="0" anchor="ctr">
            <a:spAutoFit/>
          </a:bodyPr>
          <a:lstStyle/>
          <a:p>
            <a:r>
              <a:rPr lang="en-US" sz="1400" b="1" spc="-145" dirty="0">
                <a:solidFill>
                  <a:schemeClr val="tx2"/>
                </a:solidFill>
                <a:latin typeface="DM Sans" pitchFamily="2" charset="77"/>
              </a:rPr>
              <a:t>2017</a:t>
            </a:r>
          </a:p>
        </p:txBody>
      </p:sp>
      <p:sp>
        <p:nvSpPr>
          <p:cNvPr id="53" name="TextBox 52">
            <a:extLst>
              <a:ext uri="{FF2B5EF4-FFF2-40B4-BE49-F238E27FC236}">
                <a16:creationId xmlns:a16="http://schemas.microsoft.com/office/drawing/2014/main" id="{52F904D1-77D8-3326-B96B-95A1A2F0AE78}"/>
              </a:ext>
            </a:extLst>
          </p:cNvPr>
          <p:cNvSpPr txBox="1"/>
          <p:nvPr/>
        </p:nvSpPr>
        <p:spPr>
          <a:xfrm>
            <a:off x="9732782" y="2472447"/>
            <a:ext cx="1201252" cy="307777"/>
          </a:xfrm>
          <a:prstGeom prst="rect">
            <a:avLst/>
          </a:prstGeom>
          <a:noFill/>
        </p:spPr>
        <p:txBody>
          <a:bodyPr wrap="square" rtlCol="0" anchor="ctr">
            <a:spAutoFit/>
          </a:bodyPr>
          <a:lstStyle/>
          <a:p>
            <a:r>
              <a:rPr lang="en-US" sz="1400" b="1" spc="-145" dirty="0">
                <a:solidFill>
                  <a:schemeClr val="tx2"/>
                </a:solidFill>
                <a:latin typeface="DM Sans" pitchFamily="2" charset="77"/>
              </a:rPr>
              <a:t>2017</a:t>
            </a:r>
          </a:p>
        </p:txBody>
      </p:sp>
      <p:sp>
        <p:nvSpPr>
          <p:cNvPr id="54" name="TextBox 53">
            <a:extLst>
              <a:ext uri="{FF2B5EF4-FFF2-40B4-BE49-F238E27FC236}">
                <a16:creationId xmlns:a16="http://schemas.microsoft.com/office/drawing/2014/main" id="{7F117448-C2CD-1150-E05D-F6CC04F6BC08}"/>
              </a:ext>
            </a:extLst>
          </p:cNvPr>
          <p:cNvSpPr txBox="1"/>
          <p:nvPr/>
        </p:nvSpPr>
        <p:spPr>
          <a:xfrm>
            <a:off x="1579019" y="1384082"/>
            <a:ext cx="1201252" cy="307777"/>
          </a:xfrm>
          <a:prstGeom prst="rect">
            <a:avLst/>
          </a:prstGeom>
          <a:noFill/>
        </p:spPr>
        <p:txBody>
          <a:bodyPr wrap="square" rtlCol="0" anchor="ctr">
            <a:spAutoFit/>
          </a:bodyPr>
          <a:lstStyle/>
          <a:p>
            <a:r>
              <a:rPr lang="en-US" sz="1400" b="1" spc="-145" dirty="0">
                <a:solidFill>
                  <a:schemeClr val="tx2"/>
                </a:solidFill>
                <a:latin typeface="DM Sans" pitchFamily="2" charset="77"/>
              </a:rPr>
              <a:t>Research</a:t>
            </a:r>
          </a:p>
        </p:txBody>
      </p:sp>
      <p:sp>
        <p:nvSpPr>
          <p:cNvPr id="55" name="TextBox 54">
            <a:extLst>
              <a:ext uri="{FF2B5EF4-FFF2-40B4-BE49-F238E27FC236}">
                <a16:creationId xmlns:a16="http://schemas.microsoft.com/office/drawing/2014/main" id="{3C408D20-C46D-1C42-8861-09841AF1A365}"/>
              </a:ext>
            </a:extLst>
          </p:cNvPr>
          <p:cNvSpPr txBox="1"/>
          <p:nvPr/>
        </p:nvSpPr>
        <p:spPr>
          <a:xfrm>
            <a:off x="3474651" y="4960662"/>
            <a:ext cx="1463994" cy="307777"/>
          </a:xfrm>
          <a:prstGeom prst="rect">
            <a:avLst/>
          </a:prstGeom>
          <a:noFill/>
        </p:spPr>
        <p:txBody>
          <a:bodyPr wrap="square" rtlCol="0" anchor="ctr">
            <a:spAutoFit/>
          </a:bodyPr>
          <a:lstStyle/>
          <a:p>
            <a:r>
              <a:rPr lang="en-US" sz="1400" b="1" spc="-145" dirty="0">
                <a:solidFill>
                  <a:schemeClr val="tx2"/>
                </a:solidFill>
                <a:latin typeface="DM Sans" pitchFamily="2" charset="77"/>
              </a:rPr>
              <a:t>Communications</a:t>
            </a:r>
          </a:p>
        </p:txBody>
      </p:sp>
      <p:sp>
        <p:nvSpPr>
          <p:cNvPr id="56" name="TextBox 55">
            <a:extLst>
              <a:ext uri="{FF2B5EF4-FFF2-40B4-BE49-F238E27FC236}">
                <a16:creationId xmlns:a16="http://schemas.microsoft.com/office/drawing/2014/main" id="{0C2CF3CF-EF7A-E30A-8854-F7C1E1AE8FF1}"/>
              </a:ext>
            </a:extLst>
          </p:cNvPr>
          <p:cNvSpPr txBox="1"/>
          <p:nvPr/>
        </p:nvSpPr>
        <p:spPr>
          <a:xfrm>
            <a:off x="5458562" y="1384082"/>
            <a:ext cx="1463994" cy="307777"/>
          </a:xfrm>
          <a:prstGeom prst="rect">
            <a:avLst/>
          </a:prstGeom>
          <a:noFill/>
        </p:spPr>
        <p:txBody>
          <a:bodyPr wrap="square" rtlCol="0" anchor="ctr">
            <a:spAutoFit/>
          </a:bodyPr>
          <a:lstStyle/>
          <a:p>
            <a:r>
              <a:rPr lang="en-US" sz="1400" b="1" spc="-145" dirty="0">
                <a:solidFill>
                  <a:schemeClr val="tx2"/>
                </a:solidFill>
                <a:latin typeface="DM Sans" pitchFamily="2" charset="77"/>
              </a:rPr>
              <a:t>Budget</a:t>
            </a:r>
          </a:p>
        </p:txBody>
      </p:sp>
      <p:sp>
        <p:nvSpPr>
          <p:cNvPr id="57" name="TextBox 56">
            <a:extLst>
              <a:ext uri="{FF2B5EF4-FFF2-40B4-BE49-F238E27FC236}">
                <a16:creationId xmlns:a16="http://schemas.microsoft.com/office/drawing/2014/main" id="{4D1364E2-894A-6933-EF11-E08AC914A48E}"/>
              </a:ext>
            </a:extLst>
          </p:cNvPr>
          <p:cNvSpPr txBox="1"/>
          <p:nvPr/>
        </p:nvSpPr>
        <p:spPr>
          <a:xfrm>
            <a:off x="7472098" y="4960662"/>
            <a:ext cx="1463994" cy="307777"/>
          </a:xfrm>
          <a:prstGeom prst="rect">
            <a:avLst/>
          </a:prstGeom>
          <a:noFill/>
        </p:spPr>
        <p:txBody>
          <a:bodyPr wrap="square" rtlCol="0" anchor="ctr">
            <a:spAutoFit/>
          </a:bodyPr>
          <a:lstStyle/>
          <a:p>
            <a:r>
              <a:rPr lang="en-US" sz="1400" b="1" spc="-145" dirty="0">
                <a:solidFill>
                  <a:schemeClr val="tx2"/>
                </a:solidFill>
                <a:latin typeface="DM Sans" pitchFamily="2" charset="77"/>
              </a:rPr>
              <a:t>Social Media</a:t>
            </a:r>
          </a:p>
        </p:txBody>
      </p:sp>
      <p:sp>
        <p:nvSpPr>
          <p:cNvPr id="58" name="TextBox 57">
            <a:extLst>
              <a:ext uri="{FF2B5EF4-FFF2-40B4-BE49-F238E27FC236}">
                <a16:creationId xmlns:a16="http://schemas.microsoft.com/office/drawing/2014/main" id="{4887CC7A-C1FE-6038-6F7E-A61AF022B6BE}"/>
              </a:ext>
            </a:extLst>
          </p:cNvPr>
          <p:cNvSpPr txBox="1"/>
          <p:nvPr/>
        </p:nvSpPr>
        <p:spPr>
          <a:xfrm>
            <a:off x="9165008" y="1384082"/>
            <a:ext cx="1463994" cy="307777"/>
          </a:xfrm>
          <a:prstGeom prst="rect">
            <a:avLst/>
          </a:prstGeom>
          <a:noFill/>
        </p:spPr>
        <p:txBody>
          <a:bodyPr wrap="square" rtlCol="0" anchor="ctr">
            <a:spAutoFit/>
          </a:bodyPr>
          <a:lstStyle/>
          <a:p>
            <a:r>
              <a:rPr lang="en-US" sz="1400" b="1" spc="-145" dirty="0">
                <a:solidFill>
                  <a:schemeClr val="tx2"/>
                </a:solidFill>
                <a:latin typeface="DM Sans" pitchFamily="2" charset="77"/>
              </a:rPr>
              <a:t>Results</a:t>
            </a:r>
          </a:p>
        </p:txBody>
      </p:sp>
      <p:sp>
        <p:nvSpPr>
          <p:cNvPr id="59" name="TextBox 58">
            <a:extLst>
              <a:ext uri="{FF2B5EF4-FFF2-40B4-BE49-F238E27FC236}">
                <a16:creationId xmlns:a16="http://schemas.microsoft.com/office/drawing/2014/main" id="{AB511A47-FF1A-57DA-B477-6107D55B3034}"/>
              </a:ext>
            </a:extLst>
          </p:cNvPr>
          <p:cNvSpPr txBox="1"/>
          <p:nvPr/>
        </p:nvSpPr>
        <p:spPr>
          <a:xfrm>
            <a:off x="3837224" y="323324"/>
            <a:ext cx="4493538" cy="656590"/>
          </a:xfrm>
          <a:prstGeom prst="rect">
            <a:avLst/>
          </a:prstGeom>
          <a:noFill/>
        </p:spPr>
        <p:txBody>
          <a:bodyPr wrap="none" rtlCol="0" anchor="b">
            <a:spAutoFit/>
          </a:bodyPr>
          <a:lstStyle/>
          <a:p>
            <a:pPr algn="ctr">
              <a:lnSpc>
                <a:spcPts val="4440"/>
              </a:lnSpc>
            </a:pPr>
            <a:r>
              <a:rPr lang="en-US" sz="3700" b="1" spc="-145" dirty="0">
                <a:solidFill>
                  <a:schemeClr val="tx2"/>
                </a:solidFill>
                <a:latin typeface="DM Sans" pitchFamily="2" charset="77"/>
              </a:rPr>
              <a:t>Timeline </a:t>
            </a:r>
            <a:r>
              <a:rPr lang="en-US" sz="3700" b="1" spc="-145" dirty="0">
                <a:solidFill>
                  <a:schemeClr val="accent1"/>
                </a:solidFill>
                <a:latin typeface="DM Sans" pitchFamily="2" charset="77"/>
              </a:rPr>
              <a:t>Infographic</a:t>
            </a:r>
          </a:p>
        </p:txBody>
      </p:sp>
    </p:spTree>
    <p:extLst>
      <p:ext uri="{BB962C8B-B14F-4D97-AF65-F5344CB8AC3E}">
        <p14:creationId xmlns:p14="http://schemas.microsoft.com/office/powerpoint/2010/main" val="2653507058"/>
      </p:ext>
    </p:extLst>
  </p:cSld>
  <p:clrMapOvr>
    <a:masterClrMapping/>
  </p:clrMapOvr>
</p:sld>
</file>

<file path=ppt/theme/theme1.xml><?xml version="1.0" encoding="utf-8"?>
<a:theme xmlns:a="http://schemas.openxmlformats.org/drawingml/2006/main" name="Tema de Office">
  <a:themeElements>
    <a:clrScheme name="Timeline PowerPoint Template">
      <a:dk1>
        <a:sysClr val="windowText" lastClr="000000"/>
      </a:dk1>
      <a:lt1>
        <a:sysClr val="window" lastClr="FFFFFF"/>
      </a:lt1>
      <a:dk2>
        <a:srgbClr val="44546A"/>
      </a:dk2>
      <a:lt2>
        <a:srgbClr val="E7E6E6"/>
      </a:lt2>
      <a:accent1>
        <a:srgbClr val="E7205F"/>
      </a:accent1>
      <a:accent2>
        <a:srgbClr val="0F657D"/>
      </a:accent2>
      <a:accent3>
        <a:srgbClr val="7030A0"/>
      </a:accent3>
      <a:accent4>
        <a:srgbClr val="EF7D00"/>
      </a:accent4>
      <a:accent5>
        <a:srgbClr val="00A5CC"/>
      </a:accent5>
      <a:accent6>
        <a:srgbClr val="F7A6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TotalTime>
  <Words>1890</Words>
  <Application>Microsoft Office PowerPoint</Application>
  <PresentationFormat>Widescreen</PresentationFormat>
  <Paragraphs>209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DM Sans</vt:lpstr>
      <vt:lpstr>Gill Sans</vt:lpstr>
      <vt:lpstr>Lato Black</vt:lpstr>
      <vt:lpstr>Lato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106</cp:revision>
  <dcterms:created xsi:type="dcterms:W3CDTF">2020-03-21T22:03:23Z</dcterms:created>
  <dcterms:modified xsi:type="dcterms:W3CDTF">2025-03-26T22:09:17Z</dcterms:modified>
</cp:coreProperties>
</file>